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81" r:id="rId5"/>
    <p:sldMasterId id="2147483710" r:id="rId6"/>
  </p:sldMasterIdLst>
  <p:notesMasterIdLst>
    <p:notesMasterId r:id="rId58"/>
  </p:notesMasterIdLst>
  <p:handoutMasterIdLst>
    <p:handoutMasterId r:id="rId59"/>
  </p:handoutMasterIdLst>
  <p:sldIdLst>
    <p:sldId id="362" r:id="rId7"/>
    <p:sldId id="499" r:id="rId8"/>
    <p:sldId id="638" r:id="rId9"/>
    <p:sldId id="545" r:id="rId10"/>
    <p:sldId id="263" r:id="rId11"/>
    <p:sldId id="277" r:id="rId12"/>
    <p:sldId id="534" r:id="rId13"/>
    <p:sldId id="579" r:id="rId14"/>
    <p:sldId id="652" r:id="rId15"/>
    <p:sldId id="584" r:id="rId16"/>
    <p:sldId id="650" r:id="rId17"/>
    <p:sldId id="627" r:id="rId18"/>
    <p:sldId id="659" r:id="rId19"/>
    <p:sldId id="651" r:id="rId20"/>
    <p:sldId id="658" r:id="rId21"/>
    <p:sldId id="660" r:id="rId22"/>
    <p:sldId id="656" r:id="rId23"/>
    <p:sldId id="657" r:id="rId24"/>
    <p:sldId id="666" r:id="rId25"/>
    <p:sldId id="653" r:id="rId26"/>
    <p:sldId id="677" r:id="rId27"/>
    <p:sldId id="678" r:id="rId28"/>
    <p:sldId id="567" r:id="rId29"/>
    <p:sldId id="663" r:id="rId30"/>
    <p:sldId id="662" r:id="rId31"/>
    <p:sldId id="695" r:id="rId32"/>
    <p:sldId id="694" r:id="rId33"/>
    <p:sldId id="669" r:id="rId34"/>
    <p:sldId id="680" r:id="rId35"/>
    <p:sldId id="681" r:id="rId36"/>
    <p:sldId id="668" r:id="rId37"/>
    <p:sldId id="667" r:id="rId38"/>
    <p:sldId id="664" r:id="rId39"/>
    <p:sldId id="655" r:id="rId40"/>
    <p:sldId id="682" r:id="rId41"/>
    <p:sldId id="683" r:id="rId42"/>
    <p:sldId id="281" r:id="rId43"/>
    <p:sldId id="661" r:id="rId44"/>
    <p:sldId id="685" r:id="rId45"/>
    <p:sldId id="686" r:id="rId46"/>
    <p:sldId id="687" r:id="rId47"/>
    <p:sldId id="688" r:id="rId48"/>
    <p:sldId id="676" r:id="rId49"/>
    <p:sldId id="689" r:id="rId50"/>
    <p:sldId id="690" r:id="rId51"/>
    <p:sldId id="691" r:id="rId52"/>
    <p:sldId id="692" r:id="rId53"/>
    <p:sldId id="693" r:id="rId54"/>
    <p:sldId id="536" r:id="rId55"/>
    <p:sldId id="626" r:id="rId56"/>
    <p:sldId id="264" r:id="rId57"/>
  </p:sldIdLst>
  <p:sldSz cx="9144000" cy="6858000" type="screen4x3"/>
  <p:notesSz cx="6858000" cy="9144000"/>
  <p:embeddedFontLst>
    <p:embeddedFont>
      <p:font typeface="Avenir Black" panose="020B0604020202020204" charset="0"/>
      <p:bold r:id="rId60"/>
      <p:italic r:id="rId61"/>
      <p:boldItalic r:id="rId62"/>
    </p:embeddedFont>
    <p:embeddedFont>
      <p:font typeface="Avenir Book" panose="020B0604020202020204" charset="0"/>
      <p:regular r:id="rId63"/>
      <p:italic r:id="rId64"/>
    </p:embeddedFont>
    <p:embeddedFont>
      <p:font typeface="Calibri" panose="020F0502020204030204" pitchFamily="34" charset="0"/>
      <p:regular r:id="rId65"/>
      <p:bold r:id="rId66"/>
      <p:italic r:id="rId67"/>
      <p:boldItalic r:id="rId68"/>
    </p:embeddedFont>
    <p:embeddedFont>
      <p:font typeface="Century Gothic" panose="020B0502020202020204" pitchFamily="34" charset="0"/>
      <p:regular r:id="rId69"/>
      <p:bold r:id="rId70"/>
      <p:italic r:id="rId71"/>
      <p:boldItalic r:id="rId72"/>
    </p:embeddedFont>
    <p:embeddedFont>
      <p:font typeface="Open Sans" panose="020B0606030504020204" pitchFamily="34" charset="0"/>
      <p:regular r:id="rId73"/>
      <p:bold r:id="rId74"/>
      <p:italic r:id="rId75"/>
      <p:boldItalic r:id="rId76"/>
    </p:embeddedFont>
    <p:embeddedFont>
      <p:font typeface="Roboto" panose="02000000000000000000" pitchFamily="2" charset="0"/>
      <p:regular r:id="rId77"/>
      <p:bold r:id="rId78"/>
      <p:italic r:id="rId79"/>
      <p:boldItalic r:id="rId80"/>
    </p:embeddedFont>
    <p:embeddedFont>
      <p:font typeface="Segoe UI" panose="020B0502040204020203" pitchFamily="34" charset="0"/>
      <p:regular r:id="rId81"/>
      <p:bold r:id="rId82"/>
      <p:italic r:id="rId83"/>
      <p:boldItalic r:id="rId84"/>
    </p:embeddedFont>
    <p:embeddedFont>
      <p:font typeface="Wingdings 3" panose="05040102010807070707" pitchFamily="18" charset="2"/>
      <p:regular r:id="rId85"/>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B4E025-C6A0-3349-9617-0884E3E7931A}" name="TRUFFIER Celine" initials="TC" userId="S::celine.truffier@hydra.setec.fr::ec0a7be6-7a5f-435f-8dc3-3d98a4d84409" providerId="AD"/>
  <p188:author id="{BBD36A2D-2055-4C4B-7B55-5F12E8483794}" name="BEN SIMON Rose" initials="BSR" userId="S::rose.bensimon@setec.com::0892b07f-f0b2-4339-9151-220c064a5a1d" providerId="AD"/>
  <p188:author id="{84E8F07E-F7E2-BDB2-9687-B43B78F40A1F}" name="GIBOUIN Elodie" initials="GE" userId="S::elodie.gibouin@setec.com::d6b7d924-2d83-4eea-bb0b-bd8d8b524a01" providerId="AD"/>
  <p188:author id="{AB34BD7F-54C6-A65F-E4EF-8B50891DCD83}" name="Auriane LEYMARIE" initials="AL" userId="S::auriane.leymarie@sage-authion.fr::fa5fff43-0673-4d75-ab7e-00d0e07dd502" providerId="AD"/>
  <p188:author id="{4553BCCB-98AD-A4B5-C73F-8475B875ADCE}" name="Amal SEBAI" initials="AS" userId="S::amal.sebai@loireauthion.fr::01bd0bda-88af-4771-93f8-aa8961fecc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4472C4"/>
    <a:srgbClr val="99CCFF"/>
    <a:srgbClr val="EDF9F1"/>
    <a:srgbClr val="D9FFE6"/>
    <a:srgbClr val="B0FECA"/>
    <a:srgbClr val="CC9A00"/>
    <a:srgbClr val="6699FF"/>
    <a:srgbClr val="CCE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74" autoAdjust="0"/>
    <p:restoredTop sz="94374" autoAdjust="0"/>
  </p:normalViewPr>
  <p:slideViewPr>
    <p:cSldViewPr snapToGrid="0">
      <p:cViewPr varScale="1">
        <p:scale>
          <a:sx n="102" d="100"/>
          <a:sy n="102" d="100"/>
        </p:scale>
        <p:origin x="1926" y="108"/>
      </p:cViewPr>
      <p:guideLst/>
    </p:cSldViewPr>
  </p:slideViewPr>
  <p:outlineViewPr>
    <p:cViewPr>
      <p:scale>
        <a:sx n="33" d="100"/>
        <a:sy n="33" d="100"/>
      </p:scale>
      <p:origin x="0" y="-9876"/>
    </p:cViewPr>
  </p:outlineViewPr>
  <p:notesTextViewPr>
    <p:cViewPr>
      <p:scale>
        <a:sx n="1" d="1"/>
        <a:sy n="1" d="1"/>
      </p:scale>
      <p:origin x="0" y="0"/>
    </p:cViewPr>
  </p:notesTextViewPr>
  <p:sorterViewPr>
    <p:cViewPr varScale="1">
      <p:scale>
        <a:sx n="100" d="100"/>
        <a:sy n="100" d="100"/>
      </p:scale>
      <p:origin x="0" y="-19572"/>
    </p:cViewPr>
  </p:sorterViewPr>
  <p:notesViewPr>
    <p:cSldViewPr snapToGrid="0">
      <p:cViewPr varScale="1">
        <p:scale>
          <a:sx n="87" d="100"/>
          <a:sy n="87" d="100"/>
        </p:scale>
        <p:origin x="298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7.fntdata"/><Relationship Id="rId7" Type="http://schemas.openxmlformats.org/officeDocument/2006/relationships/slide" Target="slides/slide1.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7.fntdata"/><Relationship Id="rId87" Type="http://schemas.openxmlformats.org/officeDocument/2006/relationships/viewProps" Target="view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3.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setec.local\hydra\domaine\1_Affaires\51-55\51000\51618_SMBAA_AUTHION_RESSOURCE\Mission\Phase%202\Travail\Bilan%20UG%20superficiel\Copie%20de%2051618_Des_2001_2021_v2.xlsm" TargetMode="External"/><Relationship Id="rId4" Type="http://schemas.openxmlformats.org/officeDocument/2006/relationships/themeOverride" Target="../theme/themeOverride1.xm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'UG1'!$T$36:$AE$36</cx:f>
        <cx:lvl ptCount="12" formatCode="0.00">
          <cx:pt idx="0">1.6238194903225807</cx:pt>
          <cx:pt idx="1">4.6463967857142858</cx:pt>
          <cx:pt idx="2">5.9342652580645163</cx:pt>
          <cx:pt idx="3">6.5565856666666678</cx:pt>
          <cx:pt idx="4">6.0824261290322577</cx:pt>
          <cx:pt idx="5">2.6201390000000004</cx:pt>
          <cx:pt idx="6">4.5193683870967734</cx:pt>
          <cx:pt idx="7">4.1601854838709675</cx:pt>
          <cx:pt idx="8">2.5485129333333334</cx:pt>
          <cx:pt idx="9">3.2456709677419355</cx:pt>
          <cx:pt idx="10">2.9438793333333333</cx:pt>
          <cx:pt idx="11">3.4374093548387092</cx:pt>
        </cx:lvl>
      </cx:numDim>
    </cx:data>
    <cx:data id="1">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'UG1'!$T$37:$AE$37</cx:f>
        <cx:lvl ptCount="12" formatCode="0.00">
          <cx:pt idx="0">5.0012877419354833</cx:pt>
          <cx:pt idx="1">6.6055360714285722</cx:pt>
          <cx:pt idx="2">7.0404680645161291</cx:pt>
          <cx:pt idx="3">3.8448686666666676</cx:pt>
          <cx:pt idx="4">3.2601732258064513</cx:pt>
          <cx:pt idx="5">2.2428063333333332</cx:pt>
          <cx:pt idx="6">2.251016451612903</cx:pt>
          <cx:pt idx="7">2.8370045161290327</cx:pt>
          <cx:pt idx="8">2.6428350000000007</cx:pt>
          <cx:pt idx="9">2.6545321351612903</cx:pt>
          <cx:pt idx="10">7.0394069999999989</cx:pt>
          <cx:pt idx="11">9.4791554838709686</cx:pt>
        </cx:lvl>
      </cx:numDim>
    </cx:data>
    <cx:data id="2">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'UG1'!$T$38:$AE$38</cx:f>
        <cx:lvl ptCount="12" formatCode="0.00">
          <cx:pt idx="0">13.310784838709678</cx:pt>
          <cx:pt idx="1">8.5647942857142851</cx:pt>
          <cx:pt idx="2">4.7051948387096774</cx:pt>
          <cx:pt idx="3">2.0452673333333333</cx:pt>
          <cx:pt idx="4">1.5584581290322579</cx:pt>
          <cx:pt idx="5">1.8427218333333331</cx:pt>
          <cx:pt idx="6">2.5332748387096773</cx:pt>
          <cx:pt idx="7">2.3663061290322576</cx:pt>
          <cx:pt idx="8">2.0154726666666662</cx:pt>
          <cx:pt idx="9">2.0181474193548392</cx:pt>
          <cx:pt idx="10">4.2032289999999985</cx:pt>
          <cx:pt idx="11">5.9376401290322578</cx:pt>
        </cx:lvl>
      </cx:numDim>
    </cx:data>
    <cx:data id="3">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'UG1'!$T$39:$AE$39</cx:f>
        <cx:lvl ptCount="12" formatCode="0.00">
          <cx:pt idx="0">14.188343870967739</cx:pt>
          <cx:pt idx="1">10.107297931034482</cx:pt>
          <cx:pt idx="2">6.3355632258064514</cx:pt>
          <cx:pt idx="3">3.9748966666666661</cx:pt>
          <cx:pt idx="4">2.7048906451612904</cx:pt>
          <cx:pt idx="5">2.0162256666666667</cx:pt>
          <cx:pt idx="6">1.9693119354838711</cx:pt>
          <cx:pt idx="7">2.0619458064516132</cx:pt>
          <cx:pt idx="8">1.6857856666666668</cx:pt>
          <cx:pt idx="9">3.6040083870967745</cx:pt>
          <cx:pt idx="10">3.5899499999999995</cx:pt>
          <cx:pt idx="11">4.1027422580645165</cx:pt>
        </cx:lvl>
      </cx:numDim>
    </cx:data>
    <cx:data id="4">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'UG1'!$T$40:$AE$40</cx:f>
        <cx:lvl ptCount="12" formatCode="0.00">
          <cx:pt idx="0">5.5895323709677411</cx:pt>
          <cx:pt idx="1">4.5598278571428574</cx:pt>
          <cx:pt idx="2">3.6231270967741933</cx:pt>
          <cx:pt idx="3">3.0971726166666667</cx:pt>
          <cx:pt idx="4">2.4490859677419352</cx:pt>
          <cx:pt idx="5">1.9704780000000002</cx:pt>
          <cx:pt idx="6">2.2674874193548389</cx:pt>
          <cx:pt idx="7">1.9116070967741938</cx:pt>
          <cx:pt idx="8">1.373335</cx:pt>
          <cx:pt idx="9">1.5351546129032256</cx:pt>
          <cx:pt idx="10">4.2482403333333334</cx:pt>
          <cx:pt idx="11">4.2915151612903237</cx:pt>
        </cx:lvl>
      </cx:numDim>
    </cx:data>
    <cx:data id="5">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'UG1'!$T$41:$AE$41</cx:f>
        <cx:lvl ptCount="12" formatCode="0.00">
          <cx:pt idx="0">5.4855080645161305</cx:pt>
          <cx:pt idx="1">4.6031932142857155</cx:pt>
          <cx:pt idx="2">7.4743037096774181</cx:pt>
          <cx:pt idx="3">5.7326989999999993</cx:pt>
          <cx:pt idx="4">3.7601025806451607</cx:pt>
          <cx:pt idx="5">2.9615990000000001</cx:pt>
          <cx:pt idx="6">2.6668790322580644</cx:pt>
          <cx:pt idx="7">2.4250506451612903</cx:pt>
          <cx:pt idx="8">3.3753536666666668</cx:pt>
          <cx:pt idx="9">5.757283225806451</cx:pt>
          <cx:pt idx="10">5.9005026666666671</cx:pt>
          <cx:pt idx="11">9.325141935483872</cx:pt>
        </cx:lvl>
      </cx:numDim>
    </cx:data>
    <cx:data id="6">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'UG1'!$T$42:$AE$42</cx:f>
        <cx:lvl ptCount="12" formatCode="0.00">
          <cx:pt idx="0">8.9532735483870969</cx:pt>
          <cx:pt idx="1">9.7489075000000014</cx:pt>
          <cx:pt idx="2">11.679521290322578</cx:pt>
          <cx:pt idx="3">4.8547729999999998</cx:pt>
          <cx:pt idx="4">2.9127645161290321</cx:pt>
          <cx:pt idx="5">3.3124119999999997</cx:pt>
          <cx:pt idx="6">3.3141212903225812</cx:pt>
          <cx:pt idx="7">4.280728709677418</cx:pt>
          <cx:pt idx="8">3.1722553333333332</cx:pt>
          <cx:pt idx="9">1.8368683870967744</cx:pt>
          <cx:pt idx="10">3.3994029999999995</cx:pt>
          <cx:pt idx="11">6.5713561290322584</cx:pt>
        </cx:lvl>
      </cx:numDim>
    </cx:data>
    <cx:data id="7">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'UG1'!$T$43:$AE$43</cx:f>
        <cx:lvl ptCount="12" formatCode="0.00">
          <cx:pt idx="0">9.1766612903225795</cx:pt>
          <cx:pt idx="1">9.208348620689657</cx:pt>
          <cx:pt idx="2">7.2033754838709676</cx:pt>
          <cx:pt idx="3">6.4649393333333327</cx:pt>
          <cx:pt idx="4">5.3016696129032246</cx:pt>
          <cx:pt idx="5">3.8967726666666667</cx:pt>
          <cx:pt idx="6">2.2471425806451606</cx:pt>
          <cx:pt idx="7">2.1040519354838705</cx:pt>
          <cx:pt idx="8">1.398962933333334</cx:pt>
          <cx:pt idx="9">1.2452017741935486</cx:pt>
          <cx:pt idx="10">4.4356042000000002</cx:pt>
          <cx:pt idx="11">4.4995829032258072</cx:pt>
        </cx:lvl>
      </cx:numDim>
    </cx:data>
    <cx:data id="8">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'UG1'!$T$44:$AE$44</cx:f>
        <cx:lvl ptCount="12" formatCode="0.00">
          <cx:pt idx="0">5.6308581645161286</cx:pt>
          <cx:pt idx="1">6.3535807142857141</cx:pt>
          <cx:pt idx="2">3.9616841935483871</cx:pt>
          <cx:pt idx="3">2.7690033333333335</cx:pt>
          <cx:pt idx="4">2.218684322580645</cx:pt>
          <cx:pt idx="5">1.8084546666666663</cx:pt>
          <cx:pt idx="6">2.0408429032258066</cx:pt>
          <cx:pt idx="7">1.594855806451613</cx:pt>
          <cx:pt idx="8">0.9551858000000002</cx:pt>
          <cx:pt idx="9">0.64965332258064512</cx:pt>
          <cx:pt idx="10">3.5783159999999996</cx:pt>
          <cx:pt idx="11">8.4997438709677411</cx:pt>
        </cx:lvl>
      </cx:numDim>
    </cx:data>
    <cx:data id="9">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'UG1'!$T$45:$AE$45</cx:f>
        <cx:lvl ptCount="12" formatCode="0.00">
          <cx:pt idx="0">10.187988064516128</cx:pt>
          <cx:pt idx="1">8.1628922857142872</cx:pt>
          <cx:pt idx="2">8.4770849387096767</cx:pt>
          <cx:pt idx="3">6.3320506666666647</cx:pt>
          <cx:pt idx="4">2.8579408064516127</cx:pt>
          <cx:pt idx="5">1.5111772999999997</cx:pt>
          <cx:pt idx="6">1.800891612903226</cx:pt>
          <cx:pt idx="7">2.0663332258064511</cx:pt>
          <cx:pt idx="8">1.0023317666666667</cx:pt>
          <cx:pt idx="9">1.8249561935483869</cx:pt>
          <cx:pt idx="10">3.9750870666666667</cx:pt>
          <cx:pt idx="11">8.7872720903225812</cx:pt>
        </cx:lvl>
      </cx:numDim>
    </cx:data>
    <cx:data id="10">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'UG1'!$T$46:$AE$46</cx:f>
        <cx:lvl ptCount="12" formatCode="0.00">
          <cx:pt idx="0">9.4387213548387106</cx:pt>
          <cx:pt idx="1">6.351830357142858</cx:pt>
          <cx:pt idx="2">4.0457845161290331</cx:pt>
          <cx:pt idx="3">2.4612716666666663</cx:pt>
          <cx:pt idx="4">1.4384448387096773</cx:pt>
          <cx:pt idx="5">0.89253800000000016</cx:pt>
          <cx:pt idx="6">2.0136890322580645</cx:pt>
          <cx:pt idx="7">2.4490431290322578</cx:pt>
          <cx:pt idx="8">1.2082468666666668</cx:pt>
          <cx:pt idx="9">1.0409329032258066</cx:pt>
          <cx:pt idx="10">1.1780762333333328</cx:pt>
          <cx:pt idx="11">6.7882698709677411</cx:pt>
        </cx:lvl>
      </cx:numDim>
    </cx:data>
    <cx:data id="11">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'UG1'!$T$47:$AE$47</cx:f>
        <cx:lvl ptCount="12" formatCode="0.00">
          <cx:pt idx="0">7.6262636032258069</cx:pt>
          <cx:pt idx="1">4.6756153206896558</cx:pt>
          <cx:pt idx="2">2.4249151612903228</cx:pt>
          <cx:pt idx="3">3.311558366666667</cx:pt>
          <cx:pt idx="4">6.2471843929032254</cx:pt>
          <cx:pt idx="5">2.7672806666666672</cx:pt>
          <cx:pt idx="6">2.5457690322580646</cx:pt>
          <cx:pt idx="7">1.8743483870967748</cx:pt>
          <cx:pt idx="8">1.3596043333333336</cx:pt>
          <cx:pt idx="9">10.590331612903226</cx:pt>
          <cx:pt idx="10">10.034504999999998</cx:pt>
          <cx:pt idx="11">12.865276903146455</cx:pt>
        </cx:lvl>
      </cx:numDim>
    </cx:data>
    <cx:data id="12">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'UG1'!$T$48:$AE$48</cx:f>
        <cx:lvl ptCount="12" formatCode="0.00">
          <cx:pt idx="0">12.486904019354835</cx:pt>
          <cx:pt idx="1">18.841685110714284</cx:pt>
          <cx:pt idx="2">10.861177096774195</cx:pt>
          <cx:pt idx="3">6.659166606666667</cx:pt>
          <cx:pt idx="4">6.0554898132258081</cx:pt>
          <cx:pt idx="5">6.2733921279999993</cx:pt>
          <cx:pt idx="6">3.7606480645161273</cx:pt>
          <cx:pt idx="7">2.5068074193548391</cx:pt>
          <cx:pt idx="8">1.6179559999999999</cx:pt>
          <cx:pt idx="9">2.3984523548387089</cx:pt>
          <cx:pt idx="10">8.9856266666666667</cx:pt>
          <cx:pt idx="11">7.4463092709677419</cx:pt>
        </cx:lvl>
      </cx:numDim>
    </cx:data>
    <cx:data id="13">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'UG1'!$T$49:$AE$49</cx:f>
        <cx:lvl ptCount="12" formatCode="0.00">
          <cx:pt idx="0">14.153916987741933</cx:pt>
          <cx:pt idx="1">20.385525274999996</cx:pt>
          <cx:pt idx="2">9.9818009677419344</cx:pt>
          <cx:pt idx="3">4.2802393333333333</cx:pt>
          <cx:pt idx="4">5.2804790322580635</cx:pt>
          <cx:pt idx="5">2.8410886666666673</cx:pt>
          <cx:pt idx="6">3.5252503225806455</cx:pt>
          <cx:pt idx="7">4.202417064516129</cx:pt>
          <cx:pt idx="8">2.0833130000000004</cx:pt>
          <cx:pt idx="9">2.0871990322580651</cx:pt>
          <cx:pt idx="10">4.4302848333333333</cx:pt>
          <cx:pt idx="11">3.8840519354838707</cx:pt>
        </cx:lvl>
      </cx:numDim>
    </cx:data>
    <cx:data id="14">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'UG1'!$T$50:$AE$50</cx:f>
        <cx:lvl ptCount="12" formatCode="0.00">
          <cx:pt idx="0">5.0483783854838693</cx:pt>
          <cx:pt idx="1">5.5838108357142877</cx:pt>
          <cx:pt idx="2">5.3994556000000005</cx:pt>
          <cx:pt idx="3">3.3040956666666665</cx:pt>
          <cx:pt idx="4">5.009497819354837</cx:pt>
          <cx:pt idx="5">2.4848300000000005</cx:pt>
          <cx:pt idx="6">1.6380216129032255</cx:pt>
          <cx:pt idx="7">2.5957767741935482</cx:pt>
          <cx:pt idx="8">2.8816423333333332</cx:pt>
          <cx:pt idx="9">4.9427787096774205</cx:pt>
          <cx:pt idx="10">5.4516526666666651</cx:pt>
          <cx:pt idx="11">4.7565629032258068</cx:pt>
        </cx:lvl>
      </cx:numDim>
    </cx:data>
    <cx:data id="15">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'UG1'!$T$51:$AE$51</cx:f>
        <cx:lvl ptCount="12" formatCode="0.00">
          <cx:pt idx="0">9.570596129032257</cx:pt>
          <cx:pt idx="1">12.921546096551721</cx:pt>
          <cx:pt idx="2">10.921056083870969</cx:pt>
          <cx:pt idx="3">8.1378469733333354</cx:pt>
          <cx:pt idx="4">4.7448936774193555</cx:pt>
          <cx:pt idx="5">5.1619798900000005</cx:pt>
          <cx:pt idx="6">3.0090977419354838</cx:pt>
          <cx:pt idx="7">2.1899819354838708</cx:pt>
          <cx:pt idx="8">1.4880142333333333</cx:pt>
          <cx:pt idx="9">1.0286861645161292</cx:pt>
          <cx:pt idx="10">1.1702112166666665</cx:pt>
          <cx:pt idx="11">1.9402416129032261</cx:pt>
        </cx:lvl>
      </cx:numDim>
    </cx:data>
    <cx:data id="16">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'UG1'!$T$52:$AE$52</cx:f>
        <cx:lvl ptCount="12" formatCode="0.00">
          <cx:pt idx="0">2.4133835483870971</cx:pt>
          <cx:pt idx="1">3.8936728571428563</cx:pt>
          <cx:pt idx="2">5.1293161193548373</cx:pt>
          <cx:pt idx="3">2.5993300000000001</cx:pt>
          <cx:pt idx="4">1.8814977419354844</cx:pt>
          <cx:pt idx="5">0.85639733333333334</cx:pt>
          <cx:pt idx="6">2.002357548387097</cx:pt>
          <cx:pt idx="7">2.0247193548387101</cx:pt>
          <cx:pt idx="8">1.1086983333333336</cx:pt>
          <cx:pt idx="9">0.50148741935483876</cx:pt>
          <cx:pt idx="10">2.4529453333333331</cx:pt>
          <cx:pt idx="11">4.9950361290322576</cx:pt>
        </cx:lvl>
      </cx:numDim>
    </cx:data>
    <cx:data id="17">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'UG1'!$T$53:$AE$53</cx:f>
        <cx:lvl ptCount="12" formatCode="0.00">
          <cx:pt idx="0">8.7889445161290336</cx:pt>
          <cx:pt idx="1">10.275101071428569</cx:pt>
          <cx:pt idx="2">9.4311648387096767</cx:pt>
          <cx:pt idx="3">7.754456666666667</cx:pt>
          <cx:pt idx="4">4.6295380645161304</cx:pt>
          <cx:pt idx="5">7.7741377333333324</cx:pt>
          <cx:pt idx="6">3.7152974193548394</cx:pt>
          <cx:pt idx="7">2.3028609677419358</cx:pt>
          <cx:pt idx="8">1.1276366666666666</cx:pt>
          <cx:pt idx="9">1.2221096129032254</cx:pt>
          <cx:pt idx="10">6.5255531666666666</cx:pt>
          <cx:pt idx="11">12.57479451612903</cx:pt>
        </cx:lvl>
      </cx:numDim>
    </cx:data>
    <cx:data id="18">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'UG1'!$T$54:$AE$54</cx:f>
        <cx:lvl ptCount="12" formatCode="0.00">
          <cx:pt idx="0">7.6141612903225786</cx:pt>
          <cx:pt idx="1">9.1358328571428569</cx:pt>
          <cx:pt idx="2">7.112989999999999</cx:pt>
          <cx:pt idx="3">4.2201479999999991</cx:pt>
          <cx:pt idx="4">3.0326132258064513</cx:pt>
          <cx:pt idx="5">1.9164193333333333</cx:pt>
          <cx:pt idx="6">1.6852664516129034</cx:pt>
          <cx:pt idx="7">2.2302664193548387</cx:pt>
          <cx:pt idx="8">0.9539120666666665</cx:pt>
          <cx:pt idx="9">2.4759632258064519</cx:pt>
          <cx:pt idx="10">9.9225060000000003</cx:pt>
          <cx:pt idx="11">13.768180096774193</cx:pt>
        </cx:lvl>
      </cx:numDim>
    </cx:data>
    <cx:data id="19">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'UG1'!$T$55:$AE$55</cx:f>
        <cx:lvl ptCount="12" formatCode="0.00">
          <cx:pt idx="0">9.0562509032258056</cx:pt>
          <cx:pt idx="1">9.1264498793103446</cx:pt>
          <cx:pt idx="2">12.84378928387097</cx:pt>
          <cx:pt idx="3">5.1894636666666667</cx:pt>
          <cx:pt idx="4">4.725463548387097</cx:pt>
          <cx:pt idx="5">3.3344449999999997</cx:pt>
          <cx:pt idx="6">1.8435219354838714</cx:pt>
          <cx:pt idx="7">2.1964287096774195</cx:pt>
          <cx:pt idx="8">2.1009173666666663</cx:pt>
          <cx:pt idx="9">4.3169203225806445</cx:pt>
          <cx:pt idx="10">4.2432429999999997</cx:pt>
          <cx:pt idx="11">8.2178652258064506</cx:pt>
        </cx:lvl>
      </cx:numDim>
    </cx:data>
    <cx:data id="20">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'UG1'!$T$56:$AE$56</cx:f>
        <cx:lvl ptCount="12" formatCode="0.00">
          <cx:pt idx="0">11.346798961290324</cx:pt>
          <cx:pt idx="1">17.227045005714285</cx:pt>
          <cx:pt idx="2">6.3304170967741946</cx:pt>
          <cx:pt idx="3">3.5926333333333327</cx:pt>
          <cx:pt idx="4">2.47361064516129</cx:pt>
          <cx:pt idx="5">3.8118333333333339</cx:pt>
          <cx:pt idx="6">3.3223340129032253</cx:pt>
          <cx:pt idx="7">2.5795825806451615</cx:pt>
          <cx:pt idx="8">1.553523666666667</cx:pt>
          <cx:pt idx="9">1.6053970967741935</cx:pt>
          <cx:pt idx="10">2.657389333333334</cx:pt>
          <cx:pt idx="11">6.5442104516129032</cx:pt>
        </cx:lvl>
      </cx:numDim>
    </cx:data>
    <cx:data id="21">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'UG1'!$T$57:$AE$57</cx:f>
        <cx:lvl ptCount="12" formatCode="0.00">
          <cx:pt idx="0">8.9532735483870969</cx:pt>
          <cx:pt idx="1">8.5647942857142851</cx:pt>
          <cx:pt idx="2">7.0404680645161291</cx:pt>
          <cx:pt idx="3">4.2201479999999991</cx:pt>
          <cx:pt idx="4">3.2601732258064513</cx:pt>
          <cx:pt idx="5">2.6201390000000004</cx:pt>
          <cx:pt idx="6">2.2674874193548389</cx:pt>
          <cx:pt idx="7">2.3028609677419358</cx:pt>
          <cx:pt idx="8">1.553523666666667</cx:pt>
          <cx:pt idx="9">2.0181474193548392</cx:pt>
          <cx:pt idx="10">4.2432429999999997</cx:pt>
          <cx:pt idx="11">6.5713561290322584</cx:pt>
        </cx:lvl>
      </cx:numDim>
    </cx:data>
    <cx:data id="22">
      <cx:strDim type="cat">
        <cx:f dir="row">'UG1'!$T$35:$AE$35</cx:f>
        <cx:lvl ptCount="12">
          <cx:pt idx="0">Janvier</cx:pt>
          <cx:pt idx="1">Février</cx:pt>
          <cx:pt idx="2">Mars</cx:pt>
          <cx:pt idx="3">Avril</cx:pt>
          <cx:pt idx="4">Mai</cx:pt>
          <cx:pt idx="5">Juin</cx:pt>
          <cx:pt idx="6">Juillet</cx:pt>
          <cx:pt idx="7">Août</cx:pt>
          <cx:pt idx="8">Septembre</cx:pt>
          <cx:pt idx="9">Octobre</cx:pt>
          <cx:pt idx="10">Novembre</cx:pt>
          <cx:pt idx="11">Décembre</cx:pt>
        </cx:lvl>
      </cx:strDim>
      <cx:numDim type="val">
        <cx:f dir="row">'UG1'!$T$58:$AE$58</cx:f>
        <cx:lvl ptCount="12" formatCode="0.00">
          <cx:pt idx="0">5.4855080645161305</cx:pt>
          <cx:pt idx="1">4.6756153206896558</cx:pt>
          <cx:pt idx="2">4.7051948387096774</cx:pt>
          <cx:pt idx="3">3.0971726166666667</cx:pt>
          <cx:pt idx="4">2.4490859677419352</cx:pt>
          <cx:pt idx="5">1.8427218333333331</cx:pt>
          <cx:pt idx="6">1.9693119354838711</cx:pt>
          <cx:pt idx="7">2.0619458064516132</cx:pt>
          <cx:pt idx="8">1.1276366666666666</cx:pt>
          <cx:pt idx="9">1.2221096129032254</cx:pt>
          <cx:pt idx="10">2.9438793333333333</cx:pt>
          <cx:pt idx="11">4.2915151612903237</cx:pt>
        </cx:lvl>
      </cx:numDim>
    </cx:data>
  </cx:chartData>
  <cx:chart>
    <cx:title pos="t" align="ctr" overlay="0">
      <cx:tx>
        <cx:txData>
          <cx:v>Débits mensuels "désinfluencés" à l'exutoire de l’UG1 en m³/sec</cx:v>
        </cx:txData>
      </cx:tx>
      <cx:txPr>
        <a:bodyPr rot="0" spcFirstLastPara="1" vertOverflow="ellipsis" vert="horz" wrap="square" lIns="38100" tIns="19050" rIns="38100" bIns="19050" anchor="ctr" anchorCtr="1" compatLnSpc="0"/>
        <a:lstStyle/>
        <a:p>
          <a:pPr algn="ctr" rtl="0">
            <a:defRPr sz="1800" b="1" i="0" u="none" strike="noStrike" kern="1200" spc="0" baseline="0">
              <a:solidFill>
                <a:sysClr val="windowText" lastClr="000000">
                  <a:lumMod val="65000"/>
                  <a:lumOff val="35000"/>
                </a:sysClr>
              </a:solidFill>
              <a:latin typeface="+mn-lt"/>
              <a:ea typeface="+mn-ea"/>
              <a:cs typeface="+mn-cs"/>
            </a:defRPr>
          </a:pPr>
          <a:r>
            <a:rPr kumimoji="0" lang="fr-FR" sz="1800" b="1" i="0" u="none" strike="noStrike" kern="1200" cap="none" spc="0" normalizeH="0" baseline="0" noProof="0" dirty="0">
              <a:ln>
                <a:noFill/>
              </a:ln>
              <a:solidFill>
                <a:sysClr val="windowText" lastClr="000000">
                  <a:lumMod val="65000"/>
                  <a:lumOff val="35000"/>
                </a:sysClr>
              </a:solidFill>
              <a:effectLst/>
              <a:uLnTx/>
              <a:uFillTx/>
              <a:latin typeface="Calibri" panose="020F0502020204030204"/>
            </a:rPr>
            <a:t>Débits mensuels "désinfluencés" à l'exutoire de l’UG1 en m³/sec</a:t>
          </a:r>
        </a:p>
      </cx:txPr>
    </cx:title>
    <cx:plotArea>
      <cx:plotAreaRegion>
        <cx:series layoutId="boxWhisker" uniqueId="{A31427D2-C1D3-493B-86AD-9DC5FC04E886}">
          <cx:tx>
            <cx:txData>
              <cx:f>'UG1'!$S$36</cx:f>
              <cx:v>2001</cx:v>
            </cx:txData>
          </cx:tx>
          <cx:dataId val="0"/>
          <cx:layoutPr>
            <cx:statistics quartileMethod="exclusive"/>
          </cx:layoutPr>
        </cx:series>
        <cx:series layoutId="boxWhisker" uniqueId="{D73189EC-654E-4CF2-B394-F66D1760297F}">
          <cx:tx>
            <cx:txData>
              <cx:f>'UG1'!$S$37</cx:f>
              <cx:v>2002</cx:v>
            </cx:txData>
          </cx:tx>
          <cx:dataId val="1"/>
          <cx:layoutPr>
            <cx:statistics quartileMethod="exclusive"/>
          </cx:layoutPr>
        </cx:series>
        <cx:series layoutId="boxWhisker" uniqueId="{7615818E-380E-4D0F-898A-0075A61C5602}">
          <cx:tx>
            <cx:txData>
              <cx:f>'UG1'!$S$38</cx:f>
              <cx:v>2003</cx:v>
            </cx:txData>
          </cx:tx>
          <cx:dataId val="2"/>
          <cx:layoutPr>
            <cx:statistics quartileMethod="exclusive"/>
          </cx:layoutPr>
        </cx:series>
        <cx:series layoutId="boxWhisker" uniqueId="{61DF5EB7-0962-454C-80D4-F8AE64404952}">
          <cx:tx>
            <cx:txData>
              <cx:f>'UG1'!$S$39</cx:f>
              <cx:v>2004</cx:v>
            </cx:txData>
          </cx:tx>
          <cx:dataId val="3"/>
          <cx:layoutPr>
            <cx:statistics quartileMethod="exclusive"/>
          </cx:layoutPr>
        </cx:series>
        <cx:series layoutId="boxWhisker" uniqueId="{D910724B-5F56-47C8-86D9-926F8E26E0AE}">
          <cx:tx>
            <cx:txData>
              <cx:f>'UG1'!$S$40</cx:f>
              <cx:v>2005</cx:v>
            </cx:txData>
          </cx:tx>
          <cx:dataId val="4"/>
          <cx:layoutPr>
            <cx:statistics quartileMethod="exclusive"/>
          </cx:layoutPr>
        </cx:series>
        <cx:series layoutId="boxWhisker" uniqueId="{BD2BF7DE-DCBE-4578-B8F1-8D8711A2F97F}">
          <cx:tx>
            <cx:txData>
              <cx:f>'UG1'!$S$41</cx:f>
              <cx:v>2006</cx:v>
            </cx:txData>
          </cx:tx>
          <cx:dataId val="5"/>
          <cx:layoutPr>
            <cx:statistics quartileMethod="exclusive"/>
          </cx:layoutPr>
        </cx:series>
        <cx:series layoutId="boxWhisker" uniqueId="{89014494-3F1F-44CB-AAEB-53A92AA5A702}">
          <cx:tx>
            <cx:txData>
              <cx:f>'UG1'!$S$42</cx:f>
              <cx:v>2007</cx:v>
            </cx:txData>
          </cx:tx>
          <cx:dataId val="6"/>
          <cx:layoutPr>
            <cx:statistics quartileMethod="exclusive"/>
          </cx:layoutPr>
        </cx:series>
        <cx:series layoutId="boxWhisker" uniqueId="{B0FDDF5C-2158-4838-A2BC-02E8E73728B0}">
          <cx:tx>
            <cx:txData>
              <cx:f>'UG1'!$S$43</cx:f>
              <cx:v>2008</cx:v>
            </cx:txData>
          </cx:tx>
          <cx:dataId val="7"/>
          <cx:layoutPr>
            <cx:statistics quartileMethod="exclusive"/>
          </cx:layoutPr>
        </cx:series>
        <cx:series layoutId="boxWhisker" uniqueId="{74208738-443A-4D58-8611-ED2EA8F6358E}">
          <cx:tx>
            <cx:txData>
              <cx:f>'UG1'!$S$44</cx:f>
              <cx:v>2009</cx:v>
            </cx:txData>
          </cx:tx>
          <cx:dataId val="8"/>
          <cx:layoutPr>
            <cx:statistics quartileMethod="exclusive"/>
          </cx:layoutPr>
        </cx:series>
        <cx:series layoutId="boxWhisker" uniqueId="{F0DDC6DB-D5B8-4F53-A8F6-638DD6094499}">
          <cx:tx>
            <cx:txData>
              <cx:f>'UG1'!$S$45</cx:f>
              <cx:v>2010</cx:v>
            </cx:txData>
          </cx:tx>
          <cx:dataId val="9"/>
          <cx:layoutPr>
            <cx:statistics quartileMethod="exclusive"/>
          </cx:layoutPr>
        </cx:series>
        <cx:series layoutId="boxWhisker" uniqueId="{D94CB7AC-1CED-4436-809C-104473B11948}">
          <cx:tx>
            <cx:txData>
              <cx:f>'UG1'!$S$46</cx:f>
              <cx:v>2011</cx:v>
            </cx:txData>
          </cx:tx>
          <cx:dataId val="10"/>
          <cx:layoutPr>
            <cx:statistics quartileMethod="exclusive"/>
          </cx:layoutPr>
        </cx:series>
        <cx:series layoutId="boxWhisker" uniqueId="{39D52451-5284-40E5-B232-82A7B12DFD84}">
          <cx:tx>
            <cx:txData>
              <cx:f>'UG1'!$S$47</cx:f>
              <cx:v>2012</cx:v>
            </cx:txData>
          </cx:tx>
          <cx:dataId val="11"/>
          <cx:layoutPr>
            <cx:statistics quartileMethod="exclusive"/>
          </cx:layoutPr>
        </cx:series>
        <cx:series layoutId="boxWhisker" uniqueId="{A080967F-41EC-4E70-81FE-86FF71BDB3C3}">
          <cx:tx>
            <cx:txData>
              <cx:f>'UG1'!$S$48</cx:f>
              <cx:v>2013</cx:v>
            </cx:txData>
          </cx:tx>
          <cx:dataId val="12"/>
          <cx:layoutPr>
            <cx:statistics quartileMethod="exclusive"/>
          </cx:layoutPr>
        </cx:series>
        <cx:series layoutId="boxWhisker" uniqueId="{D020EC8E-F56F-4B8A-8048-B51C5D8D0A74}">
          <cx:tx>
            <cx:txData>
              <cx:f>'UG1'!$S$49</cx:f>
              <cx:v>2014</cx:v>
            </cx:txData>
          </cx:tx>
          <cx:dataId val="13"/>
          <cx:layoutPr>
            <cx:statistics quartileMethod="exclusive"/>
          </cx:layoutPr>
        </cx:series>
        <cx:series layoutId="boxWhisker" uniqueId="{33B05CE3-AA59-47D1-A30B-13EC0A8B1A46}">
          <cx:tx>
            <cx:txData>
              <cx:f>'UG1'!$S$50</cx:f>
              <cx:v>2015</cx:v>
            </cx:txData>
          </cx:tx>
          <cx:dataId val="14"/>
          <cx:layoutPr>
            <cx:statistics quartileMethod="exclusive"/>
          </cx:layoutPr>
        </cx:series>
        <cx:series layoutId="boxWhisker" uniqueId="{2650F893-8047-46D1-A23B-CDCE39DD7F1D}">
          <cx:tx>
            <cx:txData>
              <cx:f>'UG1'!$S$51</cx:f>
              <cx:v>2016</cx:v>
            </cx:txData>
          </cx:tx>
          <cx:dataId val="15"/>
          <cx:layoutPr>
            <cx:statistics quartileMethod="exclusive"/>
          </cx:layoutPr>
        </cx:series>
        <cx:series layoutId="boxWhisker" uniqueId="{746FEF4A-0966-4568-89AE-A4F9F96B49E3}">
          <cx:tx>
            <cx:txData>
              <cx:f>'UG1'!$S$52</cx:f>
              <cx:v>2017</cx:v>
            </cx:txData>
          </cx:tx>
          <cx:dataId val="16"/>
          <cx:layoutPr>
            <cx:statistics quartileMethod="exclusive"/>
          </cx:layoutPr>
        </cx:series>
        <cx:series layoutId="boxWhisker" uniqueId="{3637040F-2D33-46C2-AC63-0D64B854F59C}">
          <cx:tx>
            <cx:txData>
              <cx:f>'UG1'!$S$53</cx:f>
              <cx:v>2018</cx:v>
            </cx:txData>
          </cx:tx>
          <cx:dataId val="17"/>
          <cx:layoutPr>
            <cx:statistics quartileMethod="exclusive"/>
          </cx:layoutPr>
        </cx:series>
        <cx:series layoutId="boxWhisker" uniqueId="{C8002176-01FB-4C18-8C5A-C59E866583CA}">
          <cx:tx>
            <cx:txData>
              <cx:f>'UG1'!$S$54</cx:f>
              <cx:v>2019</cx:v>
            </cx:txData>
          </cx:tx>
          <cx:dataId val="18"/>
          <cx:layoutPr>
            <cx:statistics quartileMethod="exclusive"/>
          </cx:layoutPr>
        </cx:series>
        <cx:series layoutId="boxWhisker" uniqueId="{B03D9EB7-9A51-48D7-8084-7669761F8A60}">
          <cx:tx>
            <cx:txData>
              <cx:f>'UG1'!$S$55</cx:f>
              <cx:v>2020</cx:v>
            </cx:txData>
          </cx:tx>
          <cx:dataId val="19"/>
          <cx:layoutPr>
            <cx:statistics quartileMethod="exclusive"/>
          </cx:layoutPr>
        </cx:series>
        <cx:series layoutId="boxWhisker" uniqueId="{EBFFBF39-C81D-4578-8552-C043502C180B}">
          <cx:tx>
            <cx:txData>
              <cx:f>'UG1'!$S$56</cx:f>
              <cx:v>2021</cx:v>
            </cx:txData>
          </cx:tx>
          <cx:dataId val="20"/>
          <cx:layoutPr>
            <cx:statistics quartileMethod="exclusive"/>
          </cx:layoutPr>
        </cx:series>
        <cx:series layoutId="boxWhisker" uniqueId="{9AB09F54-ACB8-4196-A71D-6C9A0119672E}">
          <cx:tx>
            <cx:txData>
              <cx:f>'UG1'!$S$57</cx:f>
              <cx:v>Médian</cx:v>
            </cx:txData>
          </cx:tx>
          <cx:dataId val="21"/>
          <cx:layoutPr>
            <cx:visibility meanLine="1" meanMarker="0" nonoutliers="0" outliers="0"/>
            <cx:statistics quartileMethod="exclusive"/>
          </cx:layoutPr>
        </cx:series>
        <cx:series layoutId="boxWhisker" uniqueId="{B653C539-6951-481A-A510-05D8782BE6FA}">
          <cx:tx>
            <cx:txData>
              <cx:f>'UG1'!$S$58</cx:f>
              <cx:v>Q Mensuel 1/5</cx:v>
            </cx:txData>
          </cx:tx>
          <cx:spPr>
            <a:ln>
              <a:solidFill>
                <a:schemeClr val="accent1"/>
              </a:solidFill>
            </a:ln>
          </cx:spPr>
          <cx:dataId val="22"/>
          <cx:layoutPr>
            <cx:visibility meanLine="1" meanMarker="0" nonoutliers="1" outliers="1"/>
            <cx:statistics quartileMethod="exclusive"/>
          </cx:layoutPr>
        </cx:series>
      </cx:plotAreaRegion>
      <cx:axis id="0">
        <cx:catScaling gapWidth="2.19000006"/>
        <cx:majorGridlines/>
        <cx:tickLabels/>
      </cx:axis>
      <cx:axis id="1">
        <cx:valScaling max="22"/>
        <cx:majorGridlines/>
        <cx:minorGridlines/>
        <cx:tickLabels/>
        <cx:numFmt formatCode="# ##0.0" sourceLinked="0"/>
      </cx:axis>
    </cx:plotArea>
    <cx:legend pos="l" align="ctr" overlay="0">
      <cx:txPr>
        <a:bodyPr spcFirstLastPara="1" vertOverflow="ellipsis" horzOverflow="overflow" wrap="square" lIns="0" tIns="0" rIns="0" bIns="0" anchor="ctr" anchorCtr="1"/>
        <a:lstStyle/>
        <a:p>
          <a:pPr algn="ctr" rtl="0">
            <a:defRPr sz="800"/>
          </a:pPr>
          <a:endParaRPr lang="fr-FR" sz="800" b="0" i="0" u="none" strike="noStrike" kern="1200" baseline="0">
            <a:solidFill>
              <a:prstClr val="black">
                <a:lumMod val="65000"/>
                <a:lumOff val="35000"/>
              </a:prstClr>
            </a:solidFill>
            <a:latin typeface="Calibri" panose="020F0502020204030204"/>
          </a:endParaRPr>
        </a:p>
      </cx:txPr>
    </cx:legend>
  </cx:chart>
  <cx:spPr>
    <a:solidFill>
      <a:schemeClr val="accent2">
        <a:lumMod val="20000"/>
        <a:lumOff val="80000"/>
      </a:schemeClr>
    </a:solidFill>
  </cx:spPr>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F5A15C9-B88B-4417-BA46-BC9994BCD3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latin typeface="Arial" panose="020B0604020202020204" pitchFamily="34" charset="0"/>
            </a:endParaRPr>
          </a:p>
        </p:txBody>
      </p:sp>
      <p:sp>
        <p:nvSpPr>
          <p:cNvPr id="3" name="Espace réservé de la date 2">
            <a:extLst>
              <a:ext uri="{FF2B5EF4-FFF2-40B4-BE49-F238E27FC236}">
                <a16:creationId xmlns:a16="http://schemas.microsoft.com/office/drawing/2014/main" id="{3A7100AA-059A-4B9A-9509-E3DFC339DB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66BEEC-A429-40FD-ACBF-DE537AB91F9D}" type="datetimeFigureOut">
              <a:rPr lang="fr-FR" smtClean="0">
                <a:latin typeface="Arial" panose="020B0604020202020204" pitchFamily="34" charset="0"/>
              </a:rPr>
              <a:t>01/06/2023</a:t>
            </a:fld>
            <a:endParaRPr lang="fr-FR" dirty="0">
              <a:latin typeface="Arial" panose="020B0604020202020204" pitchFamily="34" charset="0"/>
            </a:endParaRPr>
          </a:p>
        </p:txBody>
      </p:sp>
      <p:sp>
        <p:nvSpPr>
          <p:cNvPr id="4" name="Espace réservé du pied de page 3">
            <a:extLst>
              <a:ext uri="{FF2B5EF4-FFF2-40B4-BE49-F238E27FC236}">
                <a16:creationId xmlns:a16="http://schemas.microsoft.com/office/drawing/2014/main" id="{C32B4309-669F-4D4F-BDCB-30D6AA6B99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latin typeface="Arial" panose="020B0604020202020204" pitchFamily="34" charset="0"/>
            </a:endParaRPr>
          </a:p>
        </p:txBody>
      </p:sp>
      <p:sp>
        <p:nvSpPr>
          <p:cNvPr id="5" name="Espace réservé du numéro de diapositive 4">
            <a:extLst>
              <a:ext uri="{FF2B5EF4-FFF2-40B4-BE49-F238E27FC236}">
                <a16:creationId xmlns:a16="http://schemas.microsoft.com/office/drawing/2014/main" id="{1FECB2D0-3C68-42F2-8E24-DA96C41D3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71CA37-32D0-4617-8070-5E4E951DA73B}" type="slidenum">
              <a:rPr lang="fr-FR" smtClean="0">
                <a:latin typeface="Arial" panose="020B0604020202020204" pitchFamily="34" charset="0"/>
              </a:rPr>
              <a:t>‹N°›</a:t>
            </a:fld>
            <a:endParaRPr lang="fr-FR" dirty="0">
              <a:latin typeface="Arial" panose="020B0604020202020204" pitchFamily="34" charset="0"/>
            </a:endParaRPr>
          </a:p>
        </p:txBody>
      </p:sp>
    </p:spTree>
    <p:extLst>
      <p:ext uri="{BB962C8B-B14F-4D97-AF65-F5344CB8AC3E}">
        <p14:creationId xmlns:p14="http://schemas.microsoft.com/office/powerpoint/2010/main" val="3603930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venir Book" panose="02000503020000020003" pitchFamily="2" charset="0"/>
              </a:defRPr>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venir Book" panose="02000503020000020003" pitchFamily="2" charset="0"/>
              </a:defRPr>
            </a:lvl1pPr>
          </a:lstStyle>
          <a:p>
            <a:fld id="{E8EA85A8-4F61-4AF0-A284-F1702D988AF8}" type="datetimeFigureOut">
              <a:rPr lang="fr-FR" smtClean="0"/>
              <a:pPr/>
              <a:t>01/06/2023</a:t>
            </a:fld>
            <a:endParaRPr lang="fr-FR" dirty="0"/>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venir Book" panose="02000503020000020003" pitchFamily="2"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venir Book" panose="02000503020000020003" pitchFamily="2" charset="0"/>
              </a:defRPr>
            </a:lvl1pPr>
          </a:lstStyle>
          <a:p>
            <a:fld id="{227D66E1-D37D-455F-91D5-69AE59950143}" type="slidenum">
              <a:rPr lang="fr-FR" smtClean="0"/>
              <a:pPr/>
              <a:t>‹N°›</a:t>
            </a:fld>
            <a:endParaRPr lang="fr-FR" dirty="0"/>
          </a:p>
        </p:txBody>
      </p:sp>
    </p:spTree>
    <p:extLst>
      <p:ext uri="{BB962C8B-B14F-4D97-AF65-F5344CB8AC3E}">
        <p14:creationId xmlns:p14="http://schemas.microsoft.com/office/powerpoint/2010/main" val="3273563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enir Book" panose="02000503020000020003" pitchFamily="2" charset="0"/>
        <a:ea typeface="+mn-ea"/>
        <a:cs typeface="+mn-cs"/>
      </a:defRPr>
    </a:lvl1pPr>
    <a:lvl2pPr marL="457200" algn="l" defTabSz="914400" rtl="0" eaLnBrk="1" latinLnBrk="0" hangingPunct="1">
      <a:defRPr sz="1200" kern="1200">
        <a:solidFill>
          <a:schemeClr val="tx1"/>
        </a:solidFill>
        <a:latin typeface="Avenir Book" panose="02000503020000020003" pitchFamily="2" charset="0"/>
        <a:ea typeface="+mn-ea"/>
        <a:cs typeface="+mn-cs"/>
      </a:defRPr>
    </a:lvl2pPr>
    <a:lvl3pPr marL="914400" algn="l" defTabSz="914400" rtl="0" eaLnBrk="1" latinLnBrk="0" hangingPunct="1">
      <a:defRPr sz="1200" kern="1200">
        <a:solidFill>
          <a:schemeClr val="tx1"/>
        </a:solidFill>
        <a:latin typeface="Avenir Book" panose="02000503020000020003" pitchFamily="2" charset="0"/>
        <a:ea typeface="+mn-ea"/>
        <a:cs typeface="+mn-cs"/>
      </a:defRPr>
    </a:lvl3pPr>
    <a:lvl4pPr marL="1371600" algn="l" defTabSz="914400" rtl="0" eaLnBrk="1" latinLnBrk="0" hangingPunct="1">
      <a:defRPr sz="1200" kern="1200">
        <a:solidFill>
          <a:schemeClr val="tx1"/>
        </a:solidFill>
        <a:latin typeface="Avenir Book" panose="02000503020000020003" pitchFamily="2" charset="0"/>
        <a:ea typeface="+mn-ea"/>
        <a:cs typeface="+mn-cs"/>
      </a:defRPr>
    </a:lvl4pPr>
    <a:lvl5pPr marL="1828800" algn="l" defTabSz="914400" rtl="0" eaLnBrk="1" latinLnBrk="0" hangingPunct="1">
      <a:defRPr sz="1200" kern="1200">
        <a:solidFill>
          <a:schemeClr val="tx1"/>
        </a:solidFill>
        <a:latin typeface="Avenir Book" panose="02000503020000020003"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866E6B-F406-4802-829E-E2E2EF07FA7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61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44</a:t>
            </a:fld>
            <a:endParaRPr lang="fr-FR"/>
          </a:p>
        </p:txBody>
      </p:sp>
    </p:spTree>
    <p:extLst>
      <p:ext uri="{BB962C8B-B14F-4D97-AF65-F5344CB8AC3E}">
        <p14:creationId xmlns:p14="http://schemas.microsoft.com/office/powerpoint/2010/main" val="2786537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45</a:t>
            </a:fld>
            <a:endParaRPr lang="fr-FR"/>
          </a:p>
        </p:txBody>
      </p:sp>
    </p:spTree>
    <p:extLst>
      <p:ext uri="{BB962C8B-B14F-4D97-AF65-F5344CB8AC3E}">
        <p14:creationId xmlns:p14="http://schemas.microsoft.com/office/powerpoint/2010/main" val="47574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46</a:t>
            </a:fld>
            <a:endParaRPr lang="fr-FR"/>
          </a:p>
        </p:txBody>
      </p:sp>
    </p:spTree>
    <p:extLst>
      <p:ext uri="{BB962C8B-B14F-4D97-AF65-F5344CB8AC3E}">
        <p14:creationId xmlns:p14="http://schemas.microsoft.com/office/powerpoint/2010/main" val="944318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47</a:t>
            </a:fld>
            <a:endParaRPr lang="fr-FR"/>
          </a:p>
        </p:txBody>
      </p:sp>
    </p:spTree>
    <p:extLst>
      <p:ext uri="{BB962C8B-B14F-4D97-AF65-F5344CB8AC3E}">
        <p14:creationId xmlns:p14="http://schemas.microsoft.com/office/powerpoint/2010/main" val="3036454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48</a:t>
            </a:fld>
            <a:endParaRPr lang="fr-FR"/>
          </a:p>
        </p:txBody>
      </p:sp>
    </p:spTree>
    <p:extLst>
      <p:ext uri="{BB962C8B-B14F-4D97-AF65-F5344CB8AC3E}">
        <p14:creationId xmlns:p14="http://schemas.microsoft.com/office/powerpoint/2010/main" val="1316099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Etude de révision des volumes prélevables (précédente étude datant de 2012-2015), devenue HMUC en 2022</a:t>
            </a:r>
          </a:p>
          <a:p>
            <a:r>
              <a:rPr lang="fr-FR" dirty="0"/>
              <a:t>Etudes décomposée en 4 phases (cahier des charges validé en 2020)</a:t>
            </a:r>
          </a:p>
          <a:p>
            <a:r>
              <a:rPr lang="fr-FR" dirty="0"/>
              <a:t>Avec des étapes de suivi et de validation à chaque phase</a:t>
            </a:r>
          </a:p>
          <a:p>
            <a:endParaRPr lang="fr-FR" dirty="0"/>
          </a:p>
          <a:p>
            <a:r>
              <a:rPr lang="fr-FR" dirty="0"/>
              <a:t>Rappel succinct du contenu des phases</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866E6B-F406-4802-829E-E2E2EF07FA7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238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lnSpc>
                <a:spcPct val="150000"/>
              </a:lnSpc>
              <a:spcAft>
                <a:spcPts val="600"/>
              </a:spcAft>
              <a:buFont typeface="Wingdings" panose="05000000000000000000" pitchFamily="2" charset="2"/>
              <a:buChar char="ü"/>
            </a:pPr>
            <a:r>
              <a:rPr lang="fr-FR" dirty="0"/>
              <a:t>Etude prévue sur 24 mois</a:t>
            </a:r>
          </a:p>
          <a:p>
            <a:pPr marL="171450" indent="-171450">
              <a:lnSpc>
                <a:spcPct val="150000"/>
              </a:lnSpc>
              <a:spcAft>
                <a:spcPts val="600"/>
              </a:spcAft>
              <a:buFont typeface="Wingdings" panose="05000000000000000000" pitchFamily="2" charset="2"/>
              <a:buChar char="ü"/>
            </a:pPr>
            <a:r>
              <a:rPr lang="fr-FR" dirty="0"/>
              <a:t>Marché public notifié début février 2022</a:t>
            </a:r>
          </a:p>
          <a:p>
            <a:pPr marL="171450" indent="-171450">
              <a:lnSpc>
                <a:spcPct val="150000"/>
              </a:lnSpc>
              <a:spcAft>
                <a:spcPts val="600"/>
              </a:spcAft>
              <a:buFont typeface="Wingdings" panose="05000000000000000000" pitchFamily="2" charset="2"/>
              <a:buChar char="ü"/>
            </a:pPr>
            <a:r>
              <a:rPr lang="fr-FR" dirty="0"/>
              <a:t>Réunion de lancement de l’étude HMUC le 8 mars 2022</a:t>
            </a:r>
          </a:p>
          <a:p>
            <a:pPr marL="171450" indent="-171450">
              <a:lnSpc>
                <a:spcPct val="150000"/>
              </a:lnSpc>
              <a:spcAft>
                <a:spcPts val="600"/>
              </a:spcAft>
              <a:buFont typeface="Wingdings" panose="05000000000000000000" pitchFamily="2" charset="2"/>
              <a:buChar char="ü"/>
            </a:pPr>
            <a:endParaRPr lang="fr-FR" dirty="0"/>
          </a:p>
          <a:p>
            <a:pPr marL="171450" indent="-171450">
              <a:lnSpc>
                <a:spcPct val="150000"/>
              </a:lnSpc>
              <a:spcAft>
                <a:spcPts val="600"/>
              </a:spcAft>
              <a:buFont typeface="Wingdings" panose="05000000000000000000" pitchFamily="2" charset="2"/>
              <a:buChar char="ü"/>
            </a:pPr>
            <a:r>
              <a:rPr lang="fr-FR" dirty="0"/>
              <a:t>1</a:t>
            </a:r>
            <a:r>
              <a:rPr lang="fr-FR" baseline="30000" dirty="0"/>
              <a:t>er</a:t>
            </a:r>
            <a:r>
              <a:rPr lang="fr-FR" dirty="0"/>
              <a:t> COTECH de suivi : collecte des données – diagnostic de territoire</a:t>
            </a:r>
          </a:p>
          <a:p>
            <a:pPr marL="171450" indent="-171450">
              <a:lnSpc>
                <a:spcPct val="150000"/>
              </a:lnSpc>
              <a:spcAft>
                <a:spcPts val="600"/>
              </a:spcAft>
              <a:buFont typeface="Wingdings" panose="05000000000000000000" pitchFamily="2" charset="2"/>
              <a:buChar char="ü"/>
            </a:pPr>
            <a:endParaRPr lang="fr-FR" dirty="0"/>
          </a:p>
          <a:p>
            <a:pPr marL="171450" indent="-171450">
              <a:lnSpc>
                <a:spcPct val="150000"/>
              </a:lnSpc>
              <a:spcAft>
                <a:spcPts val="600"/>
              </a:spcAft>
              <a:buFont typeface="Wingdings" panose="05000000000000000000" pitchFamily="2" charset="2"/>
              <a:buChar char="ü"/>
            </a:pPr>
            <a:r>
              <a:rPr lang="fr-FR" dirty="0"/>
              <a:t>COPIL phase 1 : validation du diagnostic de territoire – hydrologie (données + 1 campagne </a:t>
            </a:r>
            <a:r>
              <a:rPr lang="fr-FR" dirty="0" err="1"/>
              <a:t>piézo</a:t>
            </a:r>
            <a:r>
              <a:rPr lang="fr-FR" dirty="0"/>
              <a:t> synchrone), milieux (choix stations </a:t>
            </a:r>
            <a:r>
              <a:rPr lang="fr-FR" dirty="0" err="1"/>
              <a:t>estimhab</a:t>
            </a:r>
            <a:r>
              <a:rPr lang="fr-FR" dirty="0"/>
              <a:t>), usages (entretiens bilatéraux), climat (biblio)</a:t>
            </a:r>
          </a:p>
          <a:p>
            <a:pPr marL="171450" indent="-171450">
              <a:lnSpc>
                <a:spcPct val="150000"/>
              </a:lnSpc>
              <a:spcAft>
                <a:spcPts val="600"/>
              </a:spcAft>
              <a:buFont typeface="Wingdings" panose="05000000000000000000" pitchFamily="2" charset="2"/>
              <a:buChar char="ü"/>
            </a:pPr>
            <a:endParaRPr lang="fr-FR" dirty="0"/>
          </a:p>
          <a:p>
            <a:pPr marL="171450" indent="-171450">
              <a:lnSpc>
                <a:spcPct val="150000"/>
              </a:lnSpc>
              <a:spcAft>
                <a:spcPts val="600"/>
              </a:spcAft>
              <a:buFont typeface="Wingdings" panose="05000000000000000000" pitchFamily="2" charset="2"/>
              <a:buChar char="ü"/>
            </a:pPr>
            <a:r>
              <a:rPr lang="fr-FR" dirty="0"/>
              <a:t>COTECH n°2 : état des lieux milieux aquatiques (choix espèces cibles + 1 campagne jaugeages juin 2022), construction des modèles superficiel et souterrain (conceptuel)</a:t>
            </a:r>
          </a:p>
          <a:p>
            <a:pPr marL="171450" indent="-171450">
              <a:lnSpc>
                <a:spcPct val="150000"/>
              </a:lnSpc>
              <a:spcAft>
                <a:spcPts val="600"/>
              </a:spcAft>
              <a:buFont typeface="Wingdings" panose="05000000000000000000" pitchFamily="2" charset="2"/>
              <a:buChar char="ü"/>
            </a:pPr>
            <a:endParaRPr lang="fr-FR" dirty="0"/>
          </a:p>
          <a:p>
            <a:pPr marL="171450" indent="-171450">
              <a:lnSpc>
                <a:spcPct val="150000"/>
              </a:lnSpc>
              <a:spcAft>
                <a:spcPts val="600"/>
              </a:spcAft>
              <a:buFont typeface="Wingdings" panose="05000000000000000000" pitchFamily="2" charset="2"/>
              <a:buChar char="ü"/>
            </a:pPr>
            <a:r>
              <a:rPr lang="fr-FR" dirty="0"/>
              <a:t>2 réunions techniques d’échanges avec l’OFB notamment sur le choix des espèces cibles et sur l’application de la méthodologie </a:t>
            </a:r>
            <a:r>
              <a:rPr lang="fr-FR" dirty="0" err="1"/>
              <a:t>estimhab</a:t>
            </a:r>
            <a:r>
              <a:rPr lang="fr-FR" dirty="0"/>
              <a:t> aux études de gestion quantitative</a:t>
            </a:r>
          </a:p>
          <a:p>
            <a:pPr marL="171450" indent="-171450">
              <a:lnSpc>
                <a:spcPct val="150000"/>
              </a:lnSpc>
              <a:spcAft>
                <a:spcPts val="600"/>
              </a:spcAft>
              <a:buFont typeface="Wingdings" panose="05000000000000000000" pitchFamily="2" charset="2"/>
              <a:buChar char="ü"/>
            </a:pPr>
            <a:endParaRPr lang="fr-FR" dirty="0"/>
          </a:p>
          <a:p>
            <a:pPr marL="171450" indent="-171450">
              <a:lnSpc>
                <a:spcPct val="150000"/>
              </a:lnSpc>
              <a:spcAft>
                <a:spcPts val="600"/>
              </a:spcAft>
              <a:buFont typeface="Wingdings" panose="05000000000000000000" pitchFamily="2" charset="2"/>
              <a:buChar char="ü"/>
            </a:pPr>
            <a:r>
              <a:rPr lang="fr-FR" dirty="0"/>
              <a:t>COPIL mi-phase 2 : avancement construction et calage des modèles sup et sout + hypothèses changement climatique</a:t>
            </a:r>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866E6B-F406-4802-829E-E2E2EF07FA7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632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24</a:t>
            </a:fld>
            <a:endParaRPr lang="fr-FR"/>
          </a:p>
        </p:txBody>
      </p:sp>
    </p:spTree>
    <p:extLst>
      <p:ext uri="{BB962C8B-B14F-4D97-AF65-F5344CB8AC3E}">
        <p14:creationId xmlns:p14="http://schemas.microsoft.com/office/powerpoint/2010/main" val="1087000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27</a:t>
            </a:fld>
            <a:endParaRPr lang="fr-FR"/>
          </a:p>
        </p:txBody>
      </p:sp>
    </p:spTree>
    <p:extLst>
      <p:ext uri="{BB962C8B-B14F-4D97-AF65-F5344CB8AC3E}">
        <p14:creationId xmlns:p14="http://schemas.microsoft.com/office/powerpoint/2010/main" val="3110658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40</a:t>
            </a:fld>
            <a:endParaRPr lang="fr-FR"/>
          </a:p>
        </p:txBody>
      </p:sp>
    </p:spTree>
    <p:extLst>
      <p:ext uri="{BB962C8B-B14F-4D97-AF65-F5344CB8AC3E}">
        <p14:creationId xmlns:p14="http://schemas.microsoft.com/office/powerpoint/2010/main" val="2746863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41</a:t>
            </a:fld>
            <a:endParaRPr lang="fr-FR"/>
          </a:p>
        </p:txBody>
      </p:sp>
    </p:spTree>
    <p:extLst>
      <p:ext uri="{BB962C8B-B14F-4D97-AF65-F5344CB8AC3E}">
        <p14:creationId xmlns:p14="http://schemas.microsoft.com/office/powerpoint/2010/main" val="1030476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42</a:t>
            </a:fld>
            <a:endParaRPr lang="fr-FR"/>
          </a:p>
        </p:txBody>
      </p:sp>
    </p:spTree>
    <p:extLst>
      <p:ext uri="{BB962C8B-B14F-4D97-AF65-F5344CB8AC3E}">
        <p14:creationId xmlns:p14="http://schemas.microsoft.com/office/powerpoint/2010/main" val="100373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27D66E1-D37D-455F-91D5-69AE59950143}" type="slidenum">
              <a:rPr lang="fr-FR" smtClean="0"/>
              <a:pPr/>
              <a:t>43</a:t>
            </a:fld>
            <a:endParaRPr lang="fr-FR"/>
          </a:p>
        </p:txBody>
      </p:sp>
    </p:spTree>
    <p:extLst>
      <p:ext uri="{BB962C8B-B14F-4D97-AF65-F5344CB8AC3E}">
        <p14:creationId xmlns:p14="http://schemas.microsoft.com/office/powerpoint/2010/main" val="2377547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uv ligh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3DC075-C487-4044-B0EA-09084FD56284}"/>
              </a:ext>
            </a:extLst>
          </p:cNvPr>
          <p:cNvSpPr>
            <a:spLocks noGrp="1"/>
          </p:cNvSpPr>
          <p:nvPr>
            <p:ph type="ctrTitle" hasCustomPrompt="1"/>
          </p:nvPr>
        </p:nvSpPr>
        <p:spPr>
          <a:xfrm>
            <a:off x="5560828" y="476250"/>
            <a:ext cx="3223800" cy="3328988"/>
          </a:xfrm>
        </p:spPr>
        <p:txBody>
          <a:bodyPr anchor="b"/>
          <a:lstStyle>
            <a:lvl1pPr algn="l">
              <a:spcBef>
                <a:spcPts val="0"/>
              </a:spcBef>
              <a:defRPr sz="3000">
                <a:solidFill>
                  <a:schemeClr val="tx1"/>
                </a:solidFill>
              </a:defRPr>
            </a:lvl1pPr>
          </a:lstStyle>
          <a:p>
            <a:r>
              <a:rPr lang="fr-FR" dirty="0"/>
              <a:t>Titre de la présentation</a:t>
            </a:r>
          </a:p>
        </p:txBody>
      </p:sp>
      <p:sp>
        <p:nvSpPr>
          <p:cNvPr id="3" name="Sous-titre 2">
            <a:extLst>
              <a:ext uri="{FF2B5EF4-FFF2-40B4-BE49-F238E27FC236}">
                <a16:creationId xmlns:a16="http://schemas.microsoft.com/office/drawing/2014/main" id="{7A543C2F-7852-44DE-85FA-B670C963485E}"/>
              </a:ext>
            </a:extLst>
          </p:cNvPr>
          <p:cNvSpPr>
            <a:spLocks noGrp="1"/>
          </p:cNvSpPr>
          <p:nvPr>
            <p:ph type="subTitle" idx="1" hasCustomPrompt="1"/>
          </p:nvPr>
        </p:nvSpPr>
        <p:spPr>
          <a:xfrm>
            <a:off x="5560828" y="3904234"/>
            <a:ext cx="3223800" cy="1908091"/>
          </a:xfrm>
        </p:spPr>
        <p:txBody>
          <a:bodyPr/>
          <a:lstStyle>
            <a:lvl1pPr marL="0" indent="0" algn="l">
              <a:lnSpc>
                <a:spcPct val="90000"/>
              </a:lnSpc>
              <a:spcBef>
                <a:spcPts val="0"/>
              </a:spcBef>
              <a:buNone/>
              <a:defRPr sz="135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 de la présentation</a:t>
            </a:r>
          </a:p>
        </p:txBody>
      </p:sp>
      <p:sp>
        <p:nvSpPr>
          <p:cNvPr id="4" name="Espace réservé de la date 3">
            <a:extLst>
              <a:ext uri="{FF2B5EF4-FFF2-40B4-BE49-F238E27FC236}">
                <a16:creationId xmlns:a16="http://schemas.microsoft.com/office/drawing/2014/main" id="{CC246BC1-48D5-414F-B2EE-339495CD26F3}"/>
              </a:ext>
            </a:extLst>
          </p:cNvPr>
          <p:cNvSpPr>
            <a:spLocks noGrp="1"/>
          </p:cNvSpPr>
          <p:nvPr>
            <p:ph type="dt" sz="half" idx="10"/>
          </p:nvPr>
        </p:nvSpPr>
        <p:spPr/>
        <p:txBody>
          <a:bodyPr/>
          <a:lstStyle/>
          <a:p>
            <a:fld id="{BCB50176-C798-4A56-BC7A-3114A5FA6825}" type="datetime4">
              <a:rPr lang="fr-FR" smtClean="0"/>
              <a:t>1er juin 2023</a:t>
            </a:fld>
            <a:endParaRPr lang="fr-FR" dirty="0"/>
          </a:p>
        </p:txBody>
      </p:sp>
      <p:sp>
        <p:nvSpPr>
          <p:cNvPr id="24" name="Forme libre : forme 23">
            <a:extLst>
              <a:ext uri="{FF2B5EF4-FFF2-40B4-BE49-F238E27FC236}">
                <a16:creationId xmlns:a16="http://schemas.microsoft.com/office/drawing/2014/main" id="{DE2B43A9-C8CF-4CB7-B782-6E81856D74FE}"/>
              </a:ext>
            </a:extLst>
          </p:cNvPr>
          <p:cNvSpPr/>
          <p:nvPr userDrawn="1"/>
        </p:nvSpPr>
        <p:spPr>
          <a:xfrm>
            <a:off x="2" y="3"/>
            <a:ext cx="6545653" cy="6857999"/>
          </a:xfrm>
          <a:custGeom>
            <a:avLst/>
            <a:gdLst>
              <a:gd name="connsiteX0" fmla="*/ 3893730 w 6949495"/>
              <a:gd name="connsiteY0" fmla="*/ 1352038 h 6857999"/>
              <a:gd name="connsiteX1" fmla="*/ 4615938 w 6949495"/>
              <a:gd name="connsiteY1" fmla="*/ 1764726 h 6857999"/>
              <a:gd name="connsiteX2" fmla="*/ 6520650 w 6949495"/>
              <a:gd name="connsiteY2" fmla="*/ 1764726 h 6857999"/>
              <a:gd name="connsiteX3" fmla="*/ 6949211 w 6949495"/>
              <a:gd name="connsiteY3" fmla="*/ 3447223 h 6857999"/>
              <a:gd name="connsiteX4" fmla="*/ 4337341 w 6949495"/>
              <a:gd name="connsiteY4" fmla="*/ 6821359 h 6857999"/>
              <a:gd name="connsiteX5" fmla="*/ 4178702 w 6949495"/>
              <a:gd name="connsiteY5" fmla="*/ 6857999 h 6857999"/>
              <a:gd name="connsiteX6" fmla="*/ 2949314 w 6949495"/>
              <a:gd name="connsiteY6" fmla="*/ 6857999 h 6857999"/>
              <a:gd name="connsiteX7" fmla="*/ 2949314 w 6949495"/>
              <a:gd name="connsiteY7" fmla="*/ 4232922 h 6857999"/>
              <a:gd name="connsiteX8" fmla="*/ 3830239 w 6949495"/>
              <a:gd name="connsiteY8" fmla="*/ 4431326 h 6857999"/>
              <a:gd name="connsiteX9" fmla="*/ 5203224 w 6949495"/>
              <a:gd name="connsiteY9" fmla="*/ 3351988 h 6857999"/>
              <a:gd name="connsiteX10" fmla="*/ 4084210 w 6949495"/>
              <a:gd name="connsiteY10" fmla="*/ 2328200 h 6857999"/>
              <a:gd name="connsiteX11" fmla="*/ 3219149 w 6949495"/>
              <a:gd name="connsiteY11" fmla="*/ 1828217 h 6857999"/>
              <a:gd name="connsiteX12" fmla="*/ 3893730 w 6949495"/>
              <a:gd name="connsiteY12" fmla="*/ 1352038 h 6857999"/>
              <a:gd name="connsiteX13" fmla="*/ 2910221 w 6949495"/>
              <a:gd name="connsiteY13" fmla="*/ 0 h 6857999"/>
              <a:gd name="connsiteX14" fmla="*/ 4013665 w 6949495"/>
              <a:gd name="connsiteY14" fmla="*/ 0 h 6857999"/>
              <a:gd name="connsiteX15" fmla="*/ 4059406 w 6949495"/>
              <a:gd name="connsiteY15" fmla="*/ 5851 h 6857999"/>
              <a:gd name="connsiteX16" fmla="*/ 4623877 w 6949495"/>
              <a:gd name="connsiteY16" fmla="*/ 145727 h 6857999"/>
              <a:gd name="connsiteX17" fmla="*/ 4623877 w 6949495"/>
              <a:gd name="connsiteY17" fmla="*/ 963170 h 6857999"/>
              <a:gd name="connsiteX18" fmla="*/ 3933415 w 6949495"/>
              <a:gd name="connsiteY18" fmla="*/ 812377 h 6857999"/>
              <a:gd name="connsiteX19" fmla="*/ 2647734 w 6949495"/>
              <a:gd name="connsiteY19" fmla="*/ 1828224 h 6857999"/>
              <a:gd name="connsiteX20" fmla="*/ 3854052 w 6949495"/>
              <a:gd name="connsiteY20" fmla="*/ 2828199 h 6857999"/>
              <a:gd name="connsiteX21" fmla="*/ 4584192 w 6949495"/>
              <a:gd name="connsiteY21" fmla="*/ 3367868 h 6857999"/>
              <a:gd name="connsiteX22" fmla="*/ 3830247 w 6949495"/>
              <a:gd name="connsiteY22" fmla="*/ 3899604 h 6857999"/>
              <a:gd name="connsiteX23" fmla="*/ 2949314 w 6949495"/>
              <a:gd name="connsiteY23" fmla="*/ 3439299 h 6857999"/>
              <a:gd name="connsiteX24" fmla="*/ 0 w 6949495"/>
              <a:gd name="connsiteY24" fmla="*/ 3439299 h 6857999"/>
              <a:gd name="connsiteX25" fmla="*/ 0 w 6949495"/>
              <a:gd name="connsiteY25" fmla="*/ 3090003 h 6857999"/>
              <a:gd name="connsiteX26" fmla="*/ 35669 w 6949495"/>
              <a:gd name="connsiteY26" fmla="*/ 2823502 h 6857999"/>
              <a:gd name="connsiteX27" fmla="*/ 2764055 w 6949495"/>
              <a:gd name="connsiteY27" fmla="*/ 261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9495" h="6857999">
                <a:moveTo>
                  <a:pt x="3893730" y="1352038"/>
                </a:moveTo>
                <a:cubicBezTo>
                  <a:pt x="4227055" y="1352038"/>
                  <a:pt x="4473085" y="1526637"/>
                  <a:pt x="4615938" y="1764726"/>
                </a:cubicBezTo>
                <a:lnTo>
                  <a:pt x="6520650" y="1764726"/>
                </a:lnTo>
                <a:cubicBezTo>
                  <a:pt x="6798426" y="2256778"/>
                  <a:pt x="6957152" y="2836124"/>
                  <a:pt x="6949211" y="3447223"/>
                </a:cubicBezTo>
                <a:cubicBezTo>
                  <a:pt x="6949211" y="5067719"/>
                  <a:pt x="5841818" y="6433969"/>
                  <a:pt x="4337341" y="6821359"/>
                </a:cubicBezTo>
                <a:lnTo>
                  <a:pt x="4178702" y="6857999"/>
                </a:lnTo>
                <a:lnTo>
                  <a:pt x="2949314" y="6857999"/>
                </a:lnTo>
                <a:lnTo>
                  <a:pt x="2949314" y="4232922"/>
                </a:lnTo>
                <a:cubicBezTo>
                  <a:pt x="3195336" y="4375776"/>
                  <a:pt x="3488983" y="4431326"/>
                  <a:pt x="3830239" y="4431326"/>
                </a:cubicBezTo>
                <a:cubicBezTo>
                  <a:pt x="4512762" y="4431326"/>
                  <a:pt x="5203224" y="4129747"/>
                  <a:pt x="5203224" y="3351988"/>
                </a:cubicBezTo>
                <a:cubicBezTo>
                  <a:pt x="5203224" y="2669466"/>
                  <a:pt x="4695301" y="2447248"/>
                  <a:pt x="4084210" y="2328200"/>
                </a:cubicBezTo>
                <a:cubicBezTo>
                  <a:pt x="3631836" y="2240905"/>
                  <a:pt x="3219149" y="2113924"/>
                  <a:pt x="3219149" y="1828217"/>
                </a:cubicBezTo>
                <a:cubicBezTo>
                  <a:pt x="3219149" y="1502824"/>
                  <a:pt x="3576279" y="1352038"/>
                  <a:pt x="3893730" y="1352038"/>
                </a:cubicBezTo>
                <a:close/>
                <a:moveTo>
                  <a:pt x="2910221" y="0"/>
                </a:moveTo>
                <a:lnTo>
                  <a:pt x="4013665" y="0"/>
                </a:lnTo>
                <a:lnTo>
                  <a:pt x="4059406" y="5851"/>
                </a:lnTo>
                <a:cubicBezTo>
                  <a:pt x="4252854" y="38588"/>
                  <a:pt x="4441342" y="86206"/>
                  <a:pt x="4623877" y="145727"/>
                </a:cubicBezTo>
                <a:lnTo>
                  <a:pt x="4623877" y="963170"/>
                </a:lnTo>
                <a:cubicBezTo>
                  <a:pt x="4417534" y="859994"/>
                  <a:pt x="4179445" y="812377"/>
                  <a:pt x="3933415" y="812377"/>
                </a:cubicBezTo>
                <a:cubicBezTo>
                  <a:pt x="3290578" y="812377"/>
                  <a:pt x="2647734" y="1161574"/>
                  <a:pt x="2647734" y="1828224"/>
                </a:cubicBezTo>
                <a:cubicBezTo>
                  <a:pt x="2647734" y="2542492"/>
                  <a:pt x="3203275" y="2685346"/>
                  <a:pt x="3854052" y="2828199"/>
                </a:cubicBezTo>
                <a:cubicBezTo>
                  <a:pt x="4219122" y="2907562"/>
                  <a:pt x="4584192" y="3002797"/>
                  <a:pt x="4584192" y="3367868"/>
                </a:cubicBezTo>
                <a:cubicBezTo>
                  <a:pt x="4584192" y="3748811"/>
                  <a:pt x="4187376" y="3899604"/>
                  <a:pt x="3830247" y="3899604"/>
                </a:cubicBezTo>
                <a:cubicBezTo>
                  <a:pt x="3425492" y="3899604"/>
                  <a:pt x="3179470" y="3717065"/>
                  <a:pt x="2949314" y="3439299"/>
                </a:cubicBezTo>
                <a:lnTo>
                  <a:pt x="0" y="3439299"/>
                </a:lnTo>
                <a:lnTo>
                  <a:pt x="0" y="3090003"/>
                </a:lnTo>
                <a:lnTo>
                  <a:pt x="35669" y="2823502"/>
                </a:lnTo>
                <a:cubicBezTo>
                  <a:pt x="286469" y="1423913"/>
                  <a:pt x="1376395" y="311010"/>
                  <a:pt x="2764055" y="26186"/>
                </a:cubicBezTo>
                <a:close/>
              </a:path>
            </a:pathLst>
          </a:custGeom>
          <a:grpFill/>
          <a:ln w="9525" cap="flat">
            <a:solidFill>
              <a:schemeClr val="bg1">
                <a:lumMod val="85000"/>
              </a:schemeClr>
            </a:solidFill>
            <a:prstDash val="solid"/>
            <a:miter/>
          </a:ln>
        </p:spPr>
        <p:txBody>
          <a:bodyPr wrap="square" rtlCol="0" anchor="ctr">
            <a:noAutofit/>
          </a:bodyPr>
          <a:lstStyle/>
          <a:p>
            <a:endParaRPr lang="fr-FR" sz="1350" dirty="0">
              <a:latin typeface="Avenir Book" panose="02000503020000020003" pitchFamily="2" charset="0"/>
            </a:endParaRPr>
          </a:p>
        </p:txBody>
      </p:sp>
      <p:grpSp>
        <p:nvGrpSpPr>
          <p:cNvPr id="445" name="Graphique 17">
            <a:extLst>
              <a:ext uri="{FF2B5EF4-FFF2-40B4-BE49-F238E27FC236}">
                <a16:creationId xmlns:a16="http://schemas.microsoft.com/office/drawing/2014/main" id="{471E6184-4655-4199-A130-6BC7916E368F}"/>
              </a:ext>
            </a:extLst>
          </p:cNvPr>
          <p:cNvGrpSpPr/>
          <p:nvPr/>
        </p:nvGrpSpPr>
        <p:grpSpPr>
          <a:xfrm>
            <a:off x="1289485" y="1286726"/>
            <a:ext cx="3011108" cy="3810375"/>
            <a:chOff x="1719313" y="1286726"/>
            <a:chExt cx="4014811" cy="4293032"/>
          </a:xfrm>
        </p:grpSpPr>
        <p:sp>
          <p:nvSpPr>
            <p:cNvPr id="446" name="Forme libre : forme 445">
              <a:extLst>
                <a:ext uri="{FF2B5EF4-FFF2-40B4-BE49-F238E27FC236}">
                  <a16:creationId xmlns:a16="http://schemas.microsoft.com/office/drawing/2014/main" id="{E132B564-89F6-4AE1-800E-B268EEBE1339}"/>
                </a:ext>
              </a:extLst>
            </p:cNvPr>
            <p:cNvSpPr/>
            <p:nvPr/>
          </p:nvSpPr>
          <p:spPr>
            <a:xfrm>
              <a:off x="5448126" y="2912145"/>
              <a:ext cx="29720" cy="82177"/>
            </a:xfrm>
            <a:custGeom>
              <a:avLst/>
              <a:gdLst>
                <a:gd name="connsiteX0" fmla="*/ 25148 w 29720"/>
                <a:gd name="connsiteY0" fmla="*/ 82024 h 82177"/>
                <a:gd name="connsiteX1" fmla="*/ 17984 w 29720"/>
                <a:gd name="connsiteY1" fmla="*/ 77638 h 82177"/>
                <a:gd name="connsiteX2" fmla="*/ 0 w 29720"/>
                <a:gd name="connsiteY2" fmla="*/ 0 h 82177"/>
                <a:gd name="connsiteX3" fmla="*/ 12282 w 29720"/>
                <a:gd name="connsiteY3" fmla="*/ 0 h 82177"/>
                <a:gd name="connsiteX4" fmla="*/ 29535 w 29720"/>
                <a:gd name="connsiteY4" fmla="*/ 74860 h 82177"/>
                <a:gd name="connsiteX5" fmla="*/ 25324 w 29720"/>
                <a:gd name="connsiteY5" fmla="*/ 81980 h 82177"/>
                <a:gd name="connsiteX6" fmla="*/ 25148 w 29720"/>
                <a:gd name="connsiteY6" fmla="*/ 82024 h 8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20" h="82177">
                  <a:moveTo>
                    <a:pt x="25148" y="82024"/>
                  </a:moveTo>
                  <a:cubicBezTo>
                    <a:pt x="21961" y="82755"/>
                    <a:pt x="18774" y="80811"/>
                    <a:pt x="17984" y="77638"/>
                  </a:cubicBezTo>
                  <a:lnTo>
                    <a:pt x="0" y="0"/>
                  </a:lnTo>
                  <a:lnTo>
                    <a:pt x="12282" y="0"/>
                  </a:lnTo>
                  <a:lnTo>
                    <a:pt x="29535" y="74860"/>
                  </a:lnTo>
                  <a:cubicBezTo>
                    <a:pt x="30339" y="77989"/>
                    <a:pt x="28453" y="81176"/>
                    <a:pt x="25324" y="81980"/>
                  </a:cubicBezTo>
                  <a:cubicBezTo>
                    <a:pt x="25265" y="81995"/>
                    <a:pt x="25207" y="82010"/>
                    <a:pt x="25148" y="82024"/>
                  </a:cubicBezTo>
                  <a:close/>
                </a:path>
              </a:pathLst>
            </a:custGeom>
            <a:solidFill>
              <a:srgbClr val="0BA157"/>
            </a:solidFill>
            <a:ln w="14598" cap="flat">
              <a:noFill/>
              <a:prstDash val="solid"/>
              <a:miter/>
            </a:ln>
          </p:spPr>
          <p:txBody>
            <a:bodyPr rtlCol="0" anchor="ctr"/>
            <a:lstStyle/>
            <a:p>
              <a:endParaRPr lang="fr-FR" sz="1350"/>
            </a:p>
          </p:txBody>
        </p:sp>
        <p:sp>
          <p:nvSpPr>
            <p:cNvPr id="447" name="Forme libre : forme 446">
              <a:extLst>
                <a:ext uri="{FF2B5EF4-FFF2-40B4-BE49-F238E27FC236}">
                  <a16:creationId xmlns:a16="http://schemas.microsoft.com/office/drawing/2014/main" id="{CA57FFB7-AD6B-4517-9ABA-AAACAB9AB74F}"/>
                </a:ext>
              </a:extLst>
            </p:cNvPr>
            <p:cNvSpPr/>
            <p:nvPr/>
          </p:nvSpPr>
          <p:spPr>
            <a:xfrm rot="10017601">
              <a:off x="5460989" y="2957918"/>
              <a:ext cx="18861" cy="46495"/>
            </a:xfrm>
            <a:custGeom>
              <a:avLst/>
              <a:gdLst>
                <a:gd name="connsiteX0" fmla="*/ 14475 w 18861"/>
                <a:gd name="connsiteY0" fmla="*/ 0 h 46495"/>
                <a:gd name="connsiteX1" fmla="*/ 18861 w 18861"/>
                <a:gd name="connsiteY1" fmla="*/ 0 h 46495"/>
                <a:gd name="connsiteX2" fmla="*/ 18861 w 18861"/>
                <a:gd name="connsiteY2" fmla="*/ 46495 h 46495"/>
                <a:gd name="connsiteX3" fmla="*/ 14475 w 18861"/>
                <a:gd name="connsiteY3" fmla="*/ 46495 h 46495"/>
                <a:gd name="connsiteX4" fmla="*/ 4386 w 18861"/>
                <a:gd name="connsiteY4" fmla="*/ 46495 h 46495"/>
                <a:gd name="connsiteX5" fmla="*/ 0 w 18861"/>
                <a:gd name="connsiteY5" fmla="*/ 46495 h 46495"/>
                <a:gd name="connsiteX6" fmla="*/ 0 w 18861"/>
                <a:gd name="connsiteY6" fmla="*/ 0 h 46495"/>
                <a:gd name="connsiteX7" fmla="*/ 4386 w 18861"/>
                <a:gd name="connsiteY7" fmla="*/ 0 h 4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1" h="46495">
                  <a:moveTo>
                    <a:pt x="14475" y="0"/>
                  </a:moveTo>
                  <a:cubicBezTo>
                    <a:pt x="16897" y="0"/>
                    <a:pt x="18861" y="0"/>
                    <a:pt x="18861" y="0"/>
                  </a:cubicBezTo>
                  <a:lnTo>
                    <a:pt x="18861" y="46495"/>
                  </a:lnTo>
                  <a:cubicBezTo>
                    <a:pt x="18861" y="46495"/>
                    <a:pt x="16897" y="46495"/>
                    <a:pt x="14475" y="46495"/>
                  </a:cubicBezTo>
                  <a:lnTo>
                    <a:pt x="4386" y="46495"/>
                  </a:lnTo>
                  <a:cubicBezTo>
                    <a:pt x="1964" y="46495"/>
                    <a:pt x="0" y="46495"/>
                    <a:pt x="0" y="46495"/>
                  </a:cubicBezTo>
                  <a:lnTo>
                    <a:pt x="0" y="0"/>
                  </a:lnTo>
                  <a:cubicBezTo>
                    <a:pt x="0" y="0"/>
                    <a:pt x="1964" y="0"/>
                    <a:pt x="4386" y="0"/>
                  </a:cubicBezTo>
                  <a:close/>
                </a:path>
              </a:pathLst>
            </a:custGeom>
            <a:solidFill>
              <a:srgbClr val="0BA157"/>
            </a:solidFill>
            <a:ln w="14598" cap="flat">
              <a:noFill/>
              <a:prstDash val="solid"/>
              <a:miter/>
            </a:ln>
          </p:spPr>
          <p:txBody>
            <a:bodyPr rtlCol="0" anchor="ctr"/>
            <a:lstStyle/>
            <a:p>
              <a:endParaRPr lang="fr-FR" sz="1350"/>
            </a:p>
          </p:txBody>
        </p:sp>
        <p:sp>
          <p:nvSpPr>
            <p:cNvPr id="448" name="Forme libre : forme 447">
              <a:extLst>
                <a:ext uri="{FF2B5EF4-FFF2-40B4-BE49-F238E27FC236}">
                  <a16:creationId xmlns:a16="http://schemas.microsoft.com/office/drawing/2014/main" id="{737428DC-C18C-428A-8B99-77229A031186}"/>
                </a:ext>
              </a:extLst>
            </p:cNvPr>
            <p:cNvSpPr/>
            <p:nvPr/>
          </p:nvSpPr>
          <p:spPr>
            <a:xfrm>
              <a:off x="5333790" y="2909367"/>
              <a:ext cx="7018" cy="30704"/>
            </a:xfrm>
            <a:custGeom>
              <a:avLst/>
              <a:gdLst>
                <a:gd name="connsiteX0" fmla="*/ 0 w 7018"/>
                <a:gd name="connsiteY0" fmla="*/ 0 h 30704"/>
                <a:gd name="connsiteX1" fmla="*/ 7018 w 7018"/>
                <a:gd name="connsiteY1" fmla="*/ 0 h 30704"/>
                <a:gd name="connsiteX2" fmla="*/ 7018 w 7018"/>
                <a:gd name="connsiteY2" fmla="*/ 30704 h 30704"/>
                <a:gd name="connsiteX3" fmla="*/ 0 w 7018"/>
                <a:gd name="connsiteY3" fmla="*/ 30704 h 30704"/>
              </a:gdLst>
              <a:ahLst/>
              <a:cxnLst>
                <a:cxn ang="0">
                  <a:pos x="connsiteX0" y="connsiteY0"/>
                </a:cxn>
                <a:cxn ang="0">
                  <a:pos x="connsiteX1" y="connsiteY1"/>
                </a:cxn>
                <a:cxn ang="0">
                  <a:pos x="connsiteX2" y="connsiteY2"/>
                </a:cxn>
                <a:cxn ang="0">
                  <a:pos x="connsiteX3" y="connsiteY3"/>
                </a:cxn>
              </a:cxnLst>
              <a:rect l="l" t="t" r="r" b="b"/>
              <a:pathLst>
                <a:path w="7018" h="30704">
                  <a:moveTo>
                    <a:pt x="0" y="0"/>
                  </a:moveTo>
                  <a:lnTo>
                    <a:pt x="7018" y="0"/>
                  </a:lnTo>
                  <a:lnTo>
                    <a:pt x="7018" y="30704"/>
                  </a:lnTo>
                  <a:lnTo>
                    <a:pt x="0" y="30704"/>
                  </a:lnTo>
                  <a:close/>
                </a:path>
              </a:pathLst>
            </a:custGeom>
            <a:solidFill>
              <a:srgbClr val="0BA157"/>
            </a:solidFill>
            <a:ln w="14598" cap="flat">
              <a:noFill/>
              <a:prstDash val="solid"/>
              <a:miter/>
            </a:ln>
          </p:spPr>
          <p:txBody>
            <a:bodyPr rtlCol="0" anchor="ctr"/>
            <a:lstStyle/>
            <a:p>
              <a:endParaRPr lang="fr-FR" sz="1350"/>
            </a:p>
          </p:txBody>
        </p:sp>
        <p:sp>
          <p:nvSpPr>
            <p:cNvPr id="449" name="Forme libre : forme 448">
              <a:extLst>
                <a:ext uri="{FF2B5EF4-FFF2-40B4-BE49-F238E27FC236}">
                  <a16:creationId xmlns:a16="http://schemas.microsoft.com/office/drawing/2014/main" id="{85BAC503-DD95-4DAE-83F4-C5916C94BBEA}"/>
                </a:ext>
              </a:extLst>
            </p:cNvPr>
            <p:cNvSpPr/>
            <p:nvPr/>
          </p:nvSpPr>
          <p:spPr>
            <a:xfrm>
              <a:off x="5409088" y="2909367"/>
              <a:ext cx="7018" cy="30704"/>
            </a:xfrm>
            <a:custGeom>
              <a:avLst/>
              <a:gdLst>
                <a:gd name="connsiteX0" fmla="*/ 0 w 7018"/>
                <a:gd name="connsiteY0" fmla="*/ 0 h 30704"/>
                <a:gd name="connsiteX1" fmla="*/ 7018 w 7018"/>
                <a:gd name="connsiteY1" fmla="*/ 0 h 30704"/>
                <a:gd name="connsiteX2" fmla="*/ 7018 w 7018"/>
                <a:gd name="connsiteY2" fmla="*/ 30704 h 30704"/>
                <a:gd name="connsiteX3" fmla="*/ 0 w 7018"/>
                <a:gd name="connsiteY3" fmla="*/ 30704 h 30704"/>
              </a:gdLst>
              <a:ahLst/>
              <a:cxnLst>
                <a:cxn ang="0">
                  <a:pos x="connsiteX0" y="connsiteY0"/>
                </a:cxn>
                <a:cxn ang="0">
                  <a:pos x="connsiteX1" y="connsiteY1"/>
                </a:cxn>
                <a:cxn ang="0">
                  <a:pos x="connsiteX2" y="connsiteY2"/>
                </a:cxn>
                <a:cxn ang="0">
                  <a:pos x="connsiteX3" y="connsiteY3"/>
                </a:cxn>
              </a:cxnLst>
              <a:rect l="l" t="t" r="r" b="b"/>
              <a:pathLst>
                <a:path w="7018" h="30704">
                  <a:moveTo>
                    <a:pt x="0" y="0"/>
                  </a:moveTo>
                  <a:lnTo>
                    <a:pt x="7018" y="0"/>
                  </a:lnTo>
                  <a:lnTo>
                    <a:pt x="7018" y="30704"/>
                  </a:lnTo>
                  <a:lnTo>
                    <a:pt x="0" y="30704"/>
                  </a:lnTo>
                  <a:close/>
                </a:path>
              </a:pathLst>
            </a:custGeom>
            <a:solidFill>
              <a:srgbClr val="0BA157"/>
            </a:solidFill>
            <a:ln w="14598" cap="flat">
              <a:noFill/>
              <a:prstDash val="solid"/>
              <a:miter/>
            </a:ln>
          </p:spPr>
          <p:txBody>
            <a:bodyPr rtlCol="0" anchor="ctr"/>
            <a:lstStyle/>
            <a:p>
              <a:endParaRPr lang="fr-FR" sz="1350"/>
            </a:p>
          </p:txBody>
        </p:sp>
        <p:sp>
          <p:nvSpPr>
            <p:cNvPr id="450" name="Forme libre : forme 449">
              <a:extLst>
                <a:ext uri="{FF2B5EF4-FFF2-40B4-BE49-F238E27FC236}">
                  <a16:creationId xmlns:a16="http://schemas.microsoft.com/office/drawing/2014/main" id="{706C2D3D-62E8-4E74-818A-F96EBA5FE19C}"/>
                </a:ext>
              </a:extLst>
            </p:cNvPr>
            <p:cNvSpPr/>
            <p:nvPr/>
          </p:nvSpPr>
          <p:spPr>
            <a:xfrm>
              <a:off x="5318291" y="2935538"/>
              <a:ext cx="113313" cy="65941"/>
            </a:xfrm>
            <a:custGeom>
              <a:avLst/>
              <a:gdLst>
                <a:gd name="connsiteX0" fmla="*/ 110243 w 113313"/>
                <a:gd name="connsiteY0" fmla="*/ 0 h 65941"/>
                <a:gd name="connsiteX1" fmla="*/ 113313 w 113313"/>
                <a:gd name="connsiteY1" fmla="*/ 0 h 65941"/>
                <a:gd name="connsiteX2" fmla="*/ 113313 w 113313"/>
                <a:gd name="connsiteY2" fmla="*/ 65941 h 65941"/>
                <a:gd name="connsiteX3" fmla="*/ 110243 w 113313"/>
                <a:gd name="connsiteY3" fmla="*/ 65941 h 65941"/>
                <a:gd name="connsiteX4" fmla="*/ 3070 w 113313"/>
                <a:gd name="connsiteY4" fmla="*/ 65941 h 65941"/>
                <a:gd name="connsiteX5" fmla="*/ 0 w 113313"/>
                <a:gd name="connsiteY5" fmla="*/ 65941 h 65941"/>
                <a:gd name="connsiteX6" fmla="*/ 0 w 113313"/>
                <a:gd name="connsiteY6" fmla="*/ 0 h 65941"/>
                <a:gd name="connsiteX7" fmla="*/ 3070 w 113313"/>
                <a:gd name="connsiteY7" fmla="*/ 0 h 6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13" h="65941">
                  <a:moveTo>
                    <a:pt x="110243" y="0"/>
                  </a:moveTo>
                  <a:cubicBezTo>
                    <a:pt x="111939" y="0"/>
                    <a:pt x="113313" y="0"/>
                    <a:pt x="113313" y="0"/>
                  </a:cubicBezTo>
                  <a:lnTo>
                    <a:pt x="113313" y="65941"/>
                  </a:lnTo>
                  <a:cubicBezTo>
                    <a:pt x="113313" y="65941"/>
                    <a:pt x="111939" y="65941"/>
                    <a:pt x="110243" y="65941"/>
                  </a:cubicBezTo>
                  <a:lnTo>
                    <a:pt x="3070" y="65941"/>
                  </a:lnTo>
                  <a:cubicBezTo>
                    <a:pt x="1375" y="65941"/>
                    <a:pt x="0" y="65941"/>
                    <a:pt x="0" y="65941"/>
                  </a:cubicBezTo>
                  <a:lnTo>
                    <a:pt x="0" y="0"/>
                  </a:lnTo>
                  <a:cubicBezTo>
                    <a:pt x="0" y="0"/>
                    <a:pt x="1375" y="0"/>
                    <a:pt x="3070" y="0"/>
                  </a:cubicBezTo>
                  <a:close/>
                </a:path>
              </a:pathLst>
            </a:custGeom>
            <a:noFill/>
            <a:ln w="14598" cap="flat">
              <a:solidFill>
                <a:srgbClr val="0BA157"/>
              </a:solidFill>
              <a:prstDash val="solid"/>
              <a:miter/>
            </a:ln>
          </p:spPr>
          <p:txBody>
            <a:bodyPr rtlCol="0" anchor="ctr"/>
            <a:lstStyle/>
            <a:p>
              <a:endParaRPr lang="fr-FR" sz="1350"/>
            </a:p>
          </p:txBody>
        </p:sp>
        <p:sp>
          <p:nvSpPr>
            <p:cNvPr id="451" name="Forme libre : forme 450">
              <a:extLst>
                <a:ext uri="{FF2B5EF4-FFF2-40B4-BE49-F238E27FC236}">
                  <a16:creationId xmlns:a16="http://schemas.microsoft.com/office/drawing/2014/main" id="{D6F24FBC-9894-49BA-AF0E-60702271CB9A}"/>
                </a:ext>
              </a:extLst>
            </p:cNvPr>
            <p:cNvSpPr/>
            <p:nvPr/>
          </p:nvSpPr>
          <p:spPr>
            <a:xfrm>
              <a:off x="5342562" y="2936270"/>
              <a:ext cx="64625" cy="64625"/>
            </a:xfrm>
            <a:custGeom>
              <a:avLst/>
              <a:gdLst>
                <a:gd name="connsiteX0" fmla="*/ 64625 w 64625"/>
                <a:gd name="connsiteY0" fmla="*/ 32313 h 64625"/>
                <a:gd name="connsiteX1" fmla="*/ 32312 w 64625"/>
                <a:gd name="connsiteY1" fmla="*/ 64625 h 64625"/>
                <a:gd name="connsiteX2" fmla="*/ 0 w 64625"/>
                <a:gd name="connsiteY2" fmla="*/ 32313 h 64625"/>
                <a:gd name="connsiteX3" fmla="*/ 32312 w 64625"/>
                <a:gd name="connsiteY3" fmla="*/ 0 h 64625"/>
                <a:gd name="connsiteX4" fmla="*/ 32459 w 64625"/>
                <a:gd name="connsiteY4" fmla="*/ 0 h 64625"/>
                <a:gd name="connsiteX5" fmla="*/ 64625 w 64625"/>
                <a:gd name="connsiteY5" fmla="*/ 32166 h 64625"/>
                <a:gd name="connsiteX6" fmla="*/ 64625 w 64625"/>
                <a:gd name="connsiteY6" fmla="*/ 32313 h 6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25" h="64625">
                  <a:moveTo>
                    <a:pt x="64625" y="32313"/>
                  </a:moveTo>
                  <a:cubicBezTo>
                    <a:pt x="64625" y="50165"/>
                    <a:pt x="50165" y="64625"/>
                    <a:pt x="32312" y="64625"/>
                  </a:cubicBezTo>
                  <a:cubicBezTo>
                    <a:pt x="14460" y="64625"/>
                    <a:pt x="0" y="50165"/>
                    <a:pt x="0" y="32313"/>
                  </a:cubicBezTo>
                  <a:cubicBezTo>
                    <a:pt x="0" y="14460"/>
                    <a:pt x="14460" y="0"/>
                    <a:pt x="32312" y="0"/>
                  </a:cubicBezTo>
                  <a:cubicBezTo>
                    <a:pt x="32356" y="0"/>
                    <a:pt x="32415" y="0"/>
                    <a:pt x="32459" y="0"/>
                  </a:cubicBezTo>
                  <a:cubicBezTo>
                    <a:pt x="50223" y="0"/>
                    <a:pt x="64625" y="14402"/>
                    <a:pt x="64625" y="32166"/>
                  </a:cubicBezTo>
                  <a:cubicBezTo>
                    <a:pt x="64625" y="32210"/>
                    <a:pt x="64625" y="32269"/>
                    <a:pt x="64625" y="32313"/>
                  </a:cubicBezTo>
                  <a:close/>
                </a:path>
              </a:pathLst>
            </a:custGeom>
            <a:noFill/>
            <a:ln w="14598" cap="flat">
              <a:solidFill>
                <a:srgbClr val="0BA157"/>
              </a:solidFill>
              <a:prstDash val="solid"/>
              <a:miter/>
            </a:ln>
          </p:spPr>
          <p:txBody>
            <a:bodyPr rtlCol="0" anchor="ctr"/>
            <a:lstStyle/>
            <a:p>
              <a:endParaRPr lang="fr-FR" sz="1350"/>
            </a:p>
          </p:txBody>
        </p:sp>
        <p:sp>
          <p:nvSpPr>
            <p:cNvPr id="452" name="Forme libre : forme 451">
              <a:extLst>
                <a:ext uri="{FF2B5EF4-FFF2-40B4-BE49-F238E27FC236}">
                  <a16:creationId xmlns:a16="http://schemas.microsoft.com/office/drawing/2014/main" id="{27C14AB9-9A7C-4744-B586-78CC2AE8BFD8}"/>
                </a:ext>
              </a:extLst>
            </p:cNvPr>
            <p:cNvSpPr/>
            <p:nvPr/>
          </p:nvSpPr>
          <p:spPr>
            <a:xfrm>
              <a:off x="4114685" y="1942329"/>
              <a:ext cx="178961" cy="1077280"/>
            </a:xfrm>
            <a:custGeom>
              <a:avLst/>
              <a:gdLst>
                <a:gd name="connsiteX0" fmla="*/ 0 w 178961"/>
                <a:gd name="connsiteY0" fmla="*/ 373422 h 1077280"/>
                <a:gd name="connsiteX1" fmla="*/ 0 w 178961"/>
                <a:gd name="connsiteY1" fmla="*/ 41378 h 1077280"/>
                <a:gd name="connsiteX2" fmla="*/ 41378 w 178961"/>
                <a:gd name="connsiteY2" fmla="*/ 0 h 1077280"/>
                <a:gd name="connsiteX3" fmla="*/ 137438 w 178961"/>
                <a:gd name="connsiteY3" fmla="*/ 0 h 1077280"/>
                <a:gd name="connsiteX4" fmla="*/ 178962 w 178961"/>
                <a:gd name="connsiteY4" fmla="*/ 41378 h 1077280"/>
                <a:gd name="connsiteX5" fmla="*/ 178962 w 178961"/>
                <a:gd name="connsiteY5" fmla="*/ 1077280 h 107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61" h="1077280">
                  <a:moveTo>
                    <a:pt x="0" y="373422"/>
                  </a:moveTo>
                  <a:lnTo>
                    <a:pt x="0" y="41378"/>
                  </a:lnTo>
                  <a:cubicBezTo>
                    <a:pt x="0" y="18525"/>
                    <a:pt x="18525" y="0"/>
                    <a:pt x="41378" y="0"/>
                  </a:cubicBezTo>
                  <a:lnTo>
                    <a:pt x="137438" y="0"/>
                  </a:lnTo>
                  <a:cubicBezTo>
                    <a:pt x="160320" y="0"/>
                    <a:pt x="178874" y="18501"/>
                    <a:pt x="178962" y="41378"/>
                  </a:cubicBezTo>
                  <a:lnTo>
                    <a:pt x="178962" y="1077280"/>
                  </a:lnTo>
                </a:path>
              </a:pathLst>
            </a:custGeom>
            <a:noFill/>
            <a:ln w="14598" cap="rnd">
              <a:solidFill>
                <a:srgbClr val="0BA157"/>
              </a:solidFill>
              <a:prstDash val="solid"/>
              <a:round/>
            </a:ln>
          </p:spPr>
          <p:txBody>
            <a:bodyPr rtlCol="0" anchor="ctr"/>
            <a:lstStyle/>
            <a:p>
              <a:endParaRPr lang="fr-FR" sz="1350"/>
            </a:p>
          </p:txBody>
        </p:sp>
        <p:sp>
          <p:nvSpPr>
            <p:cNvPr id="453" name="Forme libre : forme 452">
              <a:extLst>
                <a:ext uri="{FF2B5EF4-FFF2-40B4-BE49-F238E27FC236}">
                  <a16:creationId xmlns:a16="http://schemas.microsoft.com/office/drawing/2014/main" id="{2BED6EED-D906-4821-889A-44C8485AB6C2}"/>
                </a:ext>
              </a:extLst>
            </p:cNvPr>
            <p:cNvSpPr/>
            <p:nvPr/>
          </p:nvSpPr>
          <p:spPr>
            <a:xfrm>
              <a:off x="4166736"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4" name="Forme libre : forme 453">
              <a:extLst>
                <a:ext uri="{FF2B5EF4-FFF2-40B4-BE49-F238E27FC236}">
                  <a16:creationId xmlns:a16="http://schemas.microsoft.com/office/drawing/2014/main" id="{D30536AB-3761-4B9F-815F-F9B4FC1F7332}"/>
                </a:ext>
              </a:extLst>
            </p:cNvPr>
            <p:cNvSpPr/>
            <p:nvPr/>
          </p:nvSpPr>
          <p:spPr>
            <a:xfrm>
              <a:off x="4193785"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5" name="Forme libre : forme 454">
              <a:extLst>
                <a:ext uri="{FF2B5EF4-FFF2-40B4-BE49-F238E27FC236}">
                  <a16:creationId xmlns:a16="http://schemas.microsoft.com/office/drawing/2014/main" id="{EFDFD391-219D-4007-AC72-C8B5EBE4131C}"/>
                </a:ext>
              </a:extLst>
            </p:cNvPr>
            <p:cNvSpPr/>
            <p:nvPr/>
          </p:nvSpPr>
          <p:spPr>
            <a:xfrm>
              <a:off x="4220834"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6" name="Forme libre : forme 455">
              <a:extLst>
                <a:ext uri="{FF2B5EF4-FFF2-40B4-BE49-F238E27FC236}">
                  <a16:creationId xmlns:a16="http://schemas.microsoft.com/office/drawing/2014/main" id="{495CF02F-5731-4B41-8657-25EBC175BACC}"/>
                </a:ext>
              </a:extLst>
            </p:cNvPr>
            <p:cNvSpPr/>
            <p:nvPr/>
          </p:nvSpPr>
          <p:spPr>
            <a:xfrm>
              <a:off x="4247883"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7" name="Forme libre : forme 456">
              <a:extLst>
                <a:ext uri="{FF2B5EF4-FFF2-40B4-BE49-F238E27FC236}">
                  <a16:creationId xmlns:a16="http://schemas.microsoft.com/office/drawing/2014/main" id="{19FC3997-1AF0-43E6-8588-661B88624956}"/>
                </a:ext>
              </a:extLst>
            </p:cNvPr>
            <p:cNvSpPr/>
            <p:nvPr/>
          </p:nvSpPr>
          <p:spPr>
            <a:xfrm>
              <a:off x="4166736"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8" name="Forme libre : forme 457">
              <a:extLst>
                <a:ext uri="{FF2B5EF4-FFF2-40B4-BE49-F238E27FC236}">
                  <a16:creationId xmlns:a16="http://schemas.microsoft.com/office/drawing/2014/main" id="{0AF6DACD-FDD2-4D4E-BEBB-283639D436E8}"/>
                </a:ext>
              </a:extLst>
            </p:cNvPr>
            <p:cNvSpPr/>
            <p:nvPr/>
          </p:nvSpPr>
          <p:spPr>
            <a:xfrm>
              <a:off x="4193785"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9" name="Forme libre : forme 458">
              <a:extLst>
                <a:ext uri="{FF2B5EF4-FFF2-40B4-BE49-F238E27FC236}">
                  <a16:creationId xmlns:a16="http://schemas.microsoft.com/office/drawing/2014/main" id="{3072379C-7321-41ED-8B88-966F8C04812B}"/>
                </a:ext>
              </a:extLst>
            </p:cNvPr>
            <p:cNvSpPr/>
            <p:nvPr/>
          </p:nvSpPr>
          <p:spPr>
            <a:xfrm>
              <a:off x="4220834"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0" name="Forme libre : forme 459">
              <a:extLst>
                <a:ext uri="{FF2B5EF4-FFF2-40B4-BE49-F238E27FC236}">
                  <a16:creationId xmlns:a16="http://schemas.microsoft.com/office/drawing/2014/main" id="{06B5E6EB-BB09-462E-A939-85D17FA78D62}"/>
                </a:ext>
              </a:extLst>
            </p:cNvPr>
            <p:cNvSpPr/>
            <p:nvPr/>
          </p:nvSpPr>
          <p:spPr>
            <a:xfrm>
              <a:off x="4247883"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1" name="Forme libre : forme 460">
              <a:extLst>
                <a:ext uri="{FF2B5EF4-FFF2-40B4-BE49-F238E27FC236}">
                  <a16:creationId xmlns:a16="http://schemas.microsoft.com/office/drawing/2014/main" id="{8FD4E580-F669-4413-BA34-3581CDFFA0AF}"/>
                </a:ext>
              </a:extLst>
            </p:cNvPr>
            <p:cNvSpPr/>
            <p:nvPr/>
          </p:nvSpPr>
          <p:spPr>
            <a:xfrm>
              <a:off x="4141734" y="2059152"/>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2" name="Forme libre : forme 461">
              <a:extLst>
                <a:ext uri="{FF2B5EF4-FFF2-40B4-BE49-F238E27FC236}">
                  <a16:creationId xmlns:a16="http://schemas.microsoft.com/office/drawing/2014/main" id="{BB6E47AB-80FD-495C-ADE0-10171718F58A}"/>
                </a:ext>
              </a:extLst>
            </p:cNvPr>
            <p:cNvSpPr/>
            <p:nvPr/>
          </p:nvSpPr>
          <p:spPr>
            <a:xfrm>
              <a:off x="4168783" y="2059152"/>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3" name="Forme libre : forme 462">
              <a:extLst>
                <a:ext uri="{FF2B5EF4-FFF2-40B4-BE49-F238E27FC236}">
                  <a16:creationId xmlns:a16="http://schemas.microsoft.com/office/drawing/2014/main" id="{B45C2F72-DAA7-414E-B98E-8E135B291281}"/>
                </a:ext>
              </a:extLst>
            </p:cNvPr>
            <p:cNvSpPr/>
            <p:nvPr/>
          </p:nvSpPr>
          <p:spPr>
            <a:xfrm>
              <a:off x="4140710" y="2015581"/>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4" name="Forme libre : forme 463">
              <a:extLst>
                <a:ext uri="{FF2B5EF4-FFF2-40B4-BE49-F238E27FC236}">
                  <a16:creationId xmlns:a16="http://schemas.microsoft.com/office/drawing/2014/main" id="{C4DE23EF-0952-4E3E-ACF6-284E0F6A3099}"/>
                </a:ext>
              </a:extLst>
            </p:cNvPr>
            <p:cNvSpPr/>
            <p:nvPr/>
          </p:nvSpPr>
          <p:spPr>
            <a:xfrm>
              <a:off x="4141734" y="2102576"/>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5" name="Forme libre : forme 464">
              <a:extLst>
                <a:ext uri="{FF2B5EF4-FFF2-40B4-BE49-F238E27FC236}">
                  <a16:creationId xmlns:a16="http://schemas.microsoft.com/office/drawing/2014/main" id="{AAD6A70E-CD0D-48D8-B528-F509A721EA7E}"/>
                </a:ext>
              </a:extLst>
            </p:cNvPr>
            <p:cNvSpPr/>
            <p:nvPr/>
          </p:nvSpPr>
          <p:spPr>
            <a:xfrm>
              <a:off x="4168783" y="2102576"/>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6" name="Forme libre : forme 465">
              <a:extLst>
                <a:ext uri="{FF2B5EF4-FFF2-40B4-BE49-F238E27FC236}">
                  <a16:creationId xmlns:a16="http://schemas.microsoft.com/office/drawing/2014/main" id="{BAB43F28-FAB4-4DC4-BFFC-24B5D4060E2A}"/>
                </a:ext>
              </a:extLst>
            </p:cNvPr>
            <p:cNvSpPr/>
            <p:nvPr/>
          </p:nvSpPr>
          <p:spPr>
            <a:xfrm>
              <a:off x="3781763" y="2315751"/>
              <a:ext cx="416846" cy="712777"/>
            </a:xfrm>
            <a:custGeom>
              <a:avLst/>
              <a:gdLst>
                <a:gd name="connsiteX0" fmla="*/ 416847 w 416846"/>
                <a:gd name="connsiteY0" fmla="*/ 712777 h 712777"/>
                <a:gd name="connsiteX1" fmla="*/ 416847 w 416846"/>
                <a:gd name="connsiteY1" fmla="*/ 113313 h 712777"/>
                <a:gd name="connsiteX2" fmla="*/ 397254 w 416846"/>
                <a:gd name="connsiteY2" fmla="*/ 113313 h 712777"/>
                <a:gd name="connsiteX3" fmla="*/ 397254 w 416846"/>
                <a:gd name="connsiteY3" fmla="*/ 89773 h 712777"/>
                <a:gd name="connsiteX4" fmla="*/ 384534 w 416846"/>
                <a:gd name="connsiteY4" fmla="*/ 89773 h 712777"/>
                <a:gd name="connsiteX5" fmla="*/ 365673 w 416846"/>
                <a:gd name="connsiteY5" fmla="*/ 70912 h 712777"/>
                <a:gd name="connsiteX6" fmla="*/ 365673 w 416846"/>
                <a:gd name="connsiteY6" fmla="*/ 41670 h 712777"/>
                <a:gd name="connsiteX7" fmla="*/ 346812 w 416846"/>
                <a:gd name="connsiteY7" fmla="*/ 22809 h 712777"/>
                <a:gd name="connsiteX8" fmla="*/ 339062 w 416846"/>
                <a:gd name="connsiteY8" fmla="*/ 22809 h 712777"/>
                <a:gd name="connsiteX9" fmla="*/ 339062 w 416846"/>
                <a:gd name="connsiteY9" fmla="*/ 0 h 712777"/>
                <a:gd name="connsiteX10" fmla="*/ 75006 w 416846"/>
                <a:gd name="connsiteY10" fmla="*/ 0 h 712777"/>
                <a:gd name="connsiteX11" fmla="*/ 75006 w 416846"/>
                <a:gd name="connsiteY11" fmla="*/ 23101 h 712777"/>
                <a:gd name="connsiteX12" fmla="*/ 68134 w 416846"/>
                <a:gd name="connsiteY12" fmla="*/ 23101 h 712777"/>
                <a:gd name="connsiteX13" fmla="*/ 49273 w 416846"/>
                <a:gd name="connsiteY13" fmla="*/ 41963 h 712777"/>
                <a:gd name="connsiteX14" fmla="*/ 49273 w 416846"/>
                <a:gd name="connsiteY14" fmla="*/ 71205 h 712777"/>
                <a:gd name="connsiteX15" fmla="*/ 30412 w 416846"/>
                <a:gd name="connsiteY15" fmla="*/ 89773 h 712777"/>
                <a:gd name="connsiteX16" fmla="*/ 30412 w 416846"/>
                <a:gd name="connsiteY16" fmla="*/ 89773 h 712777"/>
                <a:gd name="connsiteX17" fmla="*/ 22662 w 416846"/>
                <a:gd name="connsiteY17" fmla="*/ 89773 h 712777"/>
                <a:gd name="connsiteX18" fmla="*/ 22662 w 416846"/>
                <a:gd name="connsiteY18" fmla="*/ 113021 h 712777"/>
                <a:gd name="connsiteX19" fmla="*/ 0 w 416846"/>
                <a:gd name="connsiteY19" fmla="*/ 113021 h 712777"/>
                <a:gd name="connsiteX20" fmla="*/ 0 w 416846"/>
                <a:gd name="connsiteY20" fmla="*/ 649614 h 71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846" h="712777">
                  <a:moveTo>
                    <a:pt x="416847" y="712777"/>
                  </a:moveTo>
                  <a:lnTo>
                    <a:pt x="416847" y="113313"/>
                  </a:lnTo>
                  <a:lnTo>
                    <a:pt x="397254" y="113313"/>
                  </a:lnTo>
                  <a:lnTo>
                    <a:pt x="397254" y="89773"/>
                  </a:lnTo>
                  <a:lnTo>
                    <a:pt x="384534" y="89773"/>
                  </a:lnTo>
                  <a:cubicBezTo>
                    <a:pt x="374124" y="89773"/>
                    <a:pt x="365673" y="81328"/>
                    <a:pt x="365673" y="70912"/>
                  </a:cubicBezTo>
                  <a:lnTo>
                    <a:pt x="365673" y="41670"/>
                  </a:lnTo>
                  <a:cubicBezTo>
                    <a:pt x="365673" y="31254"/>
                    <a:pt x="357222" y="22809"/>
                    <a:pt x="346812" y="22809"/>
                  </a:cubicBezTo>
                  <a:lnTo>
                    <a:pt x="339062" y="22809"/>
                  </a:lnTo>
                  <a:lnTo>
                    <a:pt x="339062" y="0"/>
                  </a:lnTo>
                  <a:lnTo>
                    <a:pt x="75006" y="0"/>
                  </a:lnTo>
                  <a:lnTo>
                    <a:pt x="75006" y="23101"/>
                  </a:lnTo>
                  <a:lnTo>
                    <a:pt x="68134" y="23101"/>
                  </a:lnTo>
                  <a:cubicBezTo>
                    <a:pt x="57724" y="23101"/>
                    <a:pt x="49273" y="31546"/>
                    <a:pt x="49273" y="41963"/>
                  </a:cubicBezTo>
                  <a:lnTo>
                    <a:pt x="49273" y="71205"/>
                  </a:lnTo>
                  <a:cubicBezTo>
                    <a:pt x="49185" y="81540"/>
                    <a:pt x="40749" y="89854"/>
                    <a:pt x="30412" y="89773"/>
                  </a:cubicBezTo>
                  <a:cubicBezTo>
                    <a:pt x="30412" y="89773"/>
                    <a:pt x="30412" y="89773"/>
                    <a:pt x="30412" y="89773"/>
                  </a:cubicBezTo>
                  <a:lnTo>
                    <a:pt x="22662" y="89773"/>
                  </a:lnTo>
                  <a:lnTo>
                    <a:pt x="22662" y="113021"/>
                  </a:lnTo>
                  <a:lnTo>
                    <a:pt x="0" y="113021"/>
                  </a:lnTo>
                  <a:lnTo>
                    <a:pt x="0" y="649614"/>
                  </a:lnTo>
                </a:path>
              </a:pathLst>
            </a:custGeom>
            <a:noFill/>
            <a:ln w="14598" cap="rnd">
              <a:solidFill>
                <a:srgbClr val="0BA157"/>
              </a:solidFill>
              <a:prstDash val="solid"/>
              <a:round/>
            </a:ln>
          </p:spPr>
          <p:txBody>
            <a:bodyPr rtlCol="0" anchor="ctr"/>
            <a:lstStyle/>
            <a:p>
              <a:endParaRPr lang="fr-FR" sz="1350"/>
            </a:p>
          </p:txBody>
        </p:sp>
        <p:sp>
          <p:nvSpPr>
            <p:cNvPr id="467" name="Forme libre : forme 466">
              <a:extLst>
                <a:ext uri="{FF2B5EF4-FFF2-40B4-BE49-F238E27FC236}">
                  <a16:creationId xmlns:a16="http://schemas.microsoft.com/office/drawing/2014/main" id="{26FFC805-A592-4379-B791-18737ECBD9CC}"/>
                </a:ext>
              </a:extLst>
            </p:cNvPr>
            <p:cNvSpPr/>
            <p:nvPr/>
          </p:nvSpPr>
          <p:spPr>
            <a:xfrm>
              <a:off x="3818755"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68" name="Forme libre : forme 467">
              <a:extLst>
                <a:ext uri="{FF2B5EF4-FFF2-40B4-BE49-F238E27FC236}">
                  <a16:creationId xmlns:a16="http://schemas.microsoft.com/office/drawing/2014/main" id="{BEAA9E83-AC3E-456A-A3FC-230567C30DA1}"/>
                </a:ext>
              </a:extLst>
            </p:cNvPr>
            <p:cNvSpPr/>
            <p:nvPr/>
          </p:nvSpPr>
          <p:spPr>
            <a:xfrm>
              <a:off x="3852822"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69" name="Forme libre : forme 468">
              <a:extLst>
                <a:ext uri="{FF2B5EF4-FFF2-40B4-BE49-F238E27FC236}">
                  <a16:creationId xmlns:a16="http://schemas.microsoft.com/office/drawing/2014/main" id="{268B441F-3DFA-49F5-B404-699647436F4C}"/>
                </a:ext>
              </a:extLst>
            </p:cNvPr>
            <p:cNvSpPr/>
            <p:nvPr/>
          </p:nvSpPr>
          <p:spPr>
            <a:xfrm>
              <a:off x="3887035"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0" name="Forme libre : forme 469">
              <a:extLst>
                <a:ext uri="{FF2B5EF4-FFF2-40B4-BE49-F238E27FC236}">
                  <a16:creationId xmlns:a16="http://schemas.microsoft.com/office/drawing/2014/main" id="{839BB73E-DE56-4166-98F2-8F0EE1B22889}"/>
                </a:ext>
              </a:extLst>
            </p:cNvPr>
            <p:cNvSpPr/>
            <p:nvPr/>
          </p:nvSpPr>
          <p:spPr>
            <a:xfrm>
              <a:off x="3921248"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1" name="Forme libre : forme 470">
              <a:extLst>
                <a:ext uri="{FF2B5EF4-FFF2-40B4-BE49-F238E27FC236}">
                  <a16:creationId xmlns:a16="http://schemas.microsoft.com/office/drawing/2014/main" id="{F49D9A73-0516-4419-9A38-678C334EA977}"/>
                </a:ext>
              </a:extLst>
            </p:cNvPr>
            <p:cNvSpPr/>
            <p:nvPr/>
          </p:nvSpPr>
          <p:spPr>
            <a:xfrm>
              <a:off x="3955462"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2" name="Forme libre : forme 471">
              <a:extLst>
                <a:ext uri="{FF2B5EF4-FFF2-40B4-BE49-F238E27FC236}">
                  <a16:creationId xmlns:a16="http://schemas.microsoft.com/office/drawing/2014/main" id="{11CDDFBD-DF62-4B18-B9C4-8AB073672E30}"/>
                </a:ext>
              </a:extLst>
            </p:cNvPr>
            <p:cNvSpPr/>
            <p:nvPr/>
          </p:nvSpPr>
          <p:spPr>
            <a:xfrm>
              <a:off x="3852822"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3" name="Forme libre : forme 472">
              <a:extLst>
                <a:ext uri="{FF2B5EF4-FFF2-40B4-BE49-F238E27FC236}">
                  <a16:creationId xmlns:a16="http://schemas.microsoft.com/office/drawing/2014/main" id="{6F7C8247-6406-4E94-A4C2-9FD0BA486EEC}"/>
                </a:ext>
              </a:extLst>
            </p:cNvPr>
            <p:cNvSpPr/>
            <p:nvPr/>
          </p:nvSpPr>
          <p:spPr>
            <a:xfrm>
              <a:off x="3887035"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4" name="Forme libre : forme 473">
              <a:extLst>
                <a:ext uri="{FF2B5EF4-FFF2-40B4-BE49-F238E27FC236}">
                  <a16:creationId xmlns:a16="http://schemas.microsoft.com/office/drawing/2014/main" id="{0ADDB795-076A-42D7-9D2D-D3DFAECD2E60}"/>
                </a:ext>
              </a:extLst>
            </p:cNvPr>
            <p:cNvSpPr/>
            <p:nvPr/>
          </p:nvSpPr>
          <p:spPr>
            <a:xfrm>
              <a:off x="3921248"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5" name="Forme libre : forme 474">
              <a:extLst>
                <a:ext uri="{FF2B5EF4-FFF2-40B4-BE49-F238E27FC236}">
                  <a16:creationId xmlns:a16="http://schemas.microsoft.com/office/drawing/2014/main" id="{5A483C35-E7DE-4195-9F1E-256DC690C0C5}"/>
                </a:ext>
              </a:extLst>
            </p:cNvPr>
            <p:cNvSpPr/>
            <p:nvPr/>
          </p:nvSpPr>
          <p:spPr>
            <a:xfrm>
              <a:off x="3955462"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6" name="Forme libre : forme 475">
              <a:extLst>
                <a:ext uri="{FF2B5EF4-FFF2-40B4-BE49-F238E27FC236}">
                  <a16:creationId xmlns:a16="http://schemas.microsoft.com/office/drawing/2014/main" id="{B03FEC5E-1231-4DB6-A6D8-84F03C404217}"/>
                </a:ext>
              </a:extLst>
            </p:cNvPr>
            <p:cNvSpPr/>
            <p:nvPr/>
          </p:nvSpPr>
          <p:spPr>
            <a:xfrm>
              <a:off x="3818755"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7" name="Forme libre : forme 476">
              <a:extLst>
                <a:ext uri="{FF2B5EF4-FFF2-40B4-BE49-F238E27FC236}">
                  <a16:creationId xmlns:a16="http://schemas.microsoft.com/office/drawing/2014/main" id="{60B3C30C-7B4B-4F79-977A-BCBE349534BF}"/>
                </a:ext>
              </a:extLst>
            </p:cNvPr>
            <p:cNvSpPr/>
            <p:nvPr/>
          </p:nvSpPr>
          <p:spPr>
            <a:xfrm>
              <a:off x="3852822"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8" name="Forme libre : forme 477">
              <a:extLst>
                <a:ext uri="{FF2B5EF4-FFF2-40B4-BE49-F238E27FC236}">
                  <a16:creationId xmlns:a16="http://schemas.microsoft.com/office/drawing/2014/main" id="{F43D9CED-85A2-4B22-B244-094B2FAE0CB7}"/>
                </a:ext>
              </a:extLst>
            </p:cNvPr>
            <p:cNvSpPr/>
            <p:nvPr/>
          </p:nvSpPr>
          <p:spPr>
            <a:xfrm>
              <a:off x="3887035"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9" name="Forme libre : forme 478">
              <a:extLst>
                <a:ext uri="{FF2B5EF4-FFF2-40B4-BE49-F238E27FC236}">
                  <a16:creationId xmlns:a16="http://schemas.microsoft.com/office/drawing/2014/main" id="{8A2DD748-DBF5-4BB6-B07C-ECBB8FFACC6C}"/>
                </a:ext>
              </a:extLst>
            </p:cNvPr>
            <p:cNvSpPr/>
            <p:nvPr/>
          </p:nvSpPr>
          <p:spPr>
            <a:xfrm>
              <a:off x="4121995" y="245874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0" name="Forme libre : forme 479">
              <a:extLst>
                <a:ext uri="{FF2B5EF4-FFF2-40B4-BE49-F238E27FC236}">
                  <a16:creationId xmlns:a16="http://schemas.microsoft.com/office/drawing/2014/main" id="{8BB4C7BF-FB4F-444F-8385-52F649E59F7C}"/>
                </a:ext>
              </a:extLst>
            </p:cNvPr>
            <p:cNvSpPr/>
            <p:nvPr/>
          </p:nvSpPr>
          <p:spPr>
            <a:xfrm>
              <a:off x="4053423" y="2535067"/>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1" name="Forme libre : forme 480">
              <a:extLst>
                <a:ext uri="{FF2B5EF4-FFF2-40B4-BE49-F238E27FC236}">
                  <a16:creationId xmlns:a16="http://schemas.microsoft.com/office/drawing/2014/main" id="{E35C4092-D546-42F2-8BB9-0FCD26E33FDE}"/>
                </a:ext>
              </a:extLst>
            </p:cNvPr>
            <p:cNvSpPr/>
            <p:nvPr/>
          </p:nvSpPr>
          <p:spPr>
            <a:xfrm>
              <a:off x="4089244" y="2387248"/>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2" name="Forme libre : forme 481">
              <a:extLst>
                <a:ext uri="{FF2B5EF4-FFF2-40B4-BE49-F238E27FC236}">
                  <a16:creationId xmlns:a16="http://schemas.microsoft.com/office/drawing/2014/main" id="{FB295AC9-30C3-4D52-9E2B-7608F7650D30}"/>
                </a:ext>
              </a:extLst>
            </p:cNvPr>
            <p:cNvSpPr/>
            <p:nvPr/>
          </p:nvSpPr>
          <p:spPr>
            <a:xfrm>
              <a:off x="4089244" y="245991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3" name="Forme libre : forme 482">
              <a:extLst>
                <a:ext uri="{FF2B5EF4-FFF2-40B4-BE49-F238E27FC236}">
                  <a16:creationId xmlns:a16="http://schemas.microsoft.com/office/drawing/2014/main" id="{7C58EDBF-1FC7-4C75-89D2-4297F56490A2}"/>
                </a:ext>
              </a:extLst>
            </p:cNvPr>
            <p:cNvSpPr/>
            <p:nvPr/>
          </p:nvSpPr>
          <p:spPr>
            <a:xfrm>
              <a:off x="4089244" y="2532582"/>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4" name="Forme libre : forme 483">
              <a:extLst>
                <a:ext uri="{FF2B5EF4-FFF2-40B4-BE49-F238E27FC236}">
                  <a16:creationId xmlns:a16="http://schemas.microsoft.com/office/drawing/2014/main" id="{FA986E7E-9193-43A1-BC87-3F28D4677BFE}"/>
                </a:ext>
              </a:extLst>
            </p:cNvPr>
            <p:cNvSpPr/>
            <p:nvPr/>
          </p:nvSpPr>
          <p:spPr>
            <a:xfrm>
              <a:off x="4019940"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5" name="Forme libre : forme 484">
              <a:extLst>
                <a:ext uri="{FF2B5EF4-FFF2-40B4-BE49-F238E27FC236}">
                  <a16:creationId xmlns:a16="http://schemas.microsoft.com/office/drawing/2014/main" id="{52C29368-D7B0-4125-8B91-680EDC3AF4D5}"/>
                </a:ext>
              </a:extLst>
            </p:cNvPr>
            <p:cNvSpPr/>
            <p:nvPr/>
          </p:nvSpPr>
          <p:spPr>
            <a:xfrm>
              <a:off x="4054592"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6" name="Forme libre : forme 485">
              <a:extLst>
                <a:ext uri="{FF2B5EF4-FFF2-40B4-BE49-F238E27FC236}">
                  <a16:creationId xmlns:a16="http://schemas.microsoft.com/office/drawing/2014/main" id="{A33AFE30-6D8F-488B-847F-653824BCF7E2}"/>
                </a:ext>
              </a:extLst>
            </p:cNvPr>
            <p:cNvSpPr/>
            <p:nvPr/>
          </p:nvSpPr>
          <p:spPr>
            <a:xfrm>
              <a:off x="4089244"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7" name="Forme libre : forme 486">
              <a:extLst>
                <a:ext uri="{FF2B5EF4-FFF2-40B4-BE49-F238E27FC236}">
                  <a16:creationId xmlns:a16="http://schemas.microsoft.com/office/drawing/2014/main" id="{3E0942EF-A91D-4000-9AE9-DFE6B7AEE19D}"/>
                </a:ext>
              </a:extLst>
            </p:cNvPr>
            <p:cNvSpPr/>
            <p:nvPr/>
          </p:nvSpPr>
          <p:spPr>
            <a:xfrm>
              <a:off x="4089244" y="267791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8" name="Forme libre : forme 487">
              <a:extLst>
                <a:ext uri="{FF2B5EF4-FFF2-40B4-BE49-F238E27FC236}">
                  <a16:creationId xmlns:a16="http://schemas.microsoft.com/office/drawing/2014/main" id="{2D5A2C00-2899-4D07-B079-934D6CB8B60D}"/>
                </a:ext>
              </a:extLst>
            </p:cNvPr>
            <p:cNvSpPr/>
            <p:nvPr/>
          </p:nvSpPr>
          <p:spPr>
            <a:xfrm>
              <a:off x="3683656" y="3382318"/>
              <a:ext cx="268442" cy="27860"/>
            </a:xfrm>
            <a:custGeom>
              <a:avLst/>
              <a:gdLst>
                <a:gd name="connsiteX0" fmla="*/ 0 w 268442"/>
                <a:gd name="connsiteY0" fmla="*/ 13930 h 27860"/>
                <a:gd name="connsiteX1" fmla="*/ 0 w 268442"/>
                <a:gd name="connsiteY1" fmla="*/ 13930 h 27860"/>
                <a:gd name="connsiteX2" fmla="*/ 66994 w 268442"/>
                <a:gd name="connsiteY2" fmla="*/ 14047 h 27860"/>
                <a:gd name="connsiteX3" fmla="*/ 67111 w 268442"/>
                <a:gd name="connsiteY3" fmla="*/ 13930 h 27860"/>
                <a:gd name="connsiteX4" fmla="*/ 67111 w 268442"/>
                <a:gd name="connsiteY4" fmla="*/ 13930 h 27860"/>
                <a:gd name="connsiteX5" fmla="*/ 134104 w 268442"/>
                <a:gd name="connsiteY5" fmla="*/ 13813 h 27860"/>
                <a:gd name="connsiteX6" fmla="*/ 134221 w 268442"/>
                <a:gd name="connsiteY6" fmla="*/ 13930 h 27860"/>
                <a:gd name="connsiteX7" fmla="*/ 134221 w 268442"/>
                <a:gd name="connsiteY7" fmla="*/ 13930 h 27860"/>
                <a:gd name="connsiteX8" fmla="*/ 201215 w 268442"/>
                <a:gd name="connsiteY8" fmla="*/ 14047 h 27860"/>
                <a:gd name="connsiteX9" fmla="*/ 201332 w 268442"/>
                <a:gd name="connsiteY9" fmla="*/ 13930 h 27860"/>
                <a:gd name="connsiteX10" fmla="*/ 201332 w 268442"/>
                <a:gd name="connsiteY10" fmla="*/ 13930 h 27860"/>
                <a:gd name="connsiteX11" fmla="*/ 268326 w 268442"/>
                <a:gd name="connsiteY11" fmla="*/ 13813 h 27860"/>
                <a:gd name="connsiteX12" fmla="*/ 268443 w 268442"/>
                <a:gd name="connsiteY12" fmla="*/ 13930 h 27860"/>
                <a:gd name="connsiteX13" fmla="*/ 268443 w 268442"/>
                <a:gd name="connsiteY13" fmla="*/ 13930 h 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442" h="27860">
                  <a:moveTo>
                    <a:pt x="0" y="13930"/>
                  </a:moveTo>
                  <a:lnTo>
                    <a:pt x="0" y="13930"/>
                  </a:lnTo>
                  <a:cubicBezTo>
                    <a:pt x="18466" y="32455"/>
                    <a:pt x="48469" y="32514"/>
                    <a:pt x="66994" y="14047"/>
                  </a:cubicBezTo>
                  <a:cubicBezTo>
                    <a:pt x="67038" y="14003"/>
                    <a:pt x="67067" y="13974"/>
                    <a:pt x="67111" y="13930"/>
                  </a:cubicBezTo>
                  <a:lnTo>
                    <a:pt x="67111" y="13930"/>
                  </a:lnTo>
                  <a:cubicBezTo>
                    <a:pt x="85577" y="-4595"/>
                    <a:pt x="115580" y="-4653"/>
                    <a:pt x="134104" y="13813"/>
                  </a:cubicBezTo>
                  <a:cubicBezTo>
                    <a:pt x="134148" y="13857"/>
                    <a:pt x="134178" y="13887"/>
                    <a:pt x="134221" y="13930"/>
                  </a:cubicBezTo>
                  <a:lnTo>
                    <a:pt x="134221" y="13930"/>
                  </a:lnTo>
                  <a:cubicBezTo>
                    <a:pt x="152688" y="32455"/>
                    <a:pt x="182690" y="32514"/>
                    <a:pt x="201215" y="14047"/>
                  </a:cubicBezTo>
                  <a:cubicBezTo>
                    <a:pt x="201259" y="14003"/>
                    <a:pt x="201288" y="13974"/>
                    <a:pt x="201332" y="13930"/>
                  </a:cubicBezTo>
                  <a:lnTo>
                    <a:pt x="201332" y="13930"/>
                  </a:lnTo>
                  <a:cubicBezTo>
                    <a:pt x="219799" y="-4595"/>
                    <a:pt x="249801" y="-4653"/>
                    <a:pt x="268326" y="13813"/>
                  </a:cubicBezTo>
                  <a:cubicBezTo>
                    <a:pt x="268370" y="13857"/>
                    <a:pt x="268399" y="13887"/>
                    <a:pt x="268443" y="13930"/>
                  </a:cubicBezTo>
                  <a:lnTo>
                    <a:pt x="268443" y="13930"/>
                  </a:lnTo>
                </a:path>
              </a:pathLst>
            </a:custGeom>
            <a:noFill/>
            <a:ln w="14598" cap="rnd">
              <a:solidFill>
                <a:srgbClr val="0BA157"/>
              </a:solidFill>
              <a:prstDash val="solid"/>
              <a:miter/>
            </a:ln>
          </p:spPr>
          <p:txBody>
            <a:bodyPr rtlCol="0" anchor="ctr"/>
            <a:lstStyle/>
            <a:p>
              <a:endParaRPr lang="fr-FR" sz="1350"/>
            </a:p>
          </p:txBody>
        </p:sp>
        <p:sp>
          <p:nvSpPr>
            <p:cNvPr id="489" name="Forme libre : forme 488">
              <a:extLst>
                <a:ext uri="{FF2B5EF4-FFF2-40B4-BE49-F238E27FC236}">
                  <a16:creationId xmlns:a16="http://schemas.microsoft.com/office/drawing/2014/main" id="{5C811BD1-E3F6-44DF-AA64-672D1C9B6AE1}"/>
                </a:ext>
              </a:extLst>
            </p:cNvPr>
            <p:cNvSpPr/>
            <p:nvPr/>
          </p:nvSpPr>
          <p:spPr>
            <a:xfrm>
              <a:off x="4019063" y="3284781"/>
              <a:ext cx="201624" cy="27889"/>
            </a:xfrm>
            <a:custGeom>
              <a:avLst/>
              <a:gdLst>
                <a:gd name="connsiteX0" fmla="*/ 0 w 201624"/>
                <a:gd name="connsiteY0" fmla="*/ 13945 h 27889"/>
                <a:gd name="connsiteX1" fmla="*/ 0 w 201624"/>
                <a:gd name="connsiteY1" fmla="*/ 13945 h 27889"/>
                <a:gd name="connsiteX2" fmla="*/ 66994 w 201624"/>
                <a:gd name="connsiteY2" fmla="*/ 13828 h 27889"/>
                <a:gd name="connsiteX3" fmla="*/ 67111 w 201624"/>
                <a:gd name="connsiteY3" fmla="*/ 13945 h 27889"/>
                <a:gd name="connsiteX4" fmla="*/ 67111 w 201624"/>
                <a:gd name="connsiteY4" fmla="*/ 13945 h 27889"/>
                <a:gd name="connsiteX5" fmla="*/ 134309 w 201624"/>
                <a:gd name="connsiteY5" fmla="*/ 14003 h 27889"/>
                <a:gd name="connsiteX6" fmla="*/ 134368 w 201624"/>
                <a:gd name="connsiteY6" fmla="*/ 13945 h 27889"/>
                <a:gd name="connsiteX7" fmla="*/ 134368 w 201624"/>
                <a:gd name="connsiteY7" fmla="*/ 13945 h 27889"/>
                <a:gd name="connsiteX8" fmla="*/ 201566 w 201624"/>
                <a:gd name="connsiteY8" fmla="*/ 13886 h 27889"/>
                <a:gd name="connsiteX9" fmla="*/ 201624 w 201624"/>
                <a:gd name="connsiteY9" fmla="*/ 13945 h 2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624" h="27889">
                  <a:moveTo>
                    <a:pt x="0" y="13945"/>
                  </a:moveTo>
                  <a:lnTo>
                    <a:pt x="0" y="13945"/>
                  </a:lnTo>
                  <a:cubicBezTo>
                    <a:pt x="18466" y="-4580"/>
                    <a:pt x="48469" y="-4639"/>
                    <a:pt x="66994" y="13828"/>
                  </a:cubicBezTo>
                  <a:cubicBezTo>
                    <a:pt x="67037" y="13872"/>
                    <a:pt x="67067" y="13901"/>
                    <a:pt x="67111" y="13945"/>
                  </a:cubicBezTo>
                  <a:lnTo>
                    <a:pt x="67111" y="13945"/>
                  </a:lnTo>
                  <a:cubicBezTo>
                    <a:pt x="85650" y="32514"/>
                    <a:pt x="115740" y="32543"/>
                    <a:pt x="134309" y="14003"/>
                  </a:cubicBezTo>
                  <a:cubicBezTo>
                    <a:pt x="134324" y="13989"/>
                    <a:pt x="134353" y="13960"/>
                    <a:pt x="134368" y="13945"/>
                  </a:cubicBezTo>
                  <a:lnTo>
                    <a:pt x="134368" y="13945"/>
                  </a:lnTo>
                  <a:cubicBezTo>
                    <a:pt x="152907" y="-4624"/>
                    <a:pt x="182997" y="-4653"/>
                    <a:pt x="201566" y="13886"/>
                  </a:cubicBezTo>
                  <a:cubicBezTo>
                    <a:pt x="201581" y="13901"/>
                    <a:pt x="201610" y="13930"/>
                    <a:pt x="201624" y="13945"/>
                  </a:cubicBezTo>
                </a:path>
              </a:pathLst>
            </a:custGeom>
            <a:noFill/>
            <a:ln w="14598" cap="rnd">
              <a:solidFill>
                <a:srgbClr val="0BA157"/>
              </a:solidFill>
              <a:prstDash val="solid"/>
              <a:miter/>
            </a:ln>
          </p:spPr>
          <p:txBody>
            <a:bodyPr rtlCol="0" anchor="ctr"/>
            <a:lstStyle/>
            <a:p>
              <a:endParaRPr lang="fr-FR" sz="1350"/>
            </a:p>
          </p:txBody>
        </p:sp>
        <p:sp>
          <p:nvSpPr>
            <p:cNvPr id="490" name="Forme libre : forme 489">
              <a:extLst>
                <a:ext uri="{FF2B5EF4-FFF2-40B4-BE49-F238E27FC236}">
                  <a16:creationId xmlns:a16="http://schemas.microsoft.com/office/drawing/2014/main" id="{B66EAD76-41E6-489B-9F72-2D63E9C0387F}"/>
                </a:ext>
              </a:extLst>
            </p:cNvPr>
            <p:cNvSpPr/>
            <p:nvPr/>
          </p:nvSpPr>
          <p:spPr>
            <a:xfrm>
              <a:off x="4600397" y="3280263"/>
              <a:ext cx="189050" cy="27875"/>
            </a:xfrm>
            <a:custGeom>
              <a:avLst/>
              <a:gdLst>
                <a:gd name="connsiteX0" fmla="*/ 0 w 189050"/>
                <a:gd name="connsiteY0" fmla="*/ 5011 h 27875"/>
                <a:gd name="connsiteX1" fmla="*/ 54683 w 189050"/>
                <a:gd name="connsiteY1" fmla="*/ 13930 h 27875"/>
                <a:gd name="connsiteX2" fmla="*/ 54683 w 189050"/>
                <a:gd name="connsiteY2" fmla="*/ 13930 h 27875"/>
                <a:gd name="connsiteX3" fmla="*/ 121881 w 189050"/>
                <a:gd name="connsiteY3" fmla="*/ 13989 h 27875"/>
                <a:gd name="connsiteX4" fmla="*/ 121940 w 189050"/>
                <a:gd name="connsiteY4" fmla="*/ 13930 h 27875"/>
                <a:gd name="connsiteX5" fmla="*/ 121940 w 189050"/>
                <a:gd name="connsiteY5" fmla="*/ 13930 h 27875"/>
                <a:gd name="connsiteX6" fmla="*/ 188933 w 189050"/>
                <a:gd name="connsiteY6" fmla="*/ 13813 h 27875"/>
                <a:gd name="connsiteX7" fmla="*/ 189051 w 189050"/>
                <a:gd name="connsiteY7" fmla="*/ 13930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50" h="27875">
                  <a:moveTo>
                    <a:pt x="0" y="5011"/>
                  </a:moveTo>
                  <a:cubicBezTo>
                    <a:pt x="18247" y="-4098"/>
                    <a:pt x="40281" y="-501"/>
                    <a:pt x="54683" y="13930"/>
                  </a:cubicBezTo>
                  <a:lnTo>
                    <a:pt x="54683" y="13930"/>
                  </a:lnTo>
                  <a:cubicBezTo>
                    <a:pt x="73222" y="32499"/>
                    <a:pt x="103313" y="32528"/>
                    <a:pt x="121881" y="13989"/>
                  </a:cubicBezTo>
                  <a:cubicBezTo>
                    <a:pt x="121896" y="13974"/>
                    <a:pt x="121925" y="13945"/>
                    <a:pt x="121940" y="13930"/>
                  </a:cubicBezTo>
                  <a:lnTo>
                    <a:pt x="121940" y="13930"/>
                  </a:lnTo>
                  <a:cubicBezTo>
                    <a:pt x="140406" y="-4595"/>
                    <a:pt x="170409" y="-4653"/>
                    <a:pt x="188933" y="13813"/>
                  </a:cubicBezTo>
                  <a:cubicBezTo>
                    <a:pt x="188977" y="13857"/>
                    <a:pt x="189007" y="13886"/>
                    <a:pt x="189051" y="13930"/>
                  </a:cubicBezTo>
                </a:path>
              </a:pathLst>
            </a:custGeom>
            <a:noFill/>
            <a:ln w="14598" cap="rnd">
              <a:solidFill>
                <a:srgbClr val="0BA157"/>
              </a:solidFill>
              <a:prstDash val="solid"/>
              <a:miter/>
            </a:ln>
          </p:spPr>
          <p:txBody>
            <a:bodyPr rtlCol="0" anchor="ctr"/>
            <a:lstStyle/>
            <a:p>
              <a:endParaRPr lang="fr-FR" sz="1350"/>
            </a:p>
          </p:txBody>
        </p:sp>
        <p:sp>
          <p:nvSpPr>
            <p:cNvPr id="491" name="Forme libre : forme 490">
              <a:extLst>
                <a:ext uri="{FF2B5EF4-FFF2-40B4-BE49-F238E27FC236}">
                  <a16:creationId xmlns:a16="http://schemas.microsoft.com/office/drawing/2014/main" id="{BD5E3A4E-B12B-4F55-833C-73840EC0E466}"/>
                </a:ext>
              </a:extLst>
            </p:cNvPr>
            <p:cNvSpPr/>
            <p:nvPr/>
          </p:nvSpPr>
          <p:spPr>
            <a:xfrm>
              <a:off x="4280049" y="3354392"/>
              <a:ext cx="201332" cy="27860"/>
            </a:xfrm>
            <a:custGeom>
              <a:avLst/>
              <a:gdLst>
                <a:gd name="connsiteX0" fmla="*/ 0 w 201332"/>
                <a:gd name="connsiteY0" fmla="*/ 13930 h 27860"/>
                <a:gd name="connsiteX1" fmla="*/ 0 w 201332"/>
                <a:gd name="connsiteY1" fmla="*/ 13930 h 27860"/>
                <a:gd name="connsiteX2" fmla="*/ 66994 w 201332"/>
                <a:gd name="connsiteY2" fmla="*/ 13813 h 27860"/>
                <a:gd name="connsiteX3" fmla="*/ 67111 w 201332"/>
                <a:gd name="connsiteY3" fmla="*/ 13930 h 27860"/>
                <a:gd name="connsiteX4" fmla="*/ 67111 w 201332"/>
                <a:gd name="connsiteY4" fmla="*/ 13930 h 27860"/>
                <a:gd name="connsiteX5" fmla="*/ 134105 w 201332"/>
                <a:gd name="connsiteY5" fmla="*/ 14047 h 27860"/>
                <a:gd name="connsiteX6" fmla="*/ 134222 w 201332"/>
                <a:gd name="connsiteY6" fmla="*/ 13930 h 27860"/>
                <a:gd name="connsiteX7" fmla="*/ 134222 w 201332"/>
                <a:gd name="connsiteY7" fmla="*/ 13930 h 27860"/>
                <a:gd name="connsiteX8" fmla="*/ 201215 w 201332"/>
                <a:gd name="connsiteY8" fmla="*/ 13813 h 27860"/>
                <a:gd name="connsiteX9" fmla="*/ 201332 w 201332"/>
                <a:gd name="connsiteY9" fmla="*/ 13930 h 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332" h="27860">
                  <a:moveTo>
                    <a:pt x="0" y="13930"/>
                  </a:moveTo>
                  <a:lnTo>
                    <a:pt x="0" y="13930"/>
                  </a:lnTo>
                  <a:cubicBezTo>
                    <a:pt x="18466" y="-4595"/>
                    <a:pt x="48469" y="-4653"/>
                    <a:pt x="66994" y="13813"/>
                  </a:cubicBezTo>
                  <a:cubicBezTo>
                    <a:pt x="67038" y="13857"/>
                    <a:pt x="67067" y="13887"/>
                    <a:pt x="67111" y="13930"/>
                  </a:cubicBezTo>
                  <a:lnTo>
                    <a:pt x="67111" y="13930"/>
                  </a:lnTo>
                  <a:cubicBezTo>
                    <a:pt x="85577" y="32455"/>
                    <a:pt x="115580" y="32514"/>
                    <a:pt x="134105" y="14047"/>
                  </a:cubicBezTo>
                  <a:cubicBezTo>
                    <a:pt x="134148" y="14003"/>
                    <a:pt x="134178" y="13974"/>
                    <a:pt x="134222" y="13930"/>
                  </a:cubicBezTo>
                  <a:lnTo>
                    <a:pt x="134222" y="13930"/>
                  </a:lnTo>
                  <a:cubicBezTo>
                    <a:pt x="152688" y="-4595"/>
                    <a:pt x="182690" y="-4653"/>
                    <a:pt x="201215" y="13813"/>
                  </a:cubicBezTo>
                  <a:cubicBezTo>
                    <a:pt x="201259" y="13857"/>
                    <a:pt x="201288" y="13887"/>
                    <a:pt x="201332" y="13930"/>
                  </a:cubicBezTo>
                </a:path>
              </a:pathLst>
            </a:custGeom>
            <a:noFill/>
            <a:ln w="14598" cap="rnd">
              <a:solidFill>
                <a:srgbClr val="0BA157"/>
              </a:solidFill>
              <a:prstDash val="solid"/>
              <a:miter/>
            </a:ln>
          </p:spPr>
          <p:txBody>
            <a:bodyPr rtlCol="0" anchor="ctr"/>
            <a:lstStyle/>
            <a:p>
              <a:endParaRPr lang="fr-FR" sz="1350"/>
            </a:p>
          </p:txBody>
        </p:sp>
        <p:sp>
          <p:nvSpPr>
            <p:cNvPr id="492" name="Forme libre : forme 491">
              <a:extLst>
                <a:ext uri="{FF2B5EF4-FFF2-40B4-BE49-F238E27FC236}">
                  <a16:creationId xmlns:a16="http://schemas.microsoft.com/office/drawing/2014/main" id="{A094BA2C-7C23-4020-B8DB-12705A030CD2}"/>
                </a:ext>
              </a:extLst>
            </p:cNvPr>
            <p:cNvSpPr/>
            <p:nvPr/>
          </p:nvSpPr>
          <p:spPr>
            <a:xfrm>
              <a:off x="4021110" y="3020194"/>
              <a:ext cx="511883" cy="210543"/>
            </a:xfrm>
            <a:custGeom>
              <a:avLst/>
              <a:gdLst>
                <a:gd name="connsiteX0" fmla="*/ 132467 w 511883"/>
                <a:gd name="connsiteY0" fmla="*/ 54975 h 210543"/>
                <a:gd name="connsiteX1" fmla="*/ 187003 w 511883"/>
                <a:gd name="connsiteY1" fmla="*/ 0 h 210543"/>
                <a:gd name="connsiteX2" fmla="*/ 364065 w 511883"/>
                <a:gd name="connsiteY2" fmla="*/ 0 h 210543"/>
                <a:gd name="connsiteX3" fmla="*/ 364065 w 511883"/>
                <a:gd name="connsiteY3" fmla="*/ 29242 h 210543"/>
                <a:gd name="connsiteX4" fmla="*/ 337162 w 511883"/>
                <a:gd name="connsiteY4" fmla="*/ 29242 h 210543"/>
                <a:gd name="connsiteX5" fmla="*/ 330582 w 511883"/>
                <a:gd name="connsiteY5" fmla="*/ 90066 h 210543"/>
                <a:gd name="connsiteX6" fmla="*/ 341694 w 511883"/>
                <a:gd name="connsiteY6" fmla="*/ 92405 h 210543"/>
                <a:gd name="connsiteX7" fmla="*/ 444042 w 511883"/>
                <a:gd name="connsiteY7" fmla="*/ 121647 h 210543"/>
                <a:gd name="connsiteX8" fmla="*/ 476501 w 511883"/>
                <a:gd name="connsiteY8" fmla="*/ 178085 h 210543"/>
                <a:gd name="connsiteX9" fmla="*/ 511884 w 511883"/>
                <a:gd name="connsiteY9" fmla="*/ 177207 h 210543"/>
                <a:gd name="connsiteX10" fmla="*/ 498725 w 511883"/>
                <a:gd name="connsiteY10" fmla="*/ 210543 h 210543"/>
                <a:gd name="connsiteX11" fmla="*/ 87726 w 511883"/>
                <a:gd name="connsiteY11" fmla="*/ 210543 h 210543"/>
                <a:gd name="connsiteX12" fmla="*/ 0 w 511883"/>
                <a:gd name="connsiteY12" fmla="*/ 59946 h 210543"/>
                <a:gd name="connsiteX13" fmla="*/ 132467 w 511883"/>
                <a:gd name="connsiteY13" fmla="*/ 54975 h 210543"/>
                <a:gd name="connsiteX14" fmla="*/ 307920 w 511883"/>
                <a:gd name="connsiteY14" fmla="*/ 87873 h 210543"/>
                <a:gd name="connsiteX15" fmla="*/ 313037 w 511883"/>
                <a:gd name="connsiteY15" fmla="*/ 29388 h 210543"/>
                <a:gd name="connsiteX16" fmla="*/ 282187 w 511883"/>
                <a:gd name="connsiteY16" fmla="*/ 29388 h 210543"/>
                <a:gd name="connsiteX17" fmla="*/ 277069 w 511883"/>
                <a:gd name="connsiteY17" fmla="*/ 79246 h 210543"/>
                <a:gd name="connsiteX18" fmla="*/ 307920 w 511883"/>
                <a:gd name="connsiteY18" fmla="*/ 87873 h 210543"/>
                <a:gd name="connsiteX19" fmla="*/ 258647 w 511883"/>
                <a:gd name="connsiteY19" fmla="*/ 74860 h 210543"/>
                <a:gd name="connsiteX20" fmla="*/ 263179 w 511883"/>
                <a:gd name="connsiteY20" fmla="*/ 32166 h 210543"/>
                <a:gd name="connsiteX21" fmla="*/ 230135 w 511883"/>
                <a:gd name="connsiteY21" fmla="*/ 32166 h 210543"/>
                <a:gd name="connsiteX22" fmla="*/ 224726 w 511883"/>
                <a:gd name="connsiteY22" fmla="*/ 66526 h 210543"/>
                <a:gd name="connsiteX23" fmla="*/ 259231 w 511883"/>
                <a:gd name="connsiteY23" fmla="*/ 74860 h 210543"/>
                <a:gd name="connsiteX24" fmla="*/ 203379 w 511883"/>
                <a:gd name="connsiteY24" fmla="*/ 63017 h 210543"/>
                <a:gd name="connsiteX25" fmla="*/ 211274 w 511883"/>
                <a:gd name="connsiteY25" fmla="*/ 32313 h 210543"/>
                <a:gd name="connsiteX26" fmla="*/ 194899 w 511883"/>
                <a:gd name="connsiteY26" fmla="*/ 32313 h 210543"/>
                <a:gd name="connsiteX27" fmla="*/ 159955 w 511883"/>
                <a:gd name="connsiteY27" fmla="*/ 56876 h 210543"/>
                <a:gd name="connsiteX28" fmla="*/ 203964 w 511883"/>
                <a:gd name="connsiteY28" fmla="*/ 63017 h 2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1883" h="210543">
                  <a:moveTo>
                    <a:pt x="132467" y="54975"/>
                  </a:moveTo>
                  <a:lnTo>
                    <a:pt x="187003" y="0"/>
                  </a:lnTo>
                  <a:lnTo>
                    <a:pt x="364065" y="0"/>
                  </a:lnTo>
                  <a:lnTo>
                    <a:pt x="364065" y="29242"/>
                  </a:lnTo>
                  <a:lnTo>
                    <a:pt x="337162" y="29242"/>
                  </a:lnTo>
                  <a:lnTo>
                    <a:pt x="330582" y="90066"/>
                  </a:lnTo>
                  <a:lnTo>
                    <a:pt x="341694" y="92405"/>
                  </a:lnTo>
                  <a:lnTo>
                    <a:pt x="444042" y="121647"/>
                  </a:lnTo>
                  <a:lnTo>
                    <a:pt x="476501" y="178085"/>
                  </a:lnTo>
                  <a:lnTo>
                    <a:pt x="511884" y="177207"/>
                  </a:lnTo>
                  <a:lnTo>
                    <a:pt x="498725" y="210543"/>
                  </a:lnTo>
                  <a:lnTo>
                    <a:pt x="87726" y="210543"/>
                  </a:lnTo>
                  <a:cubicBezTo>
                    <a:pt x="87726" y="210543"/>
                    <a:pt x="0" y="104102"/>
                    <a:pt x="0" y="59946"/>
                  </a:cubicBezTo>
                  <a:cubicBezTo>
                    <a:pt x="0" y="41816"/>
                    <a:pt x="58046" y="44594"/>
                    <a:pt x="132467" y="54975"/>
                  </a:cubicBezTo>
                  <a:close/>
                  <a:moveTo>
                    <a:pt x="307920" y="87873"/>
                  </a:moveTo>
                  <a:lnTo>
                    <a:pt x="313037" y="29388"/>
                  </a:lnTo>
                  <a:lnTo>
                    <a:pt x="282187" y="29388"/>
                  </a:lnTo>
                  <a:lnTo>
                    <a:pt x="277069" y="79246"/>
                  </a:lnTo>
                  <a:cubicBezTo>
                    <a:pt x="289789" y="82755"/>
                    <a:pt x="300317" y="85533"/>
                    <a:pt x="307920" y="87873"/>
                  </a:cubicBezTo>
                  <a:close/>
                  <a:moveTo>
                    <a:pt x="258647" y="74860"/>
                  </a:moveTo>
                  <a:lnTo>
                    <a:pt x="263179" y="32166"/>
                  </a:lnTo>
                  <a:lnTo>
                    <a:pt x="230135" y="32166"/>
                  </a:lnTo>
                  <a:lnTo>
                    <a:pt x="224726" y="66526"/>
                  </a:lnTo>
                  <a:cubicBezTo>
                    <a:pt x="237300" y="69304"/>
                    <a:pt x="249435" y="72520"/>
                    <a:pt x="259231" y="74860"/>
                  </a:cubicBezTo>
                  <a:close/>
                  <a:moveTo>
                    <a:pt x="203379" y="63017"/>
                  </a:moveTo>
                  <a:lnTo>
                    <a:pt x="211274" y="32313"/>
                  </a:lnTo>
                  <a:lnTo>
                    <a:pt x="194899" y="32313"/>
                  </a:lnTo>
                  <a:lnTo>
                    <a:pt x="159955" y="56876"/>
                  </a:lnTo>
                  <a:cubicBezTo>
                    <a:pt x="175014" y="58777"/>
                    <a:pt x="189635" y="60970"/>
                    <a:pt x="203964" y="63017"/>
                  </a:cubicBezTo>
                  <a:close/>
                </a:path>
              </a:pathLst>
            </a:custGeom>
            <a:noFill/>
            <a:ln w="14598" cap="rnd">
              <a:solidFill>
                <a:srgbClr val="0BA157"/>
              </a:solidFill>
              <a:prstDash val="solid"/>
              <a:round/>
            </a:ln>
          </p:spPr>
          <p:txBody>
            <a:bodyPr rtlCol="0" anchor="ctr"/>
            <a:lstStyle/>
            <a:p>
              <a:endParaRPr lang="fr-FR" sz="1350"/>
            </a:p>
          </p:txBody>
        </p:sp>
        <p:sp>
          <p:nvSpPr>
            <p:cNvPr id="493" name="Forme libre : forme 492">
              <a:extLst>
                <a:ext uri="{FF2B5EF4-FFF2-40B4-BE49-F238E27FC236}">
                  <a16:creationId xmlns:a16="http://schemas.microsoft.com/office/drawing/2014/main" id="{F0A0B740-220A-494F-896B-4A748204F271}"/>
                </a:ext>
              </a:extLst>
            </p:cNvPr>
            <p:cNvSpPr/>
            <p:nvPr/>
          </p:nvSpPr>
          <p:spPr>
            <a:xfrm>
              <a:off x="1821061" y="2202438"/>
              <a:ext cx="462042" cy="1457574"/>
            </a:xfrm>
            <a:custGeom>
              <a:avLst/>
              <a:gdLst>
                <a:gd name="connsiteX0" fmla="*/ 462043 w 462042"/>
                <a:gd name="connsiteY0" fmla="*/ 694208 h 1457574"/>
                <a:gd name="connsiteX1" fmla="*/ 438064 w 462042"/>
                <a:gd name="connsiteY1" fmla="*/ 694208 h 1457574"/>
                <a:gd name="connsiteX2" fmla="*/ 419203 w 462042"/>
                <a:gd name="connsiteY2" fmla="*/ 675347 h 1457574"/>
                <a:gd name="connsiteX3" fmla="*/ 419203 w 462042"/>
                <a:gd name="connsiteY3" fmla="*/ 305434 h 1457574"/>
                <a:gd name="connsiteX4" fmla="*/ 400342 w 462042"/>
                <a:gd name="connsiteY4" fmla="*/ 286573 h 1457574"/>
                <a:gd name="connsiteX5" fmla="*/ 396687 w 462042"/>
                <a:gd name="connsiteY5" fmla="*/ 286573 h 1457574"/>
                <a:gd name="connsiteX6" fmla="*/ 377825 w 462042"/>
                <a:gd name="connsiteY6" fmla="*/ 267712 h 1457574"/>
                <a:gd name="connsiteX7" fmla="*/ 377825 w 462042"/>
                <a:gd name="connsiteY7" fmla="*/ 267712 h 1457574"/>
                <a:gd name="connsiteX8" fmla="*/ 364228 w 462042"/>
                <a:gd name="connsiteY8" fmla="*/ 254114 h 1457574"/>
                <a:gd name="connsiteX9" fmla="*/ 338933 w 462042"/>
                <a:gd name="connsiteY9" fmla="*/ 254114 h 1457574"/>
                <a:gd name="connsiteX10" fmla="*/ 338933 w 462042"/>
                <a:gd name="connsiteY10" fmla="*/ 0 h 1457574"/>
                <a:gd name="connsiteX11" fmla="*/ 330892 w 462042"/>
                <a:gd name="connsiteY11" fmla="*/ 0 h 1457574"/>
                <a:gd name="connsiteX12" fmla="*/ 330892 w 462042"/>
                <a:gd name="connsiteY12" fmla="*/ 254699 h 1457574"/>
                <a:gd name="connsiteX13" fmla="*/ 305451 w 462042"/>
                <a:gd name="connsiteY13" fmla="*/ 254699 h 1457574"/>
                <a:gd name="connsiteX14" fmla="*/ 291854 w 462042"/>
                <a:gd name="connsiteY14" fmla="*/ 268297 h 1457574"/>
                <a:gd name="connsiteX15" fmla="*/ 291854 w 462042"/>
                <a:gd name="connsiteY15" fmla="*/ 268297 h 1457574"/>
                <a:gd name="connsiteX16" fmla="*/ 272992 w 462042"/>
                <a:gd name="connsiteY16" fmla="*/ 287158 h 1457574"/>
                <a:gd name="connsiteX17" fmla="*/ 269483 w 462042"/>
                <a:gd name="connsiteY17" fmla="*/ 287158 h 1457574"/>
                <a:gd name="connsiteX18" fmla="*/ 250476 w 462042"/>
                <a:gd name="connsiteY18" fmla="*/ 305434 h 1457574"/>
                <a:gd name="connsiteX19" fmla="*/ 250476 w 462042"/>
                <a:gd name="connsiteY19" fmla="*/ 653269 h 1457574"/>
                <a:gd name="connsiteX20" fmla="*/ 210414 w 462042"/>
                <a:gd name="connsiteY20" fmla="*/ 693624 h 1457574"/>
                <a:gd name="connsiteX21" fmla="*/ 210268 w 462042"/>
                <a:gd name="connsiteY21" fmla="*/ 693624 h 1457574"/>
                <a:gd name="connsiteX22" fmla="*/ 210268 w 462042"/>
                <a:gd name="connsiteY22" fmla="*/ 693624 h 1457574"/>
                <a:gd name="connsiteX23" fmla="*/ 191407 w 462042"/>
                <a:gd name="connsiteY23" fmla="*/ 712485 h 1457574"/>
                <a:gd name="connsiteX24" fmla="*/ 191407 w 462042"/>
                <a:gd name="connsiteY24" fmla="*/ 712485 h 1457574"/>
                <a:gd name="connsiteX25" fmla="*/ 181026 w 462042"/>
                <a:gd name="connsiteY25" fmla="*/ 722866 h 1457574"/>
                <a:gd name="connsiteX26" fmla="*/ 166405 w 462042"/>
                <a:gd name="connsiteY26" fmla="*/ 722866 h 1457574"/>
                <a:gd name="connsiteX27" fmla="*/ 126051 w 462042"/>
                <a:gd name="connsiteY27" fmla="*/ 763220 h 1457574"/>
                <a:gd name="connsiteX28" fmla="*/ 126051 w 462042"/>
                <a:gd name="connsiteY28" fmla="*/ 1115588 h 1457574"/>
                <a:gd name="connsiteX29" fmla="*/ 85696 w 462042"/>
                <a:gd name="connsiteY29" fmla="*/ 1155942 h 1457574"/>
                <a:gd name="connsiteX30" fmla="*/ 40225 w 462042"/>
                <a:gd name="connsiteY30" fmla="*/ 1155942 h 1457574"/>
                <a:gd name="connsiteX31" fmla="*/ 0 w 462042"/>
                <a:gd name="connsiteY31" fmla="*/ 1196135 h 1457574"/>
                <a:gd name="connsiteX32" fmla="*/ 17 w 462042"/>
                <a:gd name="connsiteY32" fmla="*/ 1197319 h 1457574"/>
                <a:gd name="connsiteX33" fmla="*/ 17 w 462042"/>
                <a:gd name="connsiteY33" fmla="*/ 1457574 h 145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042" h="1457574">
                  <a:moveTo>
                    <a:pt x="462043" y="694208"/>
                  </a:moveTo>
                  <a:lnTo>
                    <a:pt x="438064" y="694208"/>
                  </a:lnTo>
                  <a:cubicBezTo>
                    <a:pt x="427648" y="694208"/>
                    <a:pt x="419203" y="685757"/>
                    <a:pt x="419203" y="675347"/>
                  </a:cubicBezTo>
                  <a:lnTo>
                    <a:pt x="419203" y="305434"/>
                  </a:lnTo>
                  <a:cubicBezTo>
                    <a:pt x="419203" y="295018"/>
                    <a:pt x="410758" y="286573"/>
                    <a:pt x="400342" y="286573"/>
                  </a:cubicBezTo>
                  <a:lnTo>
                    <a:pt x="396687" y="286573"/>
                  </a:lnTo>
                  <a:cubicBezTo>
                    <a:pt x="386271" y="286573"/>
                    <a:pt x="377825" y="278128"/>
                    <a:pt x="377825" y="267712"/>
                  </a:cubicBezTo>
                  <a:lnTo>
                    <a:pt x="377825" y="267712"/>
                  </a:lnTo>
                  <a:cubicBezTo>
                    <a:pt x="377825" y="260202"/>
                    <a:pt x="371737" y="254114"/>
                    <a:pt x="364228" y="254114"/>
                  </a:cubicBezTo>
                  <a:lnTo>
                    <a:pt x="338933" y="254114"/>
                  </a:lnTo>
                  <a:lnTo>
                    <a:pt x="338933" y="0"/>
                  </a:lnTo>
                  <a:lnTo>
                    <a:pt x="330892" y="0"/>
                  </a:lnTo>
                  <a:lnTo>
                    <a:pt x="330892" y="254699"/>
                  </a:lnTo>
                  <a:lnTo>
                    <a:pt x="305451" y="254699"/>
                  </a:lnTo>
                  <a:cubicBezTo>
                    <a:pt x="297942" y="254699"/>
                    <a:pt x="291854" y="260787"/>
                    <a:pt x="291854" y="268297"/>
                  </a:cubicBezTo>
                  <a:lnTo>
                    <a:pt x="291854" y="268297"/>
                  </a:lnTo>
                  <a:cubicBezTo>
                    <a:pt x="291854" y="278713"/>
                    <a:pt x="283408" y="287158"/>
                    <a:pt x="272992" y="287158"/>
                  </a:cubicBezTo>
                  <a:lnTo>
                    <a:pt x="269483" y="287158"/>
                  </a:lnTo>
                  <a:cubicBezTo>
                    <a:pt x="259265" y="287150"/>
                    <a:pt x="250869" y="295223"/>
                    <a:pt x="250476" y="305434"/>
                  </a:cubicBezTo>
                  <a:lnTo>
                    <a:pt x="250476" y="653269"/>
                  </a:lnTo>
                  <a:cubicBezTo>
                    <a:pt x="250556" y="675479"/>
                    <a:pt x="232621" y="693536"/>
                    <a:pt x="210414" y="693624"/>
                  </a:cubicBezTo>
                  <a:cubicBezTo>
                    <a:pt x="210366" y="693624"/>
                    <a:pt x="210316" y="693624"/>
                    <a:pt x="210268" y="693624"/>
                  </a:cubicBezTo>
                  <a:lnTo>
                    <a:pt x="210268" y="693624"/>
                  </a:lnTo>
                  <a:cubicBezTo>
                    <a:pt x="199852" y="693624"/>
                    <a:pt x="191407" y="702074"/>
                    <a:pt x="191407" y="712485"/>
                  </a:cubicBezTo>
                  <a:lnTo>
                    <a:pt x="191407" y="712485"/>
                  </a:lnTo>
                  <a:cubicBezTo>
                    <a:pt x="191407" y="718216"/>
                    <a:pt x="186759" y="722866"/>
                    <a:pt x="181026" y="722866"/>
                  </a:cubicBezTo>
                  <a:lnTo>
                    <a:pt x="166405" y="722866"/>
                  </a:lnTo>
                  <a:cubicBezTo>
                    <a:pt x="144118" y="722866"/>
                    <a:pt x="126051" y="740937"/>
                    <a:pt x="126051" y="763220"/>
                  </a:cubicBezTo>
                  <a:lnTo>
                    <a:pt x="126051" y="1115588"/>
                  </a:lnTo>
                  <a:cubicBezTo>
                    <a:pt x="126051" y="1137870"/>
                    <a:pt x="107983" y="1155942"/>
                    <a:pt x="85696" y="1155942"/>
                  </a:cubicBezTo>
                  <a:lnTo>
                    <a:pt x="40225" y="1155942"/>
                  </a:lnTo>
                  <a:cubicBezTo>
                    <a:pt x="18019" y="1155927"/>
                    <a:pt x="9" y="1173926"/>
                    <a:pt x="0" y="1196135"/>
                  </a:cubicBezTo>
                  <a:cubicBezTo>
                    <a:pt x="0" y="1196530"/>
                    <a:pt x="5" y="1196925"/>
                    <a:pt x="17" y="1197319"/>
                  </a:cubicBezTo>
                  <a:lnTo>
                    <a:pt x="17" y="1457574"/>
                  </a:lnTo>
                </a:path>
              </a:pathLst>
            </a:custGeom>
            <a:noFill/>
            <a:ln w="14598" cap="flat">
              <a:solidFill>
                <a:srgbClr val="0BA157"/>
              </a:solidFill>
              <a:prstDash val="solid"/>
              <a:round/>
            </a:ln>
          </p:spPr>
          <p:txBody>
            <a:bodyPr rtlCol="0" anchor="ctr"/>
            <a:lstStyle/>
            <a:p>
              <a:endParaRPr lang="fr-FR" sz="1350"/>
            </a:p>
          </p:txBody>
        </p:sp>
        <p:sp>
          <p:nvSpPr>
            <p:cNvPr id="494" name="Forme libre : forme 493">
              <a:extLst>
                <a:ext uri="{FF2B5EF4-FFF2-40B4-BE49-F238E27FC236}">
                  <a16:creationId xmlns:a16="http://schemas.microsoft.com/office/drawing/2014/main" id="{AEEAC6AA-A134-47B8-B88D-3828FF865ADB}"/>
                </a:ext>
              </a:extLst>
            </p:cNvPr>
            <p:cNvSpPr/>
            <p:nvPr/>
          </p:nvSpPr>
          <p:spPr>
            <a:xfrm>
              <a:off x="4047136" y="3896581"/>
              <a:ext cx="1676744" cy="346227"/>
            </a:xfrm>
            <a:custGeom>
              <a:avLst/>
              <a:gdLst>
                <a:gd name="connsiteX0" fmla="*/ 547851 w 1676744"/>
                <a:gd name="connsiteY0" fmla="*/ 12720 h 346227"/>
                <a:gd name="connsiteX1" fmla="*/ 490683 w 1676744"/>
                <a:gd name="connsiteY1" fmla="*/ 0 h 346227"/>
                <a:gd name="connsiteX2" fmla="*/ 838665 w 1676744"/>
                <a:gd name="connsiteY2" fmla="*/ 68865 h 346227"/>
                <a:gd name="connsiteX3" fmla="*/ 813809 w 1676744"/>
                <a:gd name="connsiteY3" fmla="*/ 64771 h 346227"/>
                <a:gd name="connsiteX4" fmla="*/ 1617968 w 1676744"/>
                <a:gd name="connsiteY4" fmla="*/ 23540 h 346227"/>
                <a:gd name="connsiteX5" fmla="*/ 1300690 w 1676744"/>
                <a:gd name="connsiteY5" fmla="*/ 108050 h 346227"/>
                <a:gd name="connsiteX6" fmla="*/ 623296 w 1676744"/>
                <a:gd name="connsiteY6" fmla="*/ 292714 h 346227"/>
                <a:gd name="connsiteX7" fmla="*/ 1094679 w 1676744"/>
                <a:gd name="connsiteY7" fmla="*/ 346227 h 346227"/>
                <a:gd name="connsiteX8" fmla="*/ 1171879 w 1676744"/>
                <a:gd name="connsiteY8" fmla="*/ 344472 h 346227"/>
                <a:gd name="connsiteX9" fmla="*/ 1643847 w 1676744"/>
                <a:gd name="connsiteY9" fmla="*/ 178231 h 346227"/>
                <a:gd name="connsiteX10" fmla="*/ 1665340 w 1676744"/>
                <a:gd name="connsiteY10" fmla="*/ 145187 h 346227"/>
                <a:gd name="connsiteX11" fmla="*/ 1676744 w 1676744"/>
                <a:gd name="connsiteY11" fmla="*/ 108342 h 346227"/>
                <a:gd name="connsiteX12" fmla="*/ 0 w 1676744"/>
                <a:gd name="connsiteY12" fmla="*/ 131882 h 346227"/>
                <a:gd name="connsiteX13" fmla="*/ 80270 w 1676744"/>
                <a:gd name="connsiteY13" fmla="*/ 154398 h 346227"/>
                <a:gd name="connsiteX14" fmla="*/ 135976 w 1676744"/>
                <a:gd name="connsiteY14" fmla="*/ 170043 h 34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6744" h="346227">
                  <a:moveTo>
                    <a:pt x="547851" y="12720"/>
                  </a:moveTo>
                  <a:lnTo>
                    <a:pt x="490683" y="0"/>
                  </a:lnTo>
                  <a:moveTo>
                    <a:pt x="838665" y="68865"/>
                  </a:moveTo>
                  <a:lnTo>
                    <a:pt x="813809" y="64771"/>
                  </a:lnTo>
                  <a:moveTo>
                    <a:pt x="1617968" y="23540"/>
                  </a:moveTo>
                  <a:cubicBezTo>
                    <a:pt x="1532727" y="90943"/>
                    <a:pt x="1380960" y="105418"/>
                    <a:pt x="1300690" y="108050"/>
                  </a:cubicBezTo>
                  <a:moveTo>
                    <a:pt x="623296" y="292714"/>
                  </a:moveTo>
                  <a:cubicBezTo>
                    <a:pt x="778236" y="326328"/>
                    <a:pt x="936158" y="344268"/>
                    <a:pt x="1094679" y="346227"/>
                  </a:cubicBezTo>
                  <a:cubicBezTo>
                    <a:pt x="1120413" y="346227"/>
                    <a:pt x="1146146" y="345642"/>
                    <a:pt x="1171879" y="344472"/>
                  </a:cubicBezTo>
                  <a:cubicBezTo>
                    <a:pt x="1186500" y="343741"/>
                    <a:pt x="1523808" y="320786"/>
                    <a:pt x="1643847" y="178231"/>
                  </a:cubicBezTo>
                  <a:cubicBezTo>
                    <a:pt x="1652429" y="168215"/>
                    <a:pt x="1659667" y="157104"/>
                    <a:pt x="1665340" y="145187"/>
                  </a:cubicBezTo>
                  <a:cubicBezTo>
                    <a:pt x="1670749" y="133461"/>
                    <a:pt x="1674581" y="121077"/>
                    <a:pt x="1676744" y="108342"/>
                  </a:cubicBezTo>
                  <a:moveTo>
                    <a:pt x="0" y="131882"/>
                  </a:moveTo>
                  <a:lnTo>
                    <a:pt x="80270" y="154398"/>
                  </a:lnTo>
                  <a:lnTo>
                    <a:pt x="135976" y="170043"/>
                  </a:lnTo>
                </a:path>
              </a:pathLst>
            </a:custGeom>
            <a:noFill/>
            <a:ln w="14598" cap="rnd">
              <a:solidFill>
                <a:srgbClr val="0BA157"/>
              </a:solidFill>
              <a:prstDash val="solid"/>
              <a:round/>
            </a:ln>
          </p:spPr>
          <p:txBody>
            <a:bodyPr rtlCol="0" anchor="ctr"/>
            <a:lstStyle/>
            <a:p>
              <a:endParaRPr lang="fr-FR" sz="1350"/>
            </a:p>
          </p:txBody>
        </p:sp>
        <p:sp>
          <p:nvSpPr>
            <p:cNvPr id="495" name="Forme libre : forme 494">
              <a:extLst>
                <a:ext uri="{FF2B5EF4-FFF2-40B4-BE49-F238E27FC236}">
                  <a16:creationId xmlns:a16="http://schemas.microsoft.com/office/drawing/2014/main" id="{BFF78C43-BDBF-41A7-BA57-7FE35C27390F}"/>
                </a:ext>
              </a:extLst>
            </p:cNvPr>
            <p:cNvSpPr/>
            <p:nvPr/>
          </p:nvSpPr>
          <p:spPr>
            <a:xfrm>
              <a:off x="2320972"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496" name="Forme libre : forme 495">
              <a:extLst>
                <a:ext uri="{FF2B5EF4-FFF2-40B4-BE49-F238E27FC236}">
                  <a16:creationId xmlns:a16="http://schemas.microsoft.com/office/drawing/2014/main" id="{D711F3E5-5EEC-4DCB-84C8-97833C41DBB0}"/>
                </a:ext>
              </a:extLst>
            </p:cNvPr>
            <p:cNvSpPr/>
            <p:nvPr/>
          </p:nvSpPr>
          <p:spPr>
            <a:xfrm>
              <a:off x="2730801" y="440466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497" name="Forme libre : forme 496">
              <a:extLst>
                <a:ext uri="{FF2B5EF4-FFF2-40B4-BE49-F238E27FC236}">
                  <a16:creationId xmlns:a16="http://schemas.microsoft.com/office/drawing/2014/main" id="{0984D51F-C1FB-4DD2-9B3F-74B32B15D3C8}"/>
                </a:ext>
              </a:extLst>
            </p:cNvPr>
            <p:cNvSpPr/>
            <p:nvPr/>
          </p:nvSpPr>
          <p:spPr>
            <a:xfrm>
              <a:off x="2346705" y="4291789"/>
              <a:ext cx="14621" cy="98838"/>
            </a:xfrm>
            <a:custGeom>
              <a:avLst/>
              <a:gdLst>
                <a:gd name="connsiteX0" fmla="*/ 0 w 14621"/>
                <a:gd name="connsiteY0" fmla="*/ 0 h 98838"/>
                <a:gd name="connsiteX1" fmla="*/ 0 w 14621"/>
                <a:gd name="connsiteY1" fmla="*/ 98838 h 98838"/>
              </a:gdLst>
              <a:ahLst/>
              <a:cxnLst>
                <a:cxn ang="0">
                  <a:pos x="connsiteX0" y="connsiteY0"/>
                </a:cxn>
                <a:cxn ang="0">
                  <a:pos x="connsiteX1" y="connsiteY1"/>
                </a:cxn>
              </a:cxnLst>
              <a:rect l="l" t="t" r="r" b="b"/>
              <a:pathLst>
                <a:path w="14621" h="98838">
                  <a:moveTo>
                    <a:pt x="0" y="0"/>
                  </a:moveTo>
                  <a:lnTo>
                    <a:pt x="0" y="98838"/>
                  </a:lnTo>
                </a:path>
              </a:pathLst>
            </a:custGeom>
            <a:ln w="14598" cap="rnd">
              <a:solidFill>
                <a:srgbClr val="0BA157"/>
              </a:solidFill>
              <a:prstDash val="solid"/>
              <a:round/>
            </a:ln>
          </p:spPr>
          <p:txBody>
            <a:bodyPr rtlCol="0" anchor="ctr"/>
            <a:lstStyle/>
            <a:p>
              <a:endParaRPr lang="fr-FR" sz="1350"/>
            </a:p>
          </p:txBody>
        </p:sp>
        <p:sp>
          <p:nvSpPr>
            <p:cNvPr id="498" name="Forme libre : forme 497">
              <a:extLst>
                <a:ext uri="{FF2B5EF4-FFF2-40B4-BE49-F238E27FC236}">
                  <a16:creationId xmlns:a16="http://schemas.microsoft.com/office/drawing/2014/main" id="{4E705A05-339A-4DA9-A9BD-91B0BD301B5E}"/>
                </a:ext>
              </a:extLst>
            </p:cNvPr>
            <p:cNvSpPr/>
            <p:nvPr/>
          </p:nvSpPr>
          <p:spPr>
            <a:xfrm>
              <a:off x="3617422" y="430319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499" name="Forme libre : forme 498">
              <a:extLst>
                <a:ext uri="{FF2B5EF4-FFF2-40B4-BE49-F238E27FC236}">
                  <a16:creationId xmlns:a16="http://schemas.microsoft.com/office/drawing/2014/main" id="{2DBA1F4A-391F-4A4C-9EEB-E2126E97254E}"/>
                </a:ext>
              </a:extLst>
            </p:cNvPr>
            <p:cNvSpPr/>
            <p:nvPr/>
          </p:nvSpPr>
          <p:spPr>
            <a:xfrm>
              <a:off x="3643155" y="4189587"/>
              <a:ext cx="14621" cy="117260"/>
            </a:xfrm>
            <a:custGeom>
              <a:avLst/>
              <a:gdLst>
                <a:gd name="connsiteX0" fmla="*/ 0 w 14621"/>
                <a:gd name="connsiteY0" fmla="*/ 0 h 117260"/>
                <a:gd name="connsiteX1" fmla="*/ 0 w 14621"/>
                <a:gd name="connsiteY1" fmla="*/ 117261 h 117260"/>
              </a:gdLst>
              <a:ahLst/>
              <a:cxnLst>
                <a:cxn ang="0">
                  <a:pos x="connsiteX0" y="connsiteY0"/>
                </a:cxn>
                <a:cxn ang="0">
                  <a:pos x="connsiteX1" y="connsiteY1"/>
                </a:cxn>
              </a:cxnLst>
              <a:rect l="l" t="t" r="r" b="b"/>
              <a:pathLst>
                <a:path w="14621" h="117260">
                  <a:moveTo>
                    <a:pt x="0" y="0"/>
                  </a:moveTo>
                  <a:lnTo>
                    <a:pt x="0" y="117261"/>
                  </a:lnTo>
                </a:path>
              </a:pathLst>
            </a:custGeom>
            <a:ln w="14598" cap="rnd">
              <a:solidFill>
                <a:srgbClr val="0BA157"/>
              </a:solidFill>
              <a:prstDash val="solid"/>
              <a:round/>
            </a:ln>
          </p:spPr>
          <p:txBody>
            <a:bodyPr rtlCol="0" anchor="ctr"/>
            <a:lstStyle/>
            <a:p>
              <a:endParaRPr lang="fr-FR" sz="1350"/>
            </a:p>
          </p:txBody>
        </p:sp>
        <p:sp>
          <p:nvSpPr>
            <p:cNvPr id="500" name="Forme libre : forme 499">
              <a:extLst>
                <a:ext uri="{FF2B5EF4-FFF2-40B4-BE49-F238E27FC236}">
                  <a16:creationId xmlns:a16="http://schemas.microsoft.com/office/drawing/2014/main" id="{32B8C349-D3A8-4514-8E33-98E98309E63B}"/>
                </a:ext>
              </a:extLst>
            </p:cNvPr>
            <p:cNvSpPr/>
            <p:nvPr/>
          </p:nvSpPr>
          <p:spPr>
            <a:xfrm>
              <a:off x="4015262" y="43325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01" name="Forme libre : forme 500">
              <a:extLst>
                <a:ext uri="{FF2B5EF4-FFF2-40B4-BE49-F238E27FC236}">
                  <a16:creationId xmlns:a16="http://schemas.microsoft.com/office/drawing/2014/main" id="{8DAB92F4-C113-479F-ADF2-5898B56808CC}"/>
                </a:ext>
              </a:extLst>
            </p:cNvPr>
            <p:cNvSpPr/>
            <p:nvPr/>
          </p:nvSpPr>
          <p:spPr>
            <a:xfrm>
              <a:off x="4040995" y="4273951"/>
              <a:ext cx="14621" cy="80123"/>
            </a:xfrm>
            <a:custGeom>
              <a:avLst/>
              <a:gdLst>
                <a:gd name="connsiteX0" fmla="*/ 0 w 14621"/>
                <a:gd name="connsiteY0" fmla="*/ 0 h 80123"/>
                <a:gd name="connsiteX1" fmla="*/ 0 w 14621"/>
                <a:gd name="connsiteY1" fmla="*/ 80124 h 80123"/>
              </a:gdLst>
              <a:ahLst/>
              <a:cxnLst>
                <a:cxn ang="0">
                  <a:pos x="connsiteX0" y="connsiteY0"/>
                </a:cxn>
                <a:cxn ang="0">
                  <a:pos x="connsiteX1" y="connsiteY1"/>
                </a:cxn>
              </a:cxnLst>
              <a:rect l="l" t="t" r="r" b="b"/>
              <a:pathLst>
                <a:path w="14621" h="80123">
                  <a:moveTo>
                    <a:pt x="0" y="0"/>
                  </a:moveTo>
                  <a:lnTo>
                    <a:pt x="0" y="80124"/>
                  </a:lnTo>
                </a:path>
              </a:pathLst>
            </a:custGeom>
            <a:ln w="14598" cap="rnd">
              <a:solidFill>
                <a:srgbClr val="0BA157"/>
              </a:solidFill>
              <a:prstDash val="solid"/>
              <a:round/>
            </a:ln>
          </p:spPr>
          <p:txBody>
            <a:bodyPr rtlCol="0" anchor="ctr"/>
            <a:lstStyle/>
            <a:p>
              <a:endParaRPr lang="fr-FR" sz="1350"/>
            </a:p>
          </p:txBody>
        </p:sp>
        <p:sp>
          <p:nvSpPr>
            <p:cNvPr id="502" name="Forme libre : forme 501">
              <a:extLst>
                <a:ext uri="{FF2B5EF4-FFF2-40B4-BE49-F238E27FC236}">
                  <a16:creationId xmlns:a16="http://schemas.microsoft.com/office/drawing/2014/main" id="{235262FD-D350-4B84-AF35-A415EE3951C0}"/>
                </a:ext>
              </a:extLst>
            </p:cNvPr>
            <p:cNvSpPr/>
            <p:nvPr/>
          </p:nvSpPr>
          <p:spPr>
            <a:xfrm>
              <a:off x="4216155" y="441226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03" name="Forme libre : forme 502">
              <a:extLst>
                <a:ext uri="{FF2B5EF4-FFF2-40B4-BE49-F238E27FC236}">
                  <a16:creationId xmlns:a16="http://schemas.microsoft.com/office/drawing/2014/main" id="{E8DE804F-C345-4256-94D2-E19C3B8C2595}"/>
                </a:ext>
              </a:extLst>
            </p:cNvPr>
            <p:cNvSpPr/>
            <p:nvPr/>
          </p:nvSpPr>
          <p:spPr>
            <a:xfrm>
              <a:off x="4259726" y="4346033"/>
              <a:ext cx="79392" cy="76029"/>
            </a:xfrm>
            <a:custGeom>
              <a:avLst/>
              <a:gdLst>
                <a:gd name="connsiteX0" fmla="*/ 79392 w 79392"/>
                <a:gd name="connsiteY0" fmla="*/ 0 h 76029"/>
                <a:gd name="connsiteX1" fmla="*/ 0 w 79392"/>
                <a:gd name="connsiteY1" fmla="*/ 76030 h 76029"/>
              </a:gdLst>
              <a:ahLst/>
              <a:cxnLst>
                <a:cxn ang="0">
                  <a:pos x="connsiteX0" y="connsiteY0"/>
                </a:cxn>
                <a:cxn ang="0">
                  <a:pos x="connsiteX1" y="connsiteY1"/>
                </a:cxn>
              </a:cxnLst>
              <a:rect l="l" t="t" r="r" b="b"/>
              <a:pathLst>
                <a:path w="79392" h="76029">
                  <a:moveTo>
                    <a:pt x="79392" y="0"/>
                  </a:moveTo>
                  <a:lnTo>
                    <a:pt x="0" y="76030"/>
                  </a:lnTo>
                </a:path>
              </a:pathLst>
            </a:custGeom>
            <a:ln w="14598" cap="rnd">
              <a:solidFill>
                <a:srgbClr val="0BA157"/>
              </a:solidFill>
              <a:prstDash val="solid"/>
              <a:round/>
            </a:ln>
          </p:spPr>
          <p:txBody>
            <a:bodyPr rtlCol="0" anchor="ctr"/>
            <a:lstStyle/>
            <a:p>
              <a:endParaRPr lang="fr-FR" sz="1350"/>
            </a:p>
          </p:txBody>
        </p:sp>
        <p:sp>
          <p:nvSpPr>
            <p:cNvPr id="504" name="Forme libre : forme 503">
              <a:extLst>
                <a:ext uri="{FF2B5EF4-FFF2-40B4-BE49-F238E27FC236}">
                  <a16:creationId xmlns:a16="http://schemas.microsoft.com/office/drawing/2014/main" id="{95E37A95-65B3-4EBB-83BD-CE1245847130}"/>
                </a:ext>
              </a:extLst>
            </p:cNvPr>
            <p:cNvSpPr/>
            <p:nvPr/>
          </p:nvSpPr>
          <p:spPr>
            <a:xfrm>
              <a:off x="4450823" y="536760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6"/>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05" name="Forme libre : forme 504">
              <a:extLst>
                <a:ext uri="{FF2B5EF4-FFF2-40B4-BE49-F238E27FC236}">
                  <a16:creationId xmlns:a16="http://schemas.microsoft.com/office/drawing/2014/main" id="{13108A99-D4A6-45B3-8910-253DFE1542C2}"/>
                </a:ext>
              </a:extLst>
            </p:cNvPr>
            <p:cNvSpPr/>
            <p:nvPr/>
          </p:nvSpPr>
          <p:spPr>
            <a:xfrm>
              <a:off x="4476556" y="4916255"/>
              <a:ext cx="14621" cy="472991"/>
            </a:xfrm>
            <a:custGeom>
              <a:avLst/>
              <a:gdLst>
                <a:gd name="connsiteX0" fmla="*/ 0 w 14621"/>
                <a:gd name="connsiteY0" fmla="*/ 0 h 472991"/>
                <a:gd name="connsiteX1" fmla="*/ 0 w 14621"/>
                <a:gd name="connsiteY1" fmla="*/ 472992 h 472991"/>
              </a:gdLst>
              <a:ahLst/>
              <a:cxnLst>
                <a:cxn ang="0">
                  <a:pos x="connsiteX0" y="connsiteY0"/>
                </a:cxn>
                <a:cxn ang="0">
                  <a:pos x="connsiteX1" y="connsiteY1"/>
                </a:cxn>
              </a:cxnLst>
              <a:rect l="l" t="t" r="r" b="b"/>
              <a:pathLst>
                <a:path w="14621" h="472991">
                  <a:moveTo>
                    <a:pt x="0" y="0"/>
                  </a:moveTo>
                  <a:lnTo>
                    <a:pt x="0" y="472992"/>
                  </a:lnTo>
                </a:path>
              </a:pathLst>
            </a:custGeom>
            <a:ln w="14598" cap="rnd">
              <a:solidFill>
                <a:srgbClr val="0BA157"/>
              </a:solidFill>
              <a:prstDash val="solid"/>
              <a:round/>
            </a:ln>
          </p:spPr>
          <p:txBody>
            <a:bodyPr rtlCol="0" anchor="ctr"/>
            <a:lstStyle/>
            <a:p>
              <a:endParaRPr lang="fr-FR" sz="1350"/>
            </a:p>
          </p:txBody>
        </p:sp>
        <p:sp>
          <p:nvSpPr>
            <p:cNvPr id="506" name="Forme libre : forme 505">
              <a:extLst>
                <a:ext uri="{FF2B5EF4-FFF2-40B4-BE49-F238E27FC236}">
                  <a16:creationId xmlns:a16="http://schemas.microsoft.com/office/drawing/2014/main" id="{8738E4C3-CFEF-4D4F-AD51-536B389DA5DE}"/>
                </a:ext>
              </a:extLst>
            </p:cNvPr>
            <p:cNvSpPr/>
            <p:nvPr/>
          </p:nvSpPr>
          <p:spPr>
            <a:xfrm>
              <a:off x="4143781" y="424821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07" name="Forme libre : forme 506">
              <a:extLst>
                <a:ext uri="{FF2B5EF4-FFF2-40B4-BE49-F238E27FC236}">
                  <a16:creationId xmlns:a16="http://schemas.microsoft.com/office/drawing/2014/main" id="{09A7B8CD-682A-4EF3-A27B-37DCA3FC0F5A}"/>
                </a:ext>
              </a:extLst>
            </p:cNvPr>
            <p:cNvSpPr/>
            <p:nvPr/>
          </p:nvSpPr>
          <p:spPr>
            <a:xfrm>
              <a:off x="4169514" y="4189587"/>
              <a:ext cx="14621" cy="69888"/>
            </a:xfrm>
            <a:custGeom>
              <a:avLst/>
              <a:gdLst>
                <a:gd name="connsiteX0" fmla="*/ 0 w 14621"/>
                <a:gd name="connsiteY0" fmla="*/ 0 h 69888"/>
                <a:gd name="connsiteX1" fmla="*/ 0 w 14621"/>
                <a:gd name="connsiteY1" fmla="*/ 69889 h 69888"/>
              </a:gdLst>
              <a:ahLst/>
              <a:cxnLst>
                <a:cxn ang="0">
                  <a:pos x="connsiteX0" y="connsiteY0"/>
                </a:cxn>
                <a:cxn ang="0">
                  <a:pos x="connsiteX1" y="connsiteY1"/>
                </a:cxn>
              </a:cxnLst>
              <a:rect l="l" t="t" r="r" b="b"/>
              <a:pathLst>
                <a:path w="14621" h="69888">
                  <a:moveTo>
                    <a:pt x="0" y="0"/>
                  </a:moveTo>
                  <a:lnTo>
                    <a:pt x="0" y="69889"/>
                  </a:lnTo>
                </a:path>
              </a:pathLst>
            </a:custGeom>
            <a:ln w="14598" cap="rnd">
              <a:solidFill>
                <a:srgbClr val="0BA157"/>
              </a:solidFill>
              <a:prstDash val="solid"/>
              <a:round/>
            </a:ln>
          </p:spPr>
          <p:txBody>
            <a:bodyPr rtlCol="0" anchor="ctr"/>
            <a:lstStyle/>
            <a:p>
              <a:endParaRPr lang="fr-FR" sz="1350"/>
            </a:p>
          </p:txBody>
        </p:sp>
        <p:sp>
          <p:nvSpPr>
            <p:cNvPr id="508" name="Forme libre : forme 507">
              <a:extLst>
                <a:ext uri="{FF2B5EF4-FFF2-40B4-BE49-F238E27FC236}">
                  <a16:creationId xmlns:a16="http://schemas.microsoft.com/office/drawing/2014/main" id="{985F7AC4-DD5F-4083-9582-E2A758AED8E9}"/>
                </a:ext>
              </a:extLst>
            </p:cNvPr>
            <p:cNvSpPr/>
            <p:nvPr/>
          </p:nvSpPr>
          <p:spPr>
            <a:xfrm>
              <a:off x="4042018" y="4273951"/>
              <a:ext cx="124279" cy="14621"/>
            </a:xfrm>
            <a:custGeom>
              <a:avLst/>
              <a:gdLst>
                <a:gd name="connsiteX0" fmla="*/ 0 w 124279"/>
                <a:gd name="connsiteY0" fmla="*/ 0 h 14621"/>
                <a:gd name="connsiteX1" fmla="*/ 124279 w 124279"/>
                <a:gd name="connsiteY1" fmla="*/ 0 h 14621"/>
              </a:gdLst>
              <a:ahLst/>
              <a:cxnLst>
                <a:cxn ang="0">
                  <a:pos x="connsiteX0" y="connsiteY0"/>
                </a:cxn>
                <a:cxn ang="0">
                  <a:pos x="connsiteX1" y="connsiteY1"/>
                </a:cxn>
              </a:cxnLst>
              <a:rect l="l" t="t" r="r" b="b"/>
              <a:pathLst>
                <a:path w="124279" h="14621">
                  <a:moveTo>
                    <a:pt x="0" y="0"/>
                  </a:moveTo>
                  <a:lnTo>
                    <a:pt x="124279" y="0"/>
                  </a:lnTo>
                </a:path>
              </a:pathLst>
            </a:custGeom>
            <a:ln w="14598" cap="rnd">
              <a:solidFill>
                <a:srgbClr val="0BA157"/>
              </a:solidFill>
              <a:prstDash val="solid"/>
              <a:round/>
            </a:ln>
          </p:spPr>
          <p:txBody>
            <a:bodyPr rtlCol="0" anchor="ctr"/>
            <a:lstStyle/>
            <a:p>
              <a:endParaRPr lang="fr-FR" sz="1350"/>
            </a:p>
          </p:txBody>
        </p:sp>
        <p:sp>
          <p:nvSpPr>
            <p:cNvPr id="509" name="Forme libre : forme 508">
              <a:extLst>
                <a:ext uri="{FF2B5EF4-FFF2-40B4-BE49-F238E27FC236}">
                  <a16:creationId xmlns:a16="http://schemas.microsoft.com/office/drawing/2014/main" id="{28F6C90B-F524-4A59-AE2E-4729F5A78182}"/>
                </a:ext>
              </a:extLst>
            </p:cNvPr>
            <p:cNvSpPr/>
            <p:nvPr/>
          </p:nvSpPr>
          <p:spPr>
            <a:xfrm>
              <a:off x="4339118" y="4346033"/>
              <a:ext cx="184371" cy="14621"/>
            </a:xfrm>
            <a:custGeom>
              <a:avLst/>
              <a:gdLst>
                <a:gd name="connsiteX0" fmla="*/ 0 w 184371"/>
                <a:gd name="connsiteY0" fmla="*/ 0 h 14621"/>
                <a:gd name="connsiteX1" fmla="*/ 184372 w 184371"/>
                <a:gd name="connsiteY1" fmla="*/ 0 h 14621"/>
              </a:gdLst>
              <a:ahLst/>
              <a:cxnLst>
                <a:cxn ang="0">
                  <a:pos x="connsiteX0" y="connsiteY0"/>
                </a:cxn>
                <a:cxn ang="0">
                  <a:pos x="connsiteX1" y="connsiteY1"/>
                </a:cxn>
              </a:cxnLst>
              <a:rect l="l" t="t" r="r" b="b"/>
              <a:pathLst>
                <a:path w="184371" h="14621">
                  <a:moveTo>
                    <a:pt x="0" y="0"/>
                  </a:moveTo>
                  <a:lnTo>
                    <a:pt x="184372" y="0"/>
                  </a:lnTo>
                </a:path>
              </a:pathLst>
            </a:custGeom>
            <a:ln w="14598" cap="rnd">
              <a:solidFill>
                <a:srgbClr val="0BA157"/>
              </a:solidFill>
              <a:prstDash val="solid"/>
              <a:round/>
            </a:ln>
          </p:spPr>
          <p:txBody>
            <a:bodyPr rtlCol="0" anchor="ctr"/>
            <a:lstStyle/>
            <a:p>
              <a:endParaRPr lang="fr-FR" sz="1350"/>
            </a:p>
          </p:txBody>
        </p:sp>
        <p:sp>
          <p:nvSpPr>
            <p:cNvPr id="510" name="Forme libre : forme 509">
              <a:extLst>
                <a:ext uri="{FF2B5EF4-FFF2-40B4-BE49-F238E27FC236}">
                  <a16:creationId xmlns:a16="http://schemas.microsoft.com/office/drawing/2014/main" id="{E2143140-1DBF-47EF-90CF-36C275FDC821}"/>
                </a:ext>
              </a:extLst>
            </p:cNvPr>
            <p:cNvSpPr/>
            <p:nvPr/>
          </p:nvSpPr>
          <p:spPr>
            <a:xfrm>
              <a:off x="4497757" y="440510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11" name="Forme libre : forme 510">
              <a:extLst>
                <a:ext uri="{FF2B5EF4-FFF2-40B4-BE49-F238E27FC236}">
                  <a16:creationId xmlns:a16="http://schemas.microsoft.com/office/drawing/2014/main" id="{B3AB6150-2865-41A5-8437-A69E9A8C7086}"/>
                </a:ext>
              </a:extLst>
            </p:cNvPr>
            <p:cNvSpPr/>
            <p:nvPr/>
          </p:nvSpPr>
          <p:spPr>
            <a:xfrm>
              <a:off x="4523490" y="4349981"/>
              <a:ext cx="14621" cy="519486"/>
            </a:xfrm>
            <a:custGeom>
              <a:avLst/>
              <a:gdLst>
                <a:gd name="connsiteX0" fmla="*/ 0 w 14621"/>
                <a:gd name="connsiteY0" fmla="*/ 0 h 519486"/>
                <a:gd name="connsiteX1" fmla="*/ 0 w 14621"/>
                <a:gd name="connsiteY1" fmla="*/ 519487 h 519486"/>
              </a:gdLst>
              <a:ahLst/>
              <a:cxnLst>
                <a:cxn ang="0">
                  <a:pos x="connsiteX0" y="connsiteY0"/>
                </a:cxn>
                <a:cxn ang="0">
                  <a:pos x="connsiteX1" y="connsiteY1"/>
                </a:cxn>
              </a:cxnLst>
              <a:rect l="l" t="t" r="r" b="b"/>
              <a:pathLst>
                <a:path w="14621" h="519486">
                  <a:moveTo>
                    <a:pt x="0" y="0"/>
                  </a:moveTo>
                  <a:lnTo>
                    <a:pt x="0" y="519487"/>
                  </a:lnTo>
                </a:path>
              </a:pathLst>
            </a:custGeom>
            <a:ln w="14598" cap="rnd">
              <a:solidFill>
                <a:srgbClr val="0BA157"/>
              </a:solidFill>
              <a:prstDash val="solid"/>
              <a:round/>
            </a:ln>
          </p:spPr>
          <p:txBody>
            <a:bodyPr rtlCol="0" anchor="ctr"/>
            <a:lstStyle/>
            <a:p>
              <a:endParaRPr lang="fr-FR" sz="1350"/>
            </a:p>
          </p:txBody>
        </p:sp>
        <p:sp>
          <p:nvSpPr>
            <p:cNvPr id="512" name="Forme libre : forme 511">
              <a:extLst>
                <a:ext uri="{FF2B5EF4-FFF2-40B4-BE49-F238E27FC236}">
                  <a16:creationId xmlns:a16="http://schemas.microsoft.com/office/drawing/2014/main" id="{53D0D685-80BB-4F3F-89FF-BFE038AE128A}"/>
                </a:ext>
              </a:extLst>
            </p:cNvPr>
            <p:cNvSpPr/>
            <p:nvPr/>
          </p:nvSpPr>
          <p:spPr>
            <a:xfrm>
              <a:off x="3916862" y="443741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13" name="Forme libre : forme 512">
              <a:extLst>
                <a:ext uri="{FF2B5EF4-FFF2-40B4-BE49-F238E27FC236}">
                  <a16:creationId xmlns:a16="http://schemas.microsoft.com/office/drawing/2014/main" id="{F5960923-675A-4466-AD9A-1034D9F3F0D0}"/>
                </a:ext>
              </a:extLst>
            </p:cNvPr>
            <p:cNvSpPr/>
            <p:nvPr/>
          </p:nvSpPr>
          <p:spPr>
            <a:xfrm>
              <a:off x="3942595" y="4189587"/>
              <a:ext cx="14621" cy="403980"/>
            </a:xfrm>
            <a:custGeom>
              <a:avLst/>
              <a:gdLst>
                <a:gd name="connsiteX0" fmla="*/ 0 w 14621"/>
                <a:gd name="connsiteY0" fmla="*/ 0 h 403980"/>
                <a:gd name="connsiteX1" fmla="*/ 0 w 14621"/>
                <a:gd name="connsiteY1" fmla="*/ 403980 h 403980"/>
              </a:gdLst>
              <a:ahLst/>
              <a:cxnLst>
                <a:cxn ang="0">
                  <a:pos x="connsiteX0" y="connsiteY0"/>
                </a:cxn>
                <a:cxn ang="0">
                  <a:pos x="connsiteX1" y="connsiteY1"/>
                </a:cxn>
              </a:cxnLst>
              <a:rect l="l" t="t" r="r" b="b"/>
              <a:pathLst>
                <a:path w="14621" h="403980">
                  <a:moveTo>
                    <a:pt x="0" y="0"/>
                  </a:moveTo>
                  <a:lnTo>
                    <a:pt x="0" y="403980"/>
                  </a:lnTo>
                </a:path>
              </a:pathLst>
            </a:custGeom>
            <a:ln w="14598" cap="rnd">
              <a:solidFill>
                <a:srgbClr val="0BA157"/>
              </a:solidFill>
              <a:prstDash val="solid"/>
              <a:round/>
            </a:ln>
          </p:spPr>
          <p:txBody>
            <a:bodyPr rtlCol="0" anchor="ctr"/>
            <a:lstStyle/>
            <a:p>
              <a:endParaRPr lang="fr-FR" sz="1350"/>
            </a:p>
          </p:txBody>
        </p:sp>
        <p:sp>
          <p:nvSpPr>
            <p:cNvPr id="514" name="Forme libre : forme 513">
              <a:extLst>
                <a:ext uri="{FF2B5EF4-FFF2-40B4-BE49-F238E27FC236}">
                  <a16:creationId xmlns:a16="http://schemas.microsoft.com/office/drawing/2014/main" id="{257F21AE-529B-4F3A-BD04-3BF1EB588385}"/>
                </a:ext>
              </a:extLst>
            </p:cNvPr>
            <p:cNvSpPr/>
            <p:nvPr/>
          </p:nvSpPr>
          <p:spPr>
            <a:xfrm>
              <a:off x="3772991" y="552829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15" name="Forme libre : forme 514">
              <a:extLst>
                <a:ext uri="{FF2B5EF4-FFF2-40B4-BE49-F238E27FC236}">
                  <a16:creationId xmlns:a16="http://schemas.microsoft.com/office/drawing/2014/main" id="{7C7C5EF5-02BC-401E-AE71-968A0347761A}"/>
                </a:ext>
              </a:extLst>
            </p:cNvPr>
            <p:cNvSpPr/>
            <p:nvPr/>
          </p:nvSpPr>
          <p:spPr>
            <a:xfrm>
              <a:off x="3798724" y="4541517"/>
              <a:ext cx="14621" cy="1004906"/>
            </a:xfrm>
            <a:custGeom>
              <a:avLst/>
              <a:gdLst>
                <a:gd name="connsiteX0" fmla="*/ 0 w 14621"/>
                <a:gd name="connsiteY0" fmla="*/ 0 h 1004906"/>
                <a:gd name="connsiteX1" fmla="*/ 0 w 14621"/>
                <a:gd name="connsiteY1" fmla="*/ 1004906 h 1004906"/>
              </a:gdLst>
              <a:ahLst/>
              <a:cxnLst>
                <a:cxn ang="0">
                  <a:pos x="connsiteX0" y="connsiteY0"/>
                </a:cxn>
                <a:cxn ang="0">
                  <a:pos x="connsiteX1" y="connsiteY1"/>
                </a:cxn>
              </a:cxnLst>
              <a:rect l="l" t="t" r="r" b="b"/>
              <a:pathLst>
                <a:path w="14621" h="1004906">
                  <a:moveTo>
                    <a:pt x="0" y="0"/>
                  </a:moveTo>
                  <a:lnTo>
                    <a:pt x="0" y="1004906"/>
                  </a:lnTo>
                </a:path>
              </a:pathLst>
            </a:custGeom>
            <a:ln w="14598" cap="rnd">
              <a:solidFill>
                <a:srgbClr val="0BA157"/>
              </a:solidFill>
              <a:prstDash val="solid"/>
              <a:round/>
            </a:ln>
          </p:spPr>
          <p:txBody>
            <a:bodyPr rtlCol="0" anchor="ctr"/>
            <a:lstStyle/>
            <a:p>
              <a:endParaRPr lang="fr-FR" sz="1350"/>
            </a:p>
          </p:txBody>
        </p:sp>
        <p:sp>
          <p:nvSpPr>
            <p:cNvPr id="516" name="Forme libre : forme 515">
              <a:extLst>
                <a:ext uri="{FF2B5EF4-FFF2-40B4-BE49-F238E27FC236}">
                  <a16:creationId xmlns:a16="http://schemas.microsoft.com/office/drawing/2014/main" id="{C10F7AE0-35B5-45F8-90F8-4AC49587540C}"/>
                </a:ext>
              </a:extLst>
            </p:cNvPr>
            <p:cNvSpPr/>
            <p:nvPr/>
          </p:nvSpPr>
          <p:spPr>
            <a:xfrm>
              <a:off x="3850628" y="51322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17" name="Forme libre : forme 516">
              <a:extLst>
                <a:ext uri="{FF2B5EF4-FFF2-40B4-BE49-F238E27FC236}">
                  <a16:creationId xmlns:a16="http://schemas.microsoft.com/office/drawing/2014/main" id="{63F56163-652A-4349-91B8-9230C0D60251}"/>
                </a:ext>
              </a:extLst>
            </p:cNvPr>
            <p:cNvSpPr/>
            <p:nvPr/>
          </p:nvSpPr>
          <p:spPr>
            <a:xfrm>
              <a:off x="3875777" y="4541517"/>
              <a:ext cx="14621" cy="596685"/>
            </a:xfrm>
            <a:custGeom>
              <a:avLst/>
              <a:gdLst>
                <a:gd name="connsiteX0" fmla="*/ 0 w 14621"/>
                <a:gd name="connsiteY0" fmla="*/ 0 h 596685"/>
                <a:gd name="connsiteX1" fmla="*/ 0 w 14621"/>
                <a:gd name="connsiteY1" fmla="*/ 596686 h 596685"/>
              </a:gdLst>
              <a:ahLst/>
              <a:cxnLst>
                <a:cxn ang="0">
                  <a:pos x="connsiteX0" y="connsiteY0"/>
                </a:cxn>
                <a:cxn ang="0">
                  <a:pos x="connsiteX1" y="connsiteY1"/>
                </a:cxn>
              </a:cxnLst>
              <a:rect l="l" t="t" r="r" b="b"/>
              <a:pathLst>
                <a:path w="14621" h="596685">
                  <a:moveTo>
                    <a:pt x="0" y="0"/>
                  </a:moveTo>
                  <a:lnTo>
                    <a:pt x="0" y="596686"/>
                  </a:lnTo>
                </a:path>
              </a:pathLst>
            </a:custGeom>
            <a:ln w="14598" cap="rnd">
              <a:solidFill>
                <a:srgbClr val="0BA157"/>
              </a:solidFill>
              <a:prstDash val="solid"/>
              <a:round/>
            </a:ln>
          </p:spPr>
          <p:txBody>
            <a:bodyPr rtlCol="0" anchor="ctr"/>
            <a:lstStyle/>
            <a:p>
              <a:endParaRPr lang="fr-FR" sz="1350"/>
            </a:p>
          </p:txBody>
        </p:sp>
        <p:sp>
          <p:nvSpPr>
            <p:cNvPr id="518" name="Forme libre : forme 517">
              <a:extLst>
                <a:ext uri="{FF2B5EF4-FFF2-40B4-BE49-F238E27FC236}">
                  <a16:creationId xmlns:a16="http://schemas.microsoft.com/office/drawing/2014/main" id="{5050B7E2-EABC-457B-BD00-3E3C2F98F8C6}"/>
                </a:ext>
              </a:extLst>
            </p:cNvPr>
            <p:cNvSpPr/>
            <p:nvPr/>
          </p:nvSpPr>
          <p:spPr>
            <a:xfrm>
              <a:off x="3731759" y="4189587"/>
              <a:ext cx="14621" cy="263325"/>
            </a:xfrm>
            <a:custGeom>
              <a:avLst/>
              <a:gdLst>
                <a:gd name="connsiteX0" fmla="*/ 0 w 14621"/>
                <a:gd name="connsiteY0" fmla="*/ 0 h 263325"/>
                <a:gd name="connsiteX1" fmla="*/ 0 w 14621"/>
                <a:gd name="connsiteY1" fmla="*/ 263325 h 263325"/>
              </a:gdLst>
              <a:ahLst/>
              <a:cxnLst>
                <a:cxn ang="0">
                  <a:pos x="connsiteX0" y="connsiteY0"/>
                </a:cxn>
                <a:cxn ang="0">
                  <a:pos x="connsiteX1" y="connsiteY1"/>
                </a:cxn>
              </a:cxnLst>
              <a:rect l="l" t="t" r="r" b="b"/>
              <a:pathLst>
                <a:path w="14621" h="263325">
                  <a:moveTo>
                    <a:pt x="0" y="0"/>
                  </a:moveTo>
                  <a:lnTo>
                    <a:pt x="0" y="263325"/>
                  </a:lnTo>
                </a:path>
              </a:pathLst>
            </a:custGeom>
            <a:ln w="14598" cap="rnd">
              <a:solidFill>
                <a:srgbClr val="0BA157"/>
              </a:solidFill>
              <a:prstDash val="solid"/>
              <a:round/>
            </a:ln>
          </p:spPr>
          <p:txBody>
            <a:bodyPr rtlCol="0" anchor="ctr"/>
            <a:lstStyle/>
            <a:p>
              <a:endParaRPr lang="fr-FR" sz="1350"/>
            </a:p>
          </p:txBody>
        </p:sp>
        <p:sp>
          <p:nvSpPr>
            <p:cNvPr id="519" name="Forme libre : forme 518">
              <a:extLst>
                <a:ext uri="{FF2B5EF4-FFF2-40B4-BE49-F238E27FC236}">
                  <a16:creationId xmlns:a16="http://schemas.microsoft.com/office/drawing/2014/main" id="{41005EDF-B7ED-4169-947B-E6FCED56BF27}"/>
                </a:ext>
              </a:extLst>
            </p:cNvPr>
            <p:cNvSpPr/>
            <p:nvPr/>
          </p:nvSpPr>
          <p:spPr>
            <a:xfrm>
              <a:off x="2400365"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0" name="Forme libre : forme 519">
              <a:extLst>
                <a:ext uri="{FF2B5EF4-FFF2-40B4-BE49-F238E27FC236}">
                  <a16:creationId xmlns:a16="http://schemas.microsoft.com/office/drawing/2014/main" id="{43409E65-848F-4C85-B821-1F8E9551BBCB}"/>
                </a:ext>
              </a:extLst>
            </p:cNvPr>
            <p:cNvSpPr/>
            <p:nvPr/>
          </p:nvSpPr>
          <p:spPr>
            <a:xfrm>
              <a:off x="2490430" y="462368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1" name="Forme libre : forme 520">
              <a:extLst>
                <a:ext uri="{FF2B5EF4-FFF2-40B4-BE49-F238E27FC236}">
                  <a16:creationId xmlns:a16="http://schemas.microsoft.com/office/drawing/2014/main" id="{FB896759-795D-48A6-B88E-00BA2B003833}"/>
                </a:ext>
              </a:extLst>
            </p:cNvPr>
            <p:cNvSpPr/>
            <p:nvPr/>
          </p:nvSpPr>
          <p:spPr>
            <a:xfrm>
              <a:off x="2426098" y="4363432"/>
              <a:ext cx="14621" cy="27195"/>
            </a:xfrm>
            <a:custGeom>
              <a:avLst/>
              <a:gdLst>
                <a:gd name="connsiteX0" fmla="*/ 0 w 14621"/>
                <a:gd name="connsiteY0" fmla="*/ 0 h 27195"/>
                <a:gd name="connsiteX1" fmla="*/ 0 w 14621"/>
                <a:gd name="connsiteY1" fmla="*/ 27195 h 27195"/>
              </a:gdLst>
              <a:ahLst/>
              <a:cxnLst>
                <a:cxn ang="0">
                  <a:pos x="connsiteX0" y="connsiteY0"/>
                </a:cxn>
                <a:cxn ang="0">
                  <a:pos x="connsiteX1" y="connsiteY1"/>
                </a:cxn>
              </a:cxnLst>
              <a:rect l="l" t="t" r="r" b="b"/>
              <a:pathLst>
                <a:path w="14621" h="27195">
                  <a:moveTo>
                    <a:pt x="0" y="0"/>
                  </a:moveTo>
                  <a:lnTo>
                    <a:pt x="0" y="27195"/>
                  </a:lnTo>
                </a:path>
              </a:pathLst>
            </a:custGeom>
            <a:ln w="14598" cap="rnd">
              <a:solidFill>
                <a:srgbClr val="0BA157"/>
              </a:solidFill>
              <a:prstDash val="solid"/>
              <a:round/>
            </a:ln>
          </p:spPr>
          <p:txBody>
            <a:bodyPr rtlCol="0" anchor="ctr"/>
            <a:lstStyle/>
            <a:p>
              <a:endParaRPr lang="fr-FR" sz="1350"/>
            </a:p>
          </p:txBody>
        </p:sp>
        <p:sp>
          <p:nvSpPr>
            <p:cNvPr id="522" name="Forme libre : forme 521">
              <a:extLst>
                <a:ext uri="{FF2B5EF4-FFF2-40B4-BE49-F238E27FC236}">
                  <a16:creationId xmlns:a16="http://schemas.microsoft.com/office/drawing/2014/main" id="{B8BCDBBF-A4AA-449D-99AA-AA2390259D29}"/>
                </a:ext>
              </a:extLst>
            </p:cNvPr>
            <p:cNvSpPr/>
            <p:nvPr/>
          </p:nvSpPr>
          <p:spPr>
            <a:xfrm>
              <a:off x="2823352" y="436299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3" name="Forme libre : forme 522">
              <a:extLst>
                <a:ext uri="{FF2B5EF4-FFF2-40B4-BE49-F238E27FC236}">
                  <a16:creationId xmlns:a16="http://schemas.microsoft.com/office/drawing/2014/main" id="{AFD26A5E-5131-4B73-9B44-BE2E3696C2E5}"/>
                </a:ext>
              </a:extLst>
            </p:cNvPr>
            <p:cNvSpPr/>
            <p:nvPr/>
          </p:nvSpPr>
          <p:spPr>
            <a:xfrm>
              <a:off x="2849085" y="4291789"/>
              <a:ext cx="14621" cy="74859"/>
            </a:xfrm>
            <a:custGeom>
              <a:avLst/>
              <a:gdLst>
                <a:gd name="connsiteX0" fmla="*/ 0 w 14621"/>
                <a:gd name="connsiteY0" fmla="*/ 0 h 74859"/>
                <a:gd name="connsiteX1" fmla="*/ 0 w 14621"/>
                <a:gd name="connsiteY1" fmla="*/ 74860 h 74859"/>
              </a:gdLst>
              <a:ahLst/>
              <a:cxnLst>
                <a:cxn ang="0">
                  <a:pos x="connsiteX0" y="connsiteY0"/>
                </a:cxn>
                <a:cxn ang="0">
                  <a:pos x="connsiteX1" y="connsiteY1"/>
                </a:cxn>
              </a:cxnLst>
              <a:rect l="l" t="t" r="r" b="b"/>
              <a:pathLst>
                <a:path w="14621" h="74859">
                  <a:moveTo>
                    <a:pt x="0" y="0"/>
                  </a:moveTo>
                  <a:lnTo>
                    <a:pt x="0" y="74860"/>
                  </a:lnTo>
                </a:path>
              </a:pathLst>
            </a:custGeom>
            <a:ln w="14598" cap="rnd">
              <a:solidFill>
                <a:srgbClr val="0BA157"/>
              </a:solidFill>
              <a:prstDash val="solid"/>
              <a:round/>
            </a:ln>
          </p:spPr>
          <p:txBody>
            <a:bodyPr rtlCol="0" anchor="ctr"/>
            <a:lstStyle/>
            <a:p>
              <a:endParaRPr lang="fr-FR" sz="1350"/>
            </a:p>
          </p:txBody>
        </p:sp>
        <p:sp>
          <p:nvSpPr>
            <p:cNvPr id="524" name="Forme libre : forme 523">
              <a:extLst>
                <a:ext uri="{FF2B5EF4-FFF2-40B4-BE49-F238E27FC236}">
                  <a16:creationId xmlns:a16="http://schemas.microsoft.com/office/drawing/2014/main" id="{2D899A3B-EF5C-4A4A-9216-74D54585BB1C}"/>
                </a:ext>
              </a:extLst>
            </p:cNvPr>
            <p:cNvSpPr/>
            <p:nvPr/>
          </p:nvSpPr>
          <p:spPr>
            <a:xfrm>
              <a:off x="3047055" y="45190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5" name="Forme libre : forme 524">
              <a:extLst>
                <a:ext uri="{FF2B5EF4-FFF2-40B4-BE49-F238E27FC236}">
                  <a16:creationId xmlns:a16="http://schemas.microsoft.com/office/drawing/2014/main" id="{C71276F6-69D6-4FC4-9AE3-31C3A883F7EB}"/>
                </a:ext>
              </a:extLst>
            </p:cNvPr>
            <p:cNvSpPr/>
            <p:nvPr/>
          </p:nvSpPr>
          <p:spPr>
            <a:xfrm>
              <a:off x="3351173" y="45190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6" name="Forme libre : forme 525">
              <a:extLst>
                <a:ext uri="{FF2B5EF4-FFF2-40B4-BE49-F238E27FC236}">
                  <a16:creationId xmlns:a16="http://schemas.microsoft.com/office/drawing/2014/main" id="{49570F92-220C-4F6E-9CBA-8F1B2717F98B}"/>
                </a:ext>
              </a:extLst>
            </p:cNvPr>
            <p:cNvSpPr/>
            <p:nvPr/>
          </p:nvSpPr>
          <p:spPr>
            <a:xfrm>
              <a:off x="3072788" y="4456861"/>
              <a:ext cx="14621" cy="65794"/>
            </a:xfrm>
            <a:custGeom>
              <a:avLst/>
              <a:gdLst>
                <a:gd name="connsiteX0" fmla="*/ 0 w 14621"/>
                <a:gd name="connsiteY0" fmla="*/ 0 h 65794"/>
                <a:gd name="connsiteX1" fmla="*/ 0 w 14621"/>
                <a:gd name="connsiteY1" fmla="*/ 65795 h 65794"/>
              </a:gdLst>
              <a:ahLst/>
              <a:cxnLst>
                <a:cxn ang="0">
                  <a:pos x="connsiteX0" y="connsiteY0"/>
                </a:cxn>
                <a:cxn ang="0">
                  <a:pos x="connsiteX1" y="connsiteY1"/>
                </a:cxn>
              </a:cxnLst>
              <a:rect l="l" t="t" r="r" b="b"/>
              <a:pathLst>
                <a:path w="14621" h="65794">
                  <a:moveTo>
                    <a:pt x="0" y="0"/>
                  </a:moveTo>
                  <a:lnTo>
                    <a:pt x="0" y="65795"/>
                  </a:lnTo>
                </a:path>
              </a:pathLst>
            </a:custGeom>
            <a:ln w="14598" cap="rnd">
              <a:solidFill>
                <a:srgbClr val="0BA157"/>
              </a:solidFill>
              <a:prstDash val="solid"/>
              <a:round/>
            </a:ln>
          </p:spPr>
          <p:txBody>
            <a:bodyPr rtlCol="0" anchor="ctr"/>
            <a:lstStyle/>
            <a:p>
              <a:endParaRPr lang="fr-FR" sz="1350"/>
            </a:p>
          </p:txBody>
        </p:sp>
        <p:sp>
          <p:nvSpPr>
            <p:cNvPr id="527" name="Forme libre : forme 526">
              <a:extLst>
                <a:ext uri="{FF2B5EF4-FFF2-40B4-BE49-F238E27FC236}">
                  <a16:creationId xmlns:a16="http://schemas.microsoft.com/office/drawing/2014/main" id="{EF75C017-EF01-4F0C-ACEE-6D4C85640C88}"/>
                </a:ext>
              </a:extLst>
            </p:cNvPr>
            <p:cNvSpPr/>
            <p:nvPr/>
          </p:nvSpPr>
          <p:spPr>
            <a:xfrm>
              <a:off x="3248387" y="435539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8" name="Forme libre : forme 527">
              <a:extLst>
                <a:ext uri="{FF2B5EF4-FFF2-40B4-BE49-F238E27FC236}">
                  <a16:creationId xmlns:a16="http://schemas.microsoft.com/office/drawing/2014/main" id="{DECFE2A2-A504-4DC9-8CA4-69DD10AAD491}"/>
                </a:ext>
              </a:extLst>
            </p:cNvPr>
            <p:cNvSpPr/>
            <p:nvPr/>
          </p:nvSpPr>
          <p:spPr>
            <a:xfrm>
              <a:off x="3274120" y="4221608"/>
              <a:ext cx="14621" cy="137291"/>
            </a:xfrm>
            <a:custGeom>
              <a:avLst/>
              <a:gdLst>
                <a:gd name="connsiteX0" fmla="*/ 0 w 14621"/>
                <a:gd name="connsiteY0" fmla="*/ 0 h 137291"/>
                <a:gd name="connsiteX1" fmla="*/ 0 w 14621"/>
                <a:gd name="connsiteY1" fmla="*/ 137292 h 137291"/>
              </a:gdLst>
              <a:ahLst/>
              <a:cxnLst>
                <a:cxn ang="0">
                  <a:pos x="connsiteX0" y="connsiteY0"/>
                </a:cxn>
                <a:cxn ang="0">
                  <a:pos x="connsiteX1" y="connsiteY1"/>
                </a:cxn>
              </a:cxnLst>
              <a:rect l="l" t="t" r="r" b="b"/>
              <a:pathLst>
                <a:path w="14621" h="137291">
                  <a:moveTo>
                    <a:pt x="0" y="0"/>
                  </a:moveTo>
                  <a:lnTo>
                    <a:pt x="0" y="137292"/>
                  </a:lnTo>
                </a:path>
              </a:pathLst>
            </a:custGeom>
            <a:ln w="14598" cap="rnd">
              <a:solidFill>
                <a:srgbClr val="0BA157"/>
              </a:solidFill>
              <a:prstDash val="solid"/>
              <a:round/>
            </a:ln>
          </p:spPr>
          <p:txBody>
            <a:bodyPr rtlCol="0" anchor="ctr"/>
            <a:lstStyle/>
            <a:p>
              <a:endParaRPr lang="fr-FR" sz="1350"/>
            </a:p>
          </p:txBody>
        </p:sp>
        <p:sp>
          <p:nvSpPr>
            <p:cNvPr id="529" name="Forme libre : forme 528">
              <a:extLst>
                <a:ext uri="{FF2B5EF4-FFF2-40B4-BE49-F238E27FC236}">
                  <a16:creationId xmlns:a16="http://schemas.microsoft.com/office/drawing/2014/main" id="{2D906FBD-E2FA-4C28-BF6E-9EAB0AF3AA88}"/>
                </a:ext>
              </a:extLst>
            </p:cNvPr>
            <p:cNvSpPr/>
            <p:nvPr/>
          </p:nvSpPr>
          <p:spPr>
            <a:xfrm>
              <a:off x="3422962" y="435539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30" name="Forme libre : forme 529">
              <a:extLst>
                <a:ext uri="{FF2B5EF4-FFF2-40B4-BE49-F238E27FC236}">
                  <a16:creationId xmlns:a16="http://schemas.microsoft.com/office/drawing/2014/main" id="{5288C7CB-9B71-43E8-8451-C2E3A25CBF12}"/>
                </a:ext>
              </a:extLst>
            </p:cNvPr>
            <p:cNvSpPr/>
            <p:nvPr/>
          </p:nvSpPr>
          <p:spPr>
            <a:xfrm>
              <a:off x="3448695" y="4184178"/>
              <a:ext cx="14621" cy="174721"/>
            </a:xfrm>
            <a:custGeom>
              <a:avLst/>
              <a:gdLst>
                <a:gd name="connsiteX0" fmla="*/ 0 w 14621"/>
                <a:gd name="connsiteY0" fmla="*/ 0 h 174721"/>
                <a:gd name="connsiteX1" fmla="*/ 0 w 14621"/>
                <a:gd name="connsiteY1" fmla="*/ 174722 h 174721"/>
              </a:gdLst>
              <a:ahLst/>
              <a:cxnLst>
                <a:cxn ang="0">
                  <a:pos x="connsiteX0" y="connsiteY0"/>
                </a:cxn>
                <a:cxn ang="0">
                  <a:pos x="connsiteX1" y="connsiteY1"/>
                </a:cxn>
              </a:cxnLst>
              <a:rect l="l" t="t" r="r" b="b"/>
              <a:pathLst>
                <a:path w="14621" h="174721">
                  <a:moveTo>
                    <a:pt x="0" y="0"/>
                  </a:moveTo>
                  <a:lnTo>
                    <a:pt x="0" y="174722"/>
                  </a:lnTo>
                </a:path>
              </a:pathLst>
            </a:custGeom>
            <a:ln w="14598" cap="rnd">
              <a:solidFill>
                <a:srgbClr val="0BA157"/>
              </a:solidFill>
              <a:prstDash val="solid"/>
              <a:round/>
            </a:ln>
          </p:spPr>
          <p:txBody>
            <a:bodyPr rtlCol="0" anchor="ctr"/>
            <a:lstStyle/>
            <a:p>
              <a:endParaRPr lang="fr-FR" sz="1350"/>
            </a:p>
          </p:txBody>
        </p:sp>
        <p:sp>
          <p:nvSpPr>
            <p:cNvPr id="531" name="Forme libre : forme 530">
              <a:extLst>
                <a:ext uri="{FF2B5EF4-FFF2-40B4-BE49-F238E27FC236}">
                  <a16:creationId xmlns:a16="http://schemas.microsoft.com/office/drawing/2014/main" id="{F3A5D938-F10E-4B6C-9094-30028738C206}"/>
                </a:ext>
              </a:extLst>
            </p:cNvPr>
            <p:cNvSpPr/>
            <p:nvPr/>
          </p:nvSpPr>
          <p:spPr>
            <a:xfrm>
              <a:off x="3474136" y="454297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32" name="Forme libre : forme 531">
              <a:extLst>
                <a:ext uri="{FF2B5EF4-FFF2-40B4-BE49-F238E27FC236}">
                  <a16:creationId xmlns:a16="http://schemas.microsoft.com/office/drawing/2014/main" id="{160970A8-4F1A-4023-86E9-DF3B757C27ED}"/>
                </a:ext>
              </a:extLst>
            </p:cNvPr>
            <p:cNvSpPr/>
            <p:nvPr/>
          </p:nvSpPr>
          <p:spPr>
            <a:xfrm>
              <a:off x="3499869" y="4530405"/>
              <a:ext cx="14621" cy="16229"/>
            </a:xfrm>
            <a:custGeom>
              <a:avLst/>
              <a:gdLst>
                <a:gd name="connsiteX0" fmla="*/ 0 w 14621"/>
                <a:gd name="connsiteY0" fmla="*/ 0 h 16229"/>
                <a:gd name="connsiteX1" fmla="*/ 0 w 14621"/>
                <a:gd name="connsiteY1" fmla="*/ 16229 h 16229"/>
              </a:gdLst>
              <a:ahLst/>
              <a:cxnLst>
                <a:cxn ang="0">
                  <a:pos x="connsiteX0" y="connsiteY0"/>
                </a:cxn>
                <a:cxn ang="0">
                  <a:pos x="connsiteX1" y="connsiteY1"/>
                </a:cxn>
              </a:cxnLst>
              <a:rect l="l" t="t" r="r" b="b"/>
              <a:pathLst>
                <a:path w="14621" h="16229">
                  <a:moveTo>
                    <a:pt x="0" y="0"/>
                  </a:moveTo>
                  <a:lnTo>
                    <a:pt x="0" y="16229"/>
                  </a:lnTo>
                </a:path>
              </a:pathLst>
            </a:custGeom>
            <a:ln w="14598" cap="rnd">
              <a:solidFill>
                <a:srgbClr val="0BA157"/>
              </a:solidFill>
              <a:prstDash val="solid"/>
              <a:round/>
            </a:ln>
          </p:spPr>
          <p:txBody>
            <a:bodyPr rtlCol="0" anchor="ctr"/>
            <a:lstStyle/>
            <a:p>
              <a:endParaRPr lang="fr-FR" sz="1350"/>
            </a:p>
          </p:txBody>
        </p:sp>
        <p:sp>
          <p:nvSpPr>
            <p:cNvPr id="533" name="Forme libre : forme 532">
              <a:extLst>
                <a:ext uri="{FF2B5EF4-FFF2-40B4-BE49-F238E27FC236}">
                  <a16:creationId xmlns:a16="http://schemas.microsoft.com/office/drawing/2014/main" id="{1CBEEEC1-7735-4DBF-B6CF-3087C6FCBA6E}"/>
                </a:ext>
              </a:extLst>
            </p:cNvPr>
            <p:cNvSpPr/>
            <p:nvPr/>
          </p:nvSpPr>
          <p:spPr>
            <a:xfrm>
              <a:off x="3552066" y="454297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34" name="Forme libre : forme 533">
              <a:extLst>
                <a:ext uri="{FF2B5EF4-FFF2-40B4-BE49-F238E27FC236}">
                  <a16:creationId xmlns:a16="http://schemas.microsoft.com/office/drawing/2014/main" id="{7D6AD009-C2C5-459A-95B3-1A2FC212B06A}"/>
                </a:ext>
              </a:extLst>
            </p:cNvPr>
            <p:cNvSpPr/>
            <p:nvPr/>
          </p:nvSpPr>
          <p:spPr>
            <a:xfrm>
              <a:off x="3577799" y="4381123"/>
              <a:ext cx="14621" cy="314791"/>
            </a:xfrm>
            <a:custGeom>
              <a:avLst/>
              <a:gdLst>
                <a:gd name="connsiteX0" fmla="*/ 0 w 14621"/>
                <a:gd name="connsiteY0" fmla="*/ 0 h 314791"/>
                <a:gd name="connsiteX1" fmla="*/ 0 w 14621"/>
                <a:gd name="connsiteY1" fmla="*/ 314792 h 314791"/>
              </a:gdLst>
              <a:ahLst/>
              <a:cxnLst>
                <a:cxn ang="0">
                  <a:pos x="connsiteX0" y="connsiteY0"/>
                </a:cxn>
                <a:cxn ang="0">
                  <a:pos x="connsiteX1" y="connsiteY1"/>
                </a:cxn>
              </a:cxnLst>
              <a:rect l="l" t="t" r="r" b="b"/>
              <a:pathLst>
                <a:path w="14621" h="314791">
                  <a:moveTo>
                    <a:pt x="0" y="0"/>
                  </a:moveTo>
                  <a:lnTo>
                    <a:pt x="0" y="314792"/>
                  </a:lnTo>
                </a:path>
              </a:pathLst>
            </a:custGeom>
            <a:ln w="14598" cap="rnd">
              <a:solidFill>
                <a:srgbClr val="0BA157"/>
              </a:solidFill>
              <a:prstDash val="solid"/>
              <a:round/>
            </a:ln>
          </p:spPr>
          <p:txBody>
            <a:bodyPr rtlCol="0" anchor="ctr"/>
            <a:lstStyle/>
            <a:p>
              <a:endParaRPr lang="fr-FR" sz="1350"/>
            </a:p>
          </p:txBody>
        </p:sp>
        <p:sp>
          <p:nvSpPr>
            <p:cNvPr id="535" name="Forme libre : forme 534">
              <a:extLst>
                <a:ext uri="{FF2B5EF4-FFF2-40B4-BE49-F238E27FC236}">
                  <a16:creationId xmlns:a16="http://schemas.microsoft.com/office/drawing/2014/main" id="{3158683B-FDC9-48C9-A98E-2E8D3B794540}"/>
                </a:ext>
              </a:extLst>
            </p:cNvPr>
            <p:cNvSpPr/>
            <p:nvPr/>
          </p:nvSpPr>
          <p:spPr>
            <a:xfrm>
              <a:off x="3291957" y="4456861"/>
              <a:ext cx="84948" cy="84948"/>
            </a:xfrm>
            <a:custGeom>
              <a:avLst/>
              <a:gdLst>
                <a:gd name="connsiteX0" fmla="*/ 0 w 84948"/>
                <a:gd name="connsiteY0" fmla="*/ 0 h 84948"/>
                <a:gd name="connsiteX1" fmla="*/ 84948 w 84948"/>
                <a:gd name="connsiteY1" fmla="*/ 84948 h 84948"/>
              </a:gdLst>
              <a:ahLst/>
              <a:cxnLst>
                <a:cxn ang="0">
                  <a:pos x="connsiteX0" y="connsiteY0"/>
                </a:cxn>
                <a:cxn ang="0">
                  <a:pos x="connsiteX1" y="connsiteY1"/>
                </a:cxn>
              </a:cxnLst>
              <a:rect l="l" t="t" r="r" b="b"/>
              <a:pathLst>
                <a:path w="84948" h="84948">
                  <a:moveTo>
                    <a:pt x="0" y="0"/>
                  </a:moveTo>
                  <a:lnTo>
                    <a:pt x="84948" y="84948"/>
                  </a:lnTo>
                </a:path>
              </a:pathLst>
            </a:custGeom>
            <a:ln w="14598" cap="rnd">
              <a:solidFill>
                <a:srgbClr val="0BA157"/>
              </a:solidFill>
              <a:prstDash val="solid"/>
              <a:round/>
            </a:ln>
          </p:spPr>
          <p:txBody>
            <a:bodyPr rtlCol="0" anchor="ctr"/>
            <a:lstStyle/>
            <a:p>
              <a:endParaRPr lang="fr-FR" sz="1350"/>
            </a:p>
          </p:txBody>
        </p:sp>
        <p:sp>
          <p:nvSpPr>
            <p:cNvPr id="536" name="Forme libre : forme 535">
              <a:extLst>
                <a:ext uri="{FF2B5EF4-FFF2-40B4-BE49-F238E27FC236}">
                  <a16:creationId xmlns:a16="http://schemas.microsoft.com/office/drawing/2014/main" id="{46345E0C-D56A-43CE-A2B3-4829F8A47B85}"/>
                </a:ext>
              </a:extLst>
            </p:cNvPr>
            <p:cNvSpPr/>
            <p:nvPr/>
          </p:nvSpPr>
          <p:spPr>
            <a:xfrm>
              <a:off x="3351027" y="4381123"/>
              <a:ext cx="149281" cy="149134"/>
            </a:xfrm>
            <a:custGeom>
              <a:avLst/>
              <a:gdLst>
                <a:gd name="connsiteX0" fmla="*/ 0 w 149281"/>
                <a:gd name="connsiteY0" fmla="*/ 0 h 149134"/>
                <a:gd name="connsiteX1" fmla="*/ 149281 w 149281"/>
                <a:gd name="connsiteY1" fmla="*/ 149135 h 149134"/>
              </a:gdLst>
              <a:ahLst/>
              <a:cxnLst>
                <a:cxn ang="0">
                  <a:pos x="connsiteX0" y="connsiteY0"/>
                </a:cxn>
                <a:cxn ang="0">
                  <a:pos x="connsiteX1" y="connsiteY1"/>
                </a:cxn>
              </a:cxnLst>
              <a:rect l="l" t="t" r="r" b="b"/>
              <a:pathLst>
                <a:path w="149281" h="149134">
                  <a:moveTo>
                    <a:pt x="0" y="0"/>
                  </a:moveTo>
                  <a:lnTo>
                    <a:pt x="149281" y="149135"/>
                  </a:lnTo>
                </a:path>
              </a:pathLst>
            </a:custGeom>
            <a:ln w="14598" cap="rnd">
              <a:solidFill>
                <a:srgbClr val="0BA157"/>
              </a:solidFill>
              <a:prstDash val="solid"/>
              <a:round/>
            </a:ln>
          </p:spPr>
          <p:txBody>
            <a:bodyPr rtlCol="0" anchor="ctr"/>
            <a:lstStyle/>
            <a:p>
              <a:endParaRPr lang="fr-FR" sz="1350"/>
            </a:p>
          </p:txBody>
        </p:sp>
        <p:sp>
          <p:nvSpPr>
            <p:cNvPr id="537" name="Forme libre : forme 536">
              <a:extLst>
                <a:ext uri="{FF2B5EF4-FFF2-40B4-BE49-F238E27FC236}">
                  <a16:creationId xmlns:a16="http://schemas.microsoft.com/office/drawing/2014/main" id="{75872D99-9F50-4379-BA6A-C1E88ED57D0A}"/>
                </a:ext>
              </a:extLst>
            </p:cNvPr>
            <p:cNvSpPr/>
            <p:nvPr/>
          </p:nvSpPr>
          <p:spPr>
            <a:xfrm>
              <a:off x="3072788" y="4456861"/>
              <a:ext cx="219169" cy="14621"/>
            </a:xfrm>
            <a:custGeom>
              <a:avLst/>
              <a:gdLst>
                <a:gd name="connsiteX0" fmla="*/ 0 w 219169"/>
                <a:gd name="connsiteY0" fmla="*/ 0 h 14621"/>
                <a:gd name="connsiteX1" fmla="*/ 219170 w 219169"/>
                <a:gd name="connsiteY1" fmla="*/ 0 h 14621"/>
              </a:gdLst>
              <a:ahLst/>
              <a:cxnLst>
                <a:cxn ang="0">
                  <a:pos x="connsiteX0" y="connsiteY0"/>
                </a:cxn>
                <a:cxn ang="0">
                  <a:pos x="connsiteX1" y="connsiteY1"/>
                </a:cxn>
              </a:cxnLst>
              <a:rect l="l" t="t" r="r" b="b"/>
              <a:pathLst>
                <a:path w="219169" h="14621">
                  <a:moveTo>
                    <a:pt x="0" y="0"/>
                  </a:moveTo>
                  <a:lnTo>
                    <a:pt x="219170" y="0"/>
                  </a:lnTo>
                </a:path>
              </a:pathLst>
            </a:custGeom>
            <a:ln w="14598" cap="rnd">
              <a:solidFill>
                <a:srgbClr val="0BA157"/>
              </a:solidFill>
              <a:prstDash val="solid"/>
              <a:round/>
            </a:ln>
          </p:spPr>
          <p:txBody>
            <a:bodyPr rtlCol="0" anchor="ctr"/>
            <a:lstStyle/>
            <a:p>
              <a:endParaRPr lang="fr-FR" sz="1350"/>
            </a:p>
          </p:txBody>
        </p:sp>
        <p:sp>
          <p:nvSpPr>
            <p:cNvPr id="538" name="Forme libre : forme 537">
              <a:extLst>
                <a:ext uri="{FF2B5EF4-FFF2-40B4-BE49-F238E27FC236}">
                  <a16:creationId xmlns:a16="http://schemas.microsoft.com/office/drawing/2014/main" id="{31F78C91-873A-4D23-BD67-256CBDE7D41B}"/>
                </a:ext>
              </a:extLst>
            </p:cNvPr>
            <p:cNvSpPr/>
            <p:nvPr/>
          </p:nvSpPr>
          <p:spPr>
            <a:xfrm>
              <a:off x="3277190" y="4381123"/>
              <a:ext cx="73836" cy="14621"/>
            </a:xfrm>
            <a:custGeom>
              <a:avLst/>
              <a:gdLst>
                <a:gd name="connsiteX0" fmla="*/ 0 w 73836"/>
                <a:gd name="connsiteY0" fmla="*/ 0 h 14621"/>
                <a:gd name="connsiteX1" fmla="*/ 73836 w 73836"/>
                <a:gd name="connsiteY1" fmla="*/ 0 h 14621"/>
              </a:gdLst>
              <a:ahLst/>
              <a:cxnLst>
                <a:cxn ang="0">
                  <a:pos x="connsiteX0" y="connsiteY0"/>
                </a:cxn>
                <a:cxn ang="0">
                  <a:pos x="connsiteX1" y="connsiteY1"/>
                </a:cxn>
              </a:cxnLst>
              <a:rect l="l" t="t" r="r" b="b"/>
              <a:pathLst>
                <a:path w="73836" h="14621">
                  <a:moveTo>
                    <a:pt x="0" y="0"/>
                  </a:moveTo>
                  <a:lnTo>
                    <a:pt x="73836" y="0"/>
                  </a:lnTo>
                </a:path>
              </a:pathLst>
            </a:custGeom>
            <a:ln w="14598" cap="rnd">
              <a:solidFill>
                <a:srgbClr val="0BA157"/>
              </a:solidFill>
              <a:prstDash val="solid"/>
              <a:round/>
            </a:ln>
          </p:spPr>
          <p:txBody>
            <a:bodyPr rtlCol="0" anchor="ctr"/>
            <a:lstStyle/>
            <a:p>
              <a:endParaRPr lang="fr-FR" sz="1350"/>
            </a:p>
          </p:txBody>
        </p:sp>
        <p:sp>
          <p:nvSpPr>
            <p:cNvPr id="539" name="Forme libre : forme 538">
              <a:extLst>
                <a:ext uri="{FF2B5EF4-FFF2-40B4-BE49-F238E27FC236}">
                  <a16:creationId xmlns:a16="http://schemas.microsoft.com/office/drawing/2014/main" id="{331C7CCC-6BD0-42C3-BB3D-B9F4B14E4FC6}"/>
                </a:ext>
              </a:extLst>
            </p:cNvPr>
            <p:cNvSpPr/>
            <p:nvPr/>
          </p:nvSpPr>
          <p:spPr>
            <a:xfrm>
              <a:off x="3468287" y="4381123"/>
              <a:ext cx="109511" cy="14621"/>
            </a:xfrm>
            <a:custGeom>
              <a:avLst/>
              <a:gdLst>
                <a:gd name="connsiteX0" fmla="*/ 0 w 109511"/>
                <a:gd name="connsiteY0" fmla="*/ 0 h 14621"/>
                <a:gd name="connsiteX1" fmla="*/ 109512 w 109511"/>
                <a:gd name="connsiteY1" fmla="*/ 0 h 14621"/>
              </a:gdLst>
              <a:ahLst/>
              <a:cxnLst>
                <a:cxn ang="0">
                  <a:pos x="connsiteX0" y="connsiteY0"/>
                </a:cxn>
                <a:cxn ang="0">
                  <a:pos x="connsiteX1" y="connsiteY1"/>
                </a:cxn>
              </a:cxnLst>
              <a:rect l="l" t="t" r="r" b="b"/>
              <a:pathLst>
                <a:path w="109511" h="14621">
                  <a:moveTo>
                    <a:pt x="0" y="0"/>
                  </a:moveTo>
                  <a:lnTo>
                    <a:pt x="109512" y="0"/>
                  </a:lnTo>
                </a:path>
              </a:pathLst>
            </a:custGeom>
            <a:ln w="14598" cap="rnd">
              <a:solidFill>
                <a:srgbClr val="0BA157"/>
              </a:solidFill>
              <a:prstDash val="solid"/>
              <a:round/>
            </a:ln>
          </p:spPr>
          <p:txBody>
            <a:bodyPr rtlCol="0" anchor="ctr"/>
            <a:lstStyle/>
            <a:p>
              <a:endParaRPr lang="fr-FR" sz="1350"/>
            </a:p>
          </p:txBody>
        </p:sp>
        <p:sp>
          <p:nvSpPr>
            <p:cNvPr id="540" name="Forme libre : forme 539">
              <a:extLst>
                <a:ext uri="{FF2B5EF4-FFF2-40B4-BE49-F238E27FC236}">
                  <a16:creationId xmlns:a16="http://schemas.microsoft.com/office/drawing/2014/main" id="{A2DD90EC-207E-467F-8EB5-2E724E791B04}"/>
                </a:ext>
              </a:extLst>
            </p:cNvPr>
            <p:cNvSpPr/>
            <p:nvPr/>
          </p:nvSpPr>
          <p:spPr>
            <a:xfrm>
              <a:off x="5167402" y="428491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41" name="Forme libre : forme 540">
              <a:extLst>
                <a:ext uri="{FF2B5EF4-FFF2-40B4-BE49-F238E27FC236}">
                  <a16:creationId xmlns:a16="http://schemas.microsoft.com/office/drawing/2014/main" id="{573D4AA8-CF94-469C-A43C-D32FA1DD3522}"/>
                </a:ext>
              </a:extLst>
            </p:cNvPr>
            <p:cNvSpPr/>
            <p:nvPr/>
          </p:nvSpPr>
          <p:spPr>
            <a:xfrm>
              <a:off x="5193135" y="4242223"/>
              <a:ext cx="14621" cy="46202"/>
            </a:xfrm>
            <a:custGeom>
              <a:avLst/>
              <a:gdLst>
                <a:gd name="connsiteX0" fmla="*/ 0 w 14621"/>
                <a:gd name="connsiteY0" fmla="*/ 0 h 46202"/>
                <a:gd name="connsiteX1" fmla="*/ 0 w 14621"/>
                <a:gd name="connsiteY1" fmla="*/ 46203 h 46202"/>
              </a:gdLst>
              <a:ahLst/>
              <a:cxnLst>
                <a:cxn ang="0">
                  <a:pos x="connsiteX0" y="connsiteY0"/>
                </a:cxn>
                <a:cxn ang="0">
                  <a:pos x="connsiteX1" y="connsiteY1"/>
                </a:cxn>
              </a:cxnLst>
              <a:rect l="l" t="t" r="r" b="b"/>
              <a:pathLst>
                <a:path w="14621" h="46202">
                  <a:moveTo>
                    <a:pt x="0" y="0"/>
                  </a:moveTo>
                  <a:lnTo>
                    <a:pt x="0" y="46203"/>
                  </a:lnTo>
                </a:path>
              </a:pathLst>
            </a:custGeom>
            <a:ln w="14598" cap="rnd">
              <a:solidFill>
                <a:srgbClr val="0BA157"/>
              </a:solidFill>
              <a:prstDash val="solid"/>
              <a:round/>
            </a:ln>
          </p:spPr>
          <p:txBody>
            <a:bodyPr rtlCol="0" anchor="ctr"/>
            <a:lstStyle/>
            <a:p>
              <a:endParaRPr lang="fr-FR" sz="1350"/>
            </a:p>
          </p:txBody>
        </p:sp>
        <p:sp>
          <p:nvSpPr>
            <p:cNvPr id="542" name="Forme libre : forme 541">
              <a:extLst>
                <a:ext uri="{FF2B5EF4-FFF2-40B4-BE49-F238E27FC236}">
                  <a16:creationId xmlns:a16="http://schemas.microsoft.com/office/drawing/2014/main" id="{66EBBE0B-F143-43BC-83FD-7A1A7F61FCF3}"/>
                </a:ext>
              </a:extLst>
            </p:cNvPr>
            <p:cNvSpPr/>
            <p:nvPr/>
          </p:nvSpPr>
          <p:spPr>
            <a:xfrm>
              <a:off x="5296652" y="44608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43" name="Forme libre : forme 542">
              <a:extLst>
                <a:ext uri="{FF2B5EF4-FFF2-40B4-BE49-F238E27FC236}">
                  <a16:creationId xmlns:a16="http://schemas.microsoft.com/office/drawing/2014/main" id="{7D3A1491-ADD5-4FD0-BA60-A144E772D227}"/>
                </a:ext>
              </a:extLst>
            </p:cNvPr>
            <p:cNvSpPr/>
            <p:nvPr/>
          </p:nvSpPr>
          <p:spPr>
            <a:xfrm>
              <a:off x="5322385" y="4310650"/>
              <a:ext cx="14621" cy="187588"/>
            </a:xfrm>
            <a:custGeom>
              <a:avLst/>
              <a:gdLst>
                <a:gd name="connsiteX0" fmla="*/ 0 w 14621"/>
                <a:gd name="connsiteY0" fmla="*/ 0 h 187588"/>
                <a:gd name="connsiteX1" fmla="*/ 0 w 14621"/>
                <a:gd name="connsiteY1" fmla="*/ 187588 h 187588"/>
              </a:gdLst>
              <a:ahLst/>
              <a:cxnLst>
                <a:cxn ang="0">
                  <a:pos x="connsiteX0" y="connsiteY0"/>
                </a:cxn>
                <a:cxn ang="0">
                  <a:pos x="connsiteX1" y="connsiteY1"/>
                </a:cxn>
              </a:cxnLst>
              <a:rect l="l" t="t" r="r" b="b"/>
              <a:pathLst>
                <a:path w="14621" h="187588">
                  <a:moveTo>
                    <a:pt x="0" y="0"/>
                  </a:moveTo>
                  <a:lnTo>
                    <a:pt x="0" y="187588"/>
                  </a:lnTo>
                </a:path>
              </a:pathLst>
            </a:custGeom>
            <a:ln w="14598" cap="rnd">
              <a:solidFill>
                <a:srgbClr val="0BA157"/>
              </a:solidFill>
              <a:prstDash val="solid"/>
              <a:round/>
            </a:ln>
          </p:spPr>
          <p:txBody>
            <a:bodyPr rtlCol="0" anchor="ctr"/>
            <a:lstStyle/>
            <a:p>
              <a:endParaRPr lang="fr-FR" sz="1350"/>
            </a:p>
          </p:txBody>
        </p:sp>
        <p:sp>
          <p:nvSpPr>
            <p:cNvPr id="544" name="Forme libre : forme 543">
              <a:extLst>
                <a:ext uri="{FF2B5EF4-FFF2-40B4-BE49-F238E27FC236}">
                  <a16:creationId xmlns:a16="http://schemas.microsoft.com/office/drawing/2014/main" id="{79C2E916-0824-45B7-85AF-1ECA95341318}"/>
                </a:ext>
              </a:extLst>
            </p:cNvPr>
            <p:cNvSpPr/>
            <p:nvPr/>
          </p:nvSpPr>
          <p:spPr>
            <a:xfrm>
              <a:off x="5212873" y="4310650"/>
              <a:ext cx="109511" cy="14621"/>
            </a:xfrm>
            <a:custGeom>
              <a:avLst/>
              <a:gdLst>
                <a:gd name="connsiteX0" fmla="*/ 0 w 109511"/>
                <a:gd name="connsiteY0" fmla="*/ 0 h 14621"/>
                <a:gd name="connsiteX1" fmla="*/ 109512 w 109511"/>
                <a:gd name="connsiteY1" fmla="*/ 0 h 14621"/>
              </a:gdLst>
              <a:ahLst/>
              <a:cxnLst>
                <a:cxn ang="0">
                  <a:pos x="connsiteX0" y="connsiteY0"/>
                </a:cxn>
                <a:cxn ang="0">
                  <a:pos x="connsiteX1" y="connsiteY1"/>
                </a:cxn>
              </a:cxnLst>
              <a:rect l="l" t="t" r="r" b="b"/>
              <a:pathLst>
                <a:path w="109511" h="14621">
                  <a:moveTo>
                    <a:pt x="0" y="0"/>
                  </a:moveTo>
                  <a:lnTo>
                    <a:pt x="109512" y="0"/>
                  </a:lnTo>
                </a:path>
              </a:pathLst>
            </a:custGeom>
            <a:ln w="14598" cap="rnd">
              <a:solidFill>
                <a:srgbClr val="0BA157"/>
              </a:solidFill>
              <a:prstDash val="solid"/>
              <a:round/>
            </a:ln>
          </p:spPr>
          <p:txBody>
            <a:bodyPr rtlCol="0" anchor="ctr"/>
            <a:lstStyle/>
            <a:p>
              <a:endParaRPr lang="fr-FR" sz="1350"/>
            </a:p>
          </p:txBody>
        </p:sp>
        <p:sp>
          <p:nvSpPr>
            <p:cNvPr id="545" name="Forme libre : forme 544">
              <a:extLst>
                <a:ext uri="{FF2B5EF4-FFF2-40B4-BE49-F238E27FC236}">
                  <a16:creationId xmlns:a16="http://schemas.microsoft.com/office/drawing/2014/main" id="{66F08063-454B-4F4A-B752-51E84D6C8CD8}"/>
                </a:ext>
              </a:extLst>
            </p:cNvPr>
            <p:cNvSpPr/>
            <p:nvPr/>
          </p:nvSpPr>
          <p:spPr>
            <a:xfrm>
              <a:off x="2320972" y="464342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46" name="Forme libre : forme 545">
              <a:extLst>
                <a:ext uri="{FF2B5EF4-FFF2-40B4-BE49-F238E27FC236}">
                  <a16:creationId xmlns:a16="http://schemas.microsoft.com/office/drawing/2014/main" id="{9B237129-EADE-47B7-A4FC-167C6F1DF2C3}"/>
                </a:ext>
              </a:extLst>
            </p:cNvPr>
            <p:cNvSpPr/>
            <p:nvPr/>
          </p:nvSpPr>
          <p:spPr>
            <a:xfrm>
              <a:off x="2346705" y="4546049"/>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547" name="Forme libre : forme 546">
              <a:extLst>
                <a:ext uri="{FF2B5EF4-FFF2-40B4-BE49-F238E27FC236}">
                  <a16:creationId xmlns:a16="http://schemas.microsoft.com/office/drawing/2014/main" id="{6833EC27-8218-458F-8393-5C872C0157D3}"/>
                </a:ext>
              </a:extLst>
            </p:cNvPr>
            <p:cNvSpPr/>
            <p:nvPr/>
          </p:nvSpPr>
          <p:spPr>
            <a:xfrm>
              <a:off x="2415571" y="4672521"/>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48" name="Forme libre : forme 547">
              <a:extLst>
                <a:ext uri="{FF2B5EF4-FFF2-40B4-BE49-F238E27FC236}">
                  <a16:creationId xmlns:a16="http://schemas.microsoft.com/office/drawing/2014/main" id="{EC4C98EE-723B-4573-A629-714583466983}"/>
                </a:ext>
              </a:extLst>
            </p:cNvPr>
            <p:cNvSpPr/>
            <p:nvPr/>
          </p:nvSpPr>
          <p:spPr>
            <a:xfrm>
              <a:off x="2441304" y="4546049"/>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549" name="Forme libre : forme 548">
              <a:extLst>
                <a:ext uri="{FF2B5EF4-FFF2-40B4-BE49-F238E27FC236}">
                  <a16:creationId xmlns:a16="http://schemas.microsoft.com/office/drawing/2014/main" id="{A8A6A3DD-6708-40FF-8586-FF1ACB96E6B8}"/>
                </a:ext>
              </a:extLst>
            </p:cNvPr>
            <p:cNvSpPr/>
            <p:nvPr/>
          </p:nvSpPr>
          <p:spPr>
            <a:xfrm>
              <a:off x="2644683" y="4446626"/>
              <a:ext cx="100154" cy="100008"/>
            </a:xfrm>
            <a:custGeom>
              <a:avLst/>
              <a:gdLst>
                <a:gd name="connsiteX0" fmla="*/ 100154 w 100154"/>
                <a:gd name="connsiteY0" fmla="*/ 0 h 100008"/>
                <a:gd name="connsiteX1" fmla="*/ 0 w 100154"/>
                <a:gd name="connsiteY1" fmla="*/ 100008 h 100008"/>
              </a:gdLst>
              <a:ahLst/>
              <a:cxnLst>
                <a:cxn ang="0">
                  <a:pos x="connsiteX0" y="connsiteY0"/>
                </a:cxn>
                <a:cxn ang="0">
                  <a:pos x="connsiteX1" y="connsiteY1"/>
                </a:cxn>
              </a:cxnLst>
              <a:rect l="l" t="t" r="r" b="b"/>
              <a:pathLst>
                <a:path w="100154" h="100008">
                  <a:moveTo>
                    <a:pt x="100154" y="0"/>
                  </a:moveTo>
                  <a:lnTo>
                    <a:pt x="0" y="100008"/>
                  </a:lnTo>
                </a:path>
              </a:pathLst>
            </a:custGeom>
            <a:ln w="14598" cap="rnd">
              <a:solidFill>
                <a:srgbClr val="0BA157"/>
              </a:solidFill>
              <a:prstDash val="solid"/>
              <a:round/>
            </a:ln>
          </p:spPr>
          <p:txBody>
            <a:bodyPr rtlCol="0" anchor="ctr"/>
            <a:lstStyle/>
            <a:p>
              <a:endParaRPr lang="fr-FR" sz="1350"/>
            </a:p>
          </p:txBody>
        </p:sp>
        <p:sp>
          <p:nvSpPr>
            <p:cNvPr id="550" name="Forme libre : forme 549">
              <a:extLst>
                <a:ext uri="{FF2B5EF4-FFF2-40B4-BE49-F238E27FC236}">
                  <a16:creationId xmlns:a16="http://schemas.microsoft.com/office/drawing/2014/main" id="{244EB64B-18FA-4440-A729-4C4AABAAE16B}"/>
                </a:ext>
              </a:extLst>
            </p:cNvPr>
            <p:cNvSpPr/>
            <p:nvPr/>
          </p:nvSpPr>
          <p:spPr>
            <a:xfrm>
              <a:off x="2426098" y="4299099"/>
              <a:ext cx="64332" cy="64332"/>
            </a:xfrm>
            <a:custGeom>
              <a:avLst/>
              <a:gdLst>
                <a:gd name="connsiteX0" fmla="*/ 64333 w 64332"/>
                <a:gd name="connsiteY0" fmla="*/ 0 h 64332"/>
                <a:gd name="connsiteX1" fmla="*/ 0 w 64332"/>
                <a:gd name="connsiteY1" fmla="*/ 64333 h 64332"/>
              </a:gdLst>
              <a:ahLst/>
              <a:cxnLst>
                <a:cxn ang="0">
                  <a:pos x="connsiteX0" y="connsiteY0"/>
                </a:cxn>
                <a:cxn ang="0">
                  <a:pos x="connsiteX1" y="connsiteY1"/>
                </a:cxn>
              </a:cxnLst>
              <a:rect l="l" t="t" r="r" b="b"/>
              <a:pathLst>
                <a:path w="64332" h="64332">
                  <a:moveTo>
                    <a:pt x="64333" y="0"/>
                  </a:moveTo>
                  <a:lnTo>
                    <a:pt x="0" y="64333"/>
                  </a:lnTo>
                </a:path>
              </a:pathLst>
            </a:custGeom>
            <a:ln w="14598" cap="rnd">
              <a:solidFill>
                <a:srgbClr val="0BA157"/>
              </a:solidFill>
              <a:prstDash val="solid"/>
              <a:round/>
            </a:ln>
          </p:spPr>
          <p:txBody>
            <a:bodyPr rtlCol="0" anchor="ctr"/>
            <a:lstStyle/>
            <a:p>
              <a:endParaRPr lang="fr-FR" sz="1350"/>
            </a:p>
          </p:txBody>
        </p:sp>
        <p:sp>
          <p:nvSpPr>
            <p:cNvPr id="551" name="Forme libre : forme 550">
              <a:extLst>
                <a:ext uri="{FF2B5EF4-FFF2-40B4-BE49-F238E27FC236}">
                  <a16:creationId xmlns:a16="http://schemas.microsoft.com/office/drawing/2014/main" id="{A0D7BBD0-3FB0-44C4-9D1C-2844CC03584B}"/>
                </a:ext>
              </a:extLst>
            </p:cNvPr>
            <p:cNvSpPr/>
            <p:nvPr/>
          </p:nvSpPr>
          <p:spPr>
            <a:xfrm>
              <a:off x="2222572"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52" name="Forme libre : forme 551">
              <a:extLst>
                <a:ext uri="{FF2B5EF4-FFF2-40B4-BE49-F238E27FC236}">
                  <a16:creationId xmlns:a16="http://schemas.microsoft.com/office/drawing/2014/main" id="{3E29ECF9-51CD-461B-A27C-8D06D7F11177}"/>
                </a:ext>
              </a:extLst>
            </p:cNvPr>
            <p:cNvSpPr/>
            <p:nvPr/>
          </p:nvSpPr>
          <p:spPr>
            <a:xfrm>
              <a:off x="2248306" y="4417969"/>
              <a:ext cx="14621" cy="128080"/>
            </a:xfrm>
            <a:custGeom>
              <a:avLst/>
              <a:gdLst>
                <a:gd name="connsiteX0" fmla="*/ 0 w 14621"/>
                <a:gd name="connsiteY0" fmla="*/ 128080 h 128080"/>
                <a:gd name="connsiteX1" fmla="*/ 0 w 14621"/>
                <a:gd name="connsiteY1" fmla="*/ 0 h 128080"/>
              </a:gdLst>
              <a:ahLst/>
              <a:cxnLst>
                <a:cxn ang="0">
                  <a:pos x="connsiteX0" y="connsiteY0"/>
                </a:cxn>
                <a:cxn ang="0">
                  <a:pos x="connsiteX1" y="connsiteY1"/>
                </a:cxn>
              </a:cxnLst>
              <a:rect l="l" t="t" r="r" b="b"/>
              <a:pathLst>
                <a:path w="14621" h="128080">
                  <a:moveTo>
                    <a:pt x="0" y="128080"/>
                  </a:moveTo>
                  <a:lnTo>
                    <a:pt x="0" y="0"/>
                  </a:lnTo>
                </a:path>
              </a:pathLst>
            </a:custGeom>
            <a:ln w="14598" cap="rnd">
              <a:solidFill>
                <a:srgbClr val="0BA157"/>
              </a:solidFill>
              <a:prstDash val="solid"/>
              <a:round/>
            </a:ln>
          </p:spPr>
          <p:txBody>
            <a:bodyPr rtlCol="0" anchor="ctr"/>
            <a:lstStyle/>
            <a:p>
              <a:endParaRPr lang="fr-FR" sz="1350"/>
            </a:p>
          </p:txBody>
        </p:sp>
        <p:sp>
          <p:nvSpPr>
            <p:cNvPr id="553" name="Forme libre : forme 552">
              <a:extLst>
                <a:ext uri="{FF2B5EF4-FFF2-40B4-BE49-F238E27FC236}">
                  <a16:creationId xmlns:a16="http://schemas.microsoft.com/office/drawing/2014/main" id="{4BF6C4B0-97AC-45DB-82D3-BF9B1BB81FD2}"/>
                </a:ext>
              </a:extLst>
            </p:cNvPr>
            <p:cNvSpPr/>
            <p:nvPr/>
          </p:nvSpPr>
          <p:spPr>
            <a:xfrm>
              <a:off x="2248306" y="4546049"/>
              <a:ext cx="396377" cy="14621"/>
            </a:xfrm>
            <a:custGeom>
              <a:avLst/>
              <a:gdLst>
                <a:gd name="connsiteX0" fmla="*/ 396377 w 396377"/>
                <a:gd name="connsiteY0" fmla="*/ 0 h 14621"/>
                <a:gd name="connsiteX1" fmla="*/ 0 w 396377"/>
                <a:gd name="connsiteY1" fmla="*/ 0 h 14621"/>
              </a:gdLst>
              <a:ahLst/>
              <a:cxnLst>
                <a:cxn ang="0">
                  <a:pos x="connsiteX0" y="connsiteY0"/>
                </a:cxn>
                <a:cxn ang="0">
                  <a:pos x="connsiteX1" y="connsiteY1"/>
                </a:cxn>
              </a:cxnLst>
              <a:rect l="l" t="t" r="r" b="b"/>
              <a:pathLst>
                <a:path w="396377" h="14621">
                  <a:moveTo>
                    <a:pt x="396377" y="0"/>
                  </a:moveTo>
                  <a:lnTo>
                    <a:pt x="0" y="0"/>
                  </a:lnTo>
                </a:path>
              </a:pathLst>
            </a:custGeom>
            <a:ln w="14598" cap="rnd">
              <a:solidFill>
                <a:srgbClr val="0BA157"/>
              </a:solidFill>
              <a:prstDash val="solid"/>
              <a:round/>
            </a:ln>
          </p:spPr>
          <p:txBody>
            <a:bodyPr rtlCol="0" anchor="ctr"/>
            <a:lstStyle/>
            <a:p>
              <a:endParaRPr lang="fr-FR" sz="1350"/>
            </a:p>
          </p:txBody>
        </p:sp>
        <p:sp>
          <p:nvSpPr>
            <p:cNvPr id="554" name="Forme libre : forme 553">
              <a:extLst>
                <a:ext uri="{FF2B5EF4-FFF2-40B4-BE49-F238E27FC236}">
                  <a16:creationId xmlns:a16="http://schemas.microsoft.com/office/drawing/2014/main" id="{8E71FECB-D7CB-4AD5-84AD-18AF6EEB007D}"/>
                </a:ext>
              </a:extLst>
            </p:cNvPr>
            <p:cNvSpPr/>
            <p:nvPr/>
          </p:nvSpPr>
          <p:spPr>
            <a:xfrm>
              <a:off x="2803321" y="447674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55" name="Forme libre : forme 554">
              <a:extLst>
                <a:ext uri="{FF2B5EF4-FFF2-40B4-BE49-F238E27FC236}">
                  <a16:creationId xmlns:a16="http://schemas.microsoft.com/office/drawing/2014/main" id="{917BA9FD-794D-414B-9953-0B8690301F50}"/>
                </a:ext>
              </a:extLst>
            </p:cNvPr>
            <p:cNvSpPr/>
            <p:nvPr/>
          </p:nvSpPr>
          <p:spPr>
            <a:xfrm>
              <a:off x="2689131" y="4518708"/>
              <a:ext cx="128226" cy="128372"/>
            </a:xfrm>
            <a:custGeom>
              <a:avLst/>
              <a:gdLst>
                <a:gd name="connsiteX0" fmla="*/ 128227 w 128226"/>
                <a:gd name="connsiteY0" fmla="*/ 0 h 128372"/>
                <a:gd name="connsiteX1" fmla="*/ 0 w 128226"/>
                <a:gd name="connsiteY1" fmla="*/ 128373 h 128372"/>
              </a:gdLst>
              <a:ahLst/>
              <a:cxnLst>
                <a:cxn ang="0">
                  <a:pos x="connsiteX0" y="connsiteY0"/>
                </a:cxn>
                <a:cxn ang="0">
                  <a:pos x="connsiteX1" y="connsiteY1"/>
                </a:cxn>
              </a:cxnLst>
              <a:rect l="l" t="t" r="r" b="b"/>
              <a:pathLst>
                <a:path w="128226" h="128372">
                  <a:moveTo>
                    <a:pt x="128227" y="0"/>
                  </a:moveTo>
                  <a:lnTo>
                    <a:pt x="0" y="128373"/>
                  </a:lnTo>
                </a:path>
              </a:pathLst>
            </a:custGeom>
            <a:ln w="14598" cap="rnd">
              <a:solidFill>
                <a:srgbClr val="0BA157"/>
              </a:solidFill>
              <a:prstDash val="solid"/>
              <a:round/>
            </a:ln>
          </p:spPr>
          <p:txBody>
            <a:bodyPr rtlCol="0" anchor="ctr"/>
            <a:lstStyle/>
            <a:p>
              <a:endParaRPr lang="fr-FR" sz="1350"/>
            </a:p>
          </p:txBody>
        </p:sp>
        <p:sp>
          <p:nvSpPr>
            <p:cNvPr id="556" name="Forme libre : forme 555">
              <a:extLst>
                <a:ext uri="{FF2B5EF4-FFF2-40B4-BE49-F238E27FC236}">
                  <a16:creationId xmlns:a16="http://schemas.microsoft.com/office/drawing/2014/main" id="{DECD0C72-A02E-457E-AF85-6C4AB2880DF2}"/>
                </a:ext>
              </a:extLst>
            </p:cNvPr>
            <p:cNvSpPr/>
            <p:nvPr/>
          </p:nvSpPr>
          <p:spPr>
            <a:xfrm>
              <a:off x="2536925" y="4649420"/>
              <a:ext cx="152205" cy="14621"/>
            </a:xfrm>
            <a:custGeom>
              <a:avLst/>
              <a:gdLst>
                <a:gd name="connsiteX0" fmla="*/ 0 w 152205"/>
                <a:gd name="connsiteY0" fmla="*/ 0 h 14621"/>
                <a:gd name="connsiteX1" fmla="*/ 152205 w 152205"/>
                <a:gd name="connsiteY1" fmla="*/ 0 h 14621"/>
              </a:gdLst>
              <a:ahLst/>
              <a:cxnLst>
                <a:cxn ang="0">
                  <a:pos x="connsiteX0" y="connsiteY0"/>
                </a:cxn>
                <a:cxn ang="0">
                  <a:pos x="connsiteX1" y="connsiteY1"/>
                </a:cxn>
              </a:cxnLst>
              <a:rect l="l" t="t" r="r" b="b"/>
              <a:pathLst>
                <a:path w="152205" h="14621">
                  <a:moveTo>
                    <a:pt x="0" y="0"/>
                  </a:moveTo>
                  <a:lnTo>
                    <a:pt x="152205" y="0"/>
                  </a:lnTo>
                </a:path>
              </a:pathLst>
            </a:custGeom>
            <a:ln w="14598" cap="rnd">
              <a:solidFill>
                <a:srgbClr val="0BA157"/>
              </a:solidFill>
              <a:prstDash val="solid"/>
              <a:round/>
            </a:ln>
          </p:spPr>
          <p:txBody>
            <a:bodyPr rtlCol="0" anchor="ctr"/>
            <a:lstStyle/>
            <a:p>
              <a:endParaRPr lang="fr-FR" sz="1350"/>
            </a:p>
          </p:txBody>
        </p:sp>
        <p:sp>
          <p:nvSpPr>
            <p:cNvPr id="557" name="Forme libre : forme 556">
              <a:extLst>
                <a:ext uri="{FF2B5EF4-FFF2-40B4-BE49-F238E27FC236}">
                  <a16:creationId xmlns:a16="http://schemas.microsoft.com/office/drawing/2014/main" id="{415E850D-D098-4544-85E1-179FF1E4C9FC}"/>
                </a:ext>
              </a:extLst>
            </p:cNvPr>
            <p:cNvSpPr/>
            <p:nvPr/>
          </p:nvSpPr>
          <p:spPr>
            <a:xfrm>
              <a:off x="3145454" y="45595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58" name="Forme libre : forme 557">
              <a:extLst>
                <a:ext uri="{FF2B5EF4-FFF2-40B4-BE49-F238E27FC236}">
                  <a16:creationId xmlns:a16="http://schemas.microsoft.com/office/drawing/2014/main" id="{A105EA5B-90EA-46B4-98F6-2FC004524A6B}"/>
                </a:ext>
              </a:extLst>
            </p:cNvPr>
            <p:cNvSpPr/>
            <p:nvPr/>
          </p:nvSpPr>
          <p:spPr>
            <a:xfrm>
              <a:off x="3385678" y="477852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59" name="Forme libre : forme 558">
              <a:extLst>
                <a:ext uri="{FF2B5EF4-FFF2-40B4-BE49-F238E27FC236}">
                  <a16:creationId xmlns:a16="http://schemas.microsoft.com/office/drawing/2014/main" id="{E627D96A-3DC4-4124-A97F-874489168D5A}"/>
                </a:ext>
              </a:extLst>
            </p:cNvPr>
            <p:cNvSpPr/>
            <p:nvPr/>
          </p:nvSpPr>
          <p:spPr>
            <a:xfrm>
              <a:off x="3555283" y="479826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60" name="Forme libre : forme 559">
              <a:extLst>
                <a:ext uri="{FF2B5EF4-FFF2-40B4-BE49-F238E27FC236}">
                  <a16:creationId xmlns:a16="http://schemas.microsoft.com/office/drawing/2014/main" id="{5C537279-C084-43BD-ADBC-3C9E429CC45F}"/>
                </a:ext>
              </a:extLst>
            </p:cNvPr>
            <p:cNvSpPr/>
            <p:nvPr/>
          </p:nvSpPr>
          <p:spPr>
            <a:xfrm>
              <a:off x="3581016" y="4700886"/>
              <a:ext cx="14621" cy="101031"/>
            </a:xfrm>
            <a:custGeom>
              <a:avLst/>
              <a:gdLst>
                <a:gd name="connsiteX0" fmla="*/ 0 w 14621"/>
                <a:gd name="connsiteY0" fmla="*/ 0 h 101031"/>
                <a:gd name="connsiteX1" fmla="*/ 0 w 14621"/>
                <a:gd name="connsiteY1" fmla="*/ 101031 h 101031"/>
              </a:gdLst>
              <a:ahLst/>
              <a:cxnLst>
                <a:cxn ang="0">
                  <a:pos x="connsiteX0" y="connsiteY0"/>
                </a:cxn>
                <a:cxn ang="0">
                  <a:pos x="connsiteX1" y="connsiteY1"/>
                </a:cxn>
              </a:cxnLst>
              <a:rect l="l" t="t" r="r" b="b"/>
              <a:pathLst>
                <a:path w="14621" h="101031">
                  <a:moveTo>
                    <a:pt x="0" y="0"/>
                  </a:moveTo>
                  <a:lnTo>
                    <a:pt x="0" y="101031"/>
                  </a:lnTo>
                </a:path>
              </a:pathLst>
            </a:custGeom>
            <a:ln w="14598" cap="rnd">
              <a:solidFill>
                <a:srgbClr val="0BA157"/>
              </a:solidFill>
              <a:prstDash val="solid"/>
              <a:round/>
            </a:ln>
          </p:spPr>
          <p:txBody>
            <a:bodyPr rtlCol="0" anchor="ctr"/>
            <a:lstStyle/>
            <a:p>
              <a:endParaRPr lang="fr-FR" sz="1350"/>
            </a:p>
          </p:txBody>
        </p:sp>
        <p:sp>
          <p:nvSpPr>
            <p:cNvPr id="561" name="Forme libre : forme 560">
              <a:extLst>
                <a:ext uri="{FF2B5EF4-FFF2-40B4-BE49-F238E27FC236}">
                  <a16:creationId xmlns:a16="http://schemas.microsoft.com/office/drawing/2014/main" id="{664FD254-B9F8-4DB4-BB7A-13A9A3FDDDE4}"/>
                </a:ext>
              </a:extLst>
            </p:cNvPr>
            <p:cNvSpPr/>
            <p:nvPr/>
          </p:nvSpPr>
          <p:spPr>
            <a:xfrm>
              <a:off x="3460538" y="482735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62" name="Forme libre : forme 561">
              <a:extLst>
                <a:ext uri="{FF2B5EF4-FFF2-40B4-BE49-F238E27FC236}">
                  <a16:creationId xmlns:a16="http://schemas.microsoft.com/office/drawing/2014/main" id="{573C141A-3506-4AFD-B20A-3CE8708DB4C3}"/>
                </a:ext>
              </a:extLst>
            </p:cNvPr>
            <p:cNvSpPr/>
            <p:nvPr/>
          </p:nvSpPr>
          <p:spPr>
            <a:xfrm>
              <a:off x="3486271" y="4700886"/>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563" name="Forme libre : forme 562">
              <a:extLst>
                <a:ext uri="{FF2B5EF4-FFF2-40B4-BE49-F238E27FC236}">
                  <a16:creationId xmlns:a16="http://schemas.microsoft.com/office/drawing/2014/main" id="{F88A68FA-F34F-4BD6-8C1D-AEDC0B68FE35}"/>
                </a:ext>
              </a:extLst>
            </p:cNvPr>
            <p:cNvSpPr/>
            <p:nvPr/>
          </p:nvSpPr>
          <p:spPr>
            <a:xfrm>
              <a:off x="3182884" y="4601463"/>
              <a:ext cx="100008" cy="100154"/>
            </a:xfrm>
            <a:custGeom>
              <a:avLst/>
              <a:gdLst>
                <a:gd name="connsiteX0" fmla="*/ 0 w 100008"/>
                <a:gd name="connsiteY0" fmla="*/ 0 h 100154"/>
                <a:gd name="connsiteX1" fmla="*/ 100008 w 100008"/>
                <a:gd name="connsiteY1" fmla="*/ 100154 h 100154"/>
              </a:gdLst>
              <a:ahLst/>
              <a:cxnLst>
                <a:cxn ang="0">
                  <a:pos x="connsiteX0" y="connsiteY0"/>
                </a:cxn>
                <a:cxn ang="0">
                  <a:pos x="connsiteX1" y="connsiteY1"/>
                </a:cxn>
              </a:cxnLst>
              <a:rect l="l" t="t" r="r" b="b"/>
              <a:pathLst>
                <a:path w="100008" h="100154">
                  <a:moveTo>
                    <a:pt x="0" y="0"/>
                  </a:moveTo>
                  <a:lnTo>
                    <a:pt x="100008" y="100154"/>
                  </a:lnTo>
                </a:path>
              </a:pathLst>
            </a:custGeom>
            <a:ln w="14598" cap="rnd">
              <a:solidFill>
                <a:srgbClr val="0BA157"/>
              </a:solidFill>
              <a:prstDash val="solid"/>
              <a:round/>
            </a:ln>
          </p:spPr>
          <p:txBody>
            <a:bodyPr rtlCol="0" anchor="ctr"/>
            <a:lstStyle/>
            <a:p>
              <a:endParaRPr lang="fr-FR" sz="1350"/>
            </a:p>
          </p:txBody>
        </p:sp>
        <p:sp>
          <p:nvSpPr>
            <p:cNvPr id="564" name="Forme libre : forme 563">
              <a:extLst>
                <a:ext uri="{FF2B5EF4-FFF2-40B4-BE49-F238E27FC236}">
                  <a16:creationId xmlns:a16="http://schemas.microsoft.com/office/drawing/2014/main" id="{310DDB09-8F2E-42D9-A8CB-7873017DC28E}"/>
                </a:ext>
              </a:extLst>
            </p:cNvPr>
            <p:cNvSpPr/>
            <p:nvPr/>
          </p:nvSpPr>
          <p:spPr>
            <a:xfrm>
              <a:off x="3653683" y="454180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65" name="Forme libre : forme 564">
              <a:extLst>
                <a:ext uri="{FF2B5EF4-FFF2-40B4-BE49-F238E27FC236}">
                  <a16:creationId xmlns:a16="http://schemas.microsoft.com/office/drawing/2014/main" id="{1E25A500-00CC-4A57-BA8D-A83A62D47570}"/>
                </a:ext>
              </a:extLst>
            </p:cNvPr>
            <p:cNvSpPr/>
            <p:nvPr/>
          </p:nvSpPr>
          <p:spPr>
            <a:xfrm>
              <a:off x="3679416" y="4572952"/>
              <a:ext cx="14621" cy="127934"/>
            </a:xfrm>
            <a:custGeom>
              <a:avLst/>
              <a:gdLst>
                <a:gd name="connsiteX0" fmla="*/ 0 w 14621"/>
                <a:gd name="connsiteY0" fmla="*/ 127934 h 127934"/>
                <a:gd name="connsiteX1" fmla="*/ 0 w 14621"/>
                <a:gd name="connsiteY1" fmla="*/ 0 h 127934"/>
              </a:gdLst>
              <a:ahLst/>
              <a:cxnLst>
                <a:cxn ang="0">
                  <a:pos x="connsiteX0" y="connsiteY0"/>
                </a:cxn>
                <a:cxn ang="0">
                  <a:pos x="connsiteX1" y="connsiteY1"/>
                </a:cxn>
              </a:cxnLst>
              <a:rect l="l" t="t" r="r" b="b"/>
              <a:pathLst>
                <a:path w="14621" h="127934">
                  <a:moveTo>
                    <a:pt x="0" y="127934"/>
                  </a:moveTo>
                  <a:lnTo>
                    <a:pt x="0" y="0"/>
                  </a:lnTo>
                </a:path>
              </a:pathLst>
            </a:custGeom>
            <a:ln w="14598" cap="rnd">
              <a:solidFill>
                <a:srgbClr val="0BA157"/>
              </a:solidFill>
              <a:prstDash val="solid"/>
              <a:round/>
            </a:ln>
          </p:spPr>
          <p:txBody>
            <a:bodyPr rtlCol="0" anchor="ctr"/>
            <a:lstStyle/>
            <a:p>
              <a:endParaRPr lang="fr-FR" sz="1350"/>
            </a:p>
          </p:txBody>
        </p:sp>
        <p:sp>
          <p:nvSpPr>
            <p:cNvPr id="566" name="Forme libre : forme 565">
              <a:extLst>
                <a:ext uri="{FF2B5EF4-FFF2-40B4-BE49-F238E27FC236}">
                  <a16:creationId xmlns:a16="http://schemas.microsoft.com/office/drawing/2014/main" id="{0B874107-616E-43BA-AA35-D0AC0AB06357}"/>
                </a:ext>
              </a:extLst>
            </p:cNvPr>
            <p:cNvSpPr/>
            <p:nvPr/>
          </p:nvSpPr>
          <p:spPr>
            <a:xfrm>
              <a:off x="3282892" y="4700886"/>
              <a:ext cx="396523" cy="14621"/>
            </a:xfrm>
            <a:custGeom>
              <a:avLst/>
              <a:gdLst>
                <a:gd name="connsiteX0" fmla="*/ 0 w 396523"/>
                <a:gd name="connsiteY0" fmla="*/ 0 h 14621"/>
                <a:gd name="connsiteX1" fmla="*/ 396524 w 396523"/>
                <a:gd name="connsiteY1" fmla="*/ 0 h 14621"/>
              </a:gdLst>
              <a:ahLst/>
              <a:cxnLst>
                <a:cxn ang="0">
                  <a:pos x="connsiteX0" y="connsiteY0"/>
                </a:cxn>
                <a:cxn ang="0">
                  <a:pos x="connsiteX1" y="connsiteY1"/>
                </a:cxn>
              </a:cxnLst>
              <a:rect l="l" t="t" r="r" b="b"/>
              <a:pathLst>
                <a:path w="396523" h="14621">
                  <a:moveTo>
                    <a:pt x="0" y="0"/>
                  </a:moveTo>
                  <a:lnTo>
                    <a:pt x="396524" y="0"/>
                  </a:lnTo>
                </a:path>
              </a:pathLst>
            </a:custGeom>
            <a:ln w="14598" cap="rnd">
              <a:solidFill>
                <a:srgbClr val="0BA157"/>
              </a:solidFill>
              <a:prstDash val="solid"/>
              <a:round/>
            </a:ln>
          </p:spPr>
          <p:txBody>
            <a:bodyPr rtlCol="0" anchor="ctr"/>
            <a:lstStyle/>
            <a:p>
              <a:endParaRPr lang="fr-FR" sz="1350"/>
            </a:p>
          </p:txBody>
        </p:sp>
        <p:sp>
          <p:nvSpPr>
            <p:cNvPr id="567" name="Forme libre : forme 566">
              <a:extLst>
                <a:ext uri="{FF2B5EF4-FFF2-40B4-BE49-F238E27FC236}">
                  <a16:creationId xmlns:a16="http://schemas.microsoft.com/office/drawing/2014/main" id="{4BDFE1D9-34BD-4445-A228-52E82C23957A}"/>
                </a:ext>
              </a:extLst>
            </p:cNvPr>
            <p:cNvSpPr/>
            <p:nvPr/>
          </p:nvSpPr>
          <p:spPr>
            <a:xfrm>
              <a:off x="3072788" y="46315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68" name="Forme libre : forme 567">
              <a:extLst>
                <a:ext uri="{FF2B5EF4-FFF2-40B4-BE49-F238E27FC236}">
                  <a16:creationId xmlns:a16="http://schemas.microsoft.com/office/drawing/2014/main" id="{A1D8846C-4FEC-4045-9F29-D0B4EFCB6500}"/>
                </a:ext>
              </a:extLst>
            </p:cNvPr>
            <p:cNvSpPr/>
            <p:nvPr/>
          </p:nvSpPr>
          <p:spPr>
            <a:xfrm>
              <a:off x="3110218" y="4673691"/>
              <a:ext cx="128226" cy="128226"/>
            </a:xfrm>
            <a:custGeom>
              <a:avLst/>
              <a:gdLst>
                <a:gd name="connsiteX0" fmla="*/ 0 w 128226"/>
                <a:gd name="connsiteY0" fmla="*/ 0 h 128226"/>
                <a:gd name="connsiteX1" fmla="*/ 128227 w 128226"/>
                <a:gd name="connsiteY1" fmla="*/ 128227 h 128226"/>
              </a:gdLst>
              <a:ahLst/>
              <a:cxnLst>
                <a:cxn ang="0">
                  <a:pos x="connsiteX0" y="connsiteY0"/>
                </a:cxn>
                <a:cxn ang="0">
                  <a:pos x="connsiteX1" y="connsiteY1"/>
                </a:cxn>
              </a:cxnLst>
              <a:rect l="l" t="t" r="r" b="b"/>
              <a:pathLst>
                <a:path w="128226" h="128226">
                  <a:moveTo>
                    <a:pt x="0" y="0"/>
                  </a:moveTo>
                  <a:lnTo>
                    <a:pt x="128227" y="128227"/>
                  </a:lnTo>
                </a:path>
              </a:pathLst>
            </a:custGeom>
            <a:ln w="14598" cap="rnd">
              <a:solidFill>
                <a:srgbClr val="0BA157"/>
              </a:solidFill>
              <a:prstDash val="solid"/>
              <a:round/>
            </a:ln>
          </p:spPr>
          <p:txBody>
            <a:bodyPr rtlCol="0" anchor="ctr"/>
            <a:lstStyle/>
            <a:p>
              <a:endParaRPr lang="fr-FR" sz="1350"/>
            </a:p>
          </p:txBody>
        </p:sp>
        <p:sp>
          <p:nvSpPr>
            <p:cNvPr id="569" name="Forme libre : forme 568">
              <a:extLst>
                <a:ext uri="{FF2B5EF4-FFF2-40B4-BE49-F238E27FC236}">
                  <a16:creationId xmlns:a16="http://schemas.microsoft.com/office/drawing/2014/main" id="{303A655D-F9EB-4D9E-80F7-8E0A4930E486}"/>
                </a:ext>
              </a:extLst>
            </p:cNvPr>
            <p:cNvSpPr/>
            <p:nvPr/>
          </p:nvSpPr>
          <p:spPr>
            <a:xfrm>
              <a:off x="3238444" y="4804257"/>
              <a:ext cx="152205" cy="14621"/>
            </a:xfrm>
            <a:custGeom>
              <a:avLst/>
              <a:gdLst>
                <a:gd name="connsiteX0" fmla="*/ 152205 w 152205"/>
                <a:gd name="connsiteY0" fmla="*/ 0 h 14621"/>
                <a:gd name="connsiteX1" fmla="*/ 0 w 152205"/>
                <a:gd name="connsiteY1" fmla="*/ 0 h 14621"/>
              </a:gdLst>
              <a:ahLst/>
              <a:cxnLst>
                <a:cxn ang="0">
                  <a:pos x="connsiteX0" y="connsiteY0"/>
                </a:cxn>
                <a:cxn ang="0">
                  <a:pos x="connsiteX1" y="connsiteY1"/>
                </a:cxn>
              </a:cxnLst>
              <a:rect l="l" t="t" r="r" b="b"/>
              <a:pathLst>
                <a:path w="152205" h="14621">
                  <a:moveTo>
                    <a:pt x="152205" y="0"/>
                  </a:moveTo>
                  <a:lnTo>
                    <a:pt x="0" y="0"/>
                  </a:lnTo>
                </a:path>
              </a:pathLst>
            </a:custGeom>
            <a:ln w="14598" cap="rnd">
              <a:solidFill>
                <a:srgbClr val="0BA157"/>
              </a:solidFill>
              <a:prstDash val="solid"/>
              <a:round/>
            </a:ln>
          </p:spPr>
          <p:txBody>
            <a:bodyPr rtlCol="0" anchor="ctr"/>
            <a:lstStyle/>
            <a:p>
              <a:endParaRPr lang="fr-FR" sz="1350"/>
            </a:p>
          </p:txBody>
        </p:sp>
        <p:sp>
          <p:nvSpPr>
            <p:cNvPr id="570" name="Forme libre : forme 569">
              <a:extLst>
                <a:ext uri="{FF2B5EF4-FFF2-40B4-BE49-F238E27FC236}">
                  <a16:creationId xmlns:a16="http://schemas.microsoft.com/office/drawing/2014/main" id="{9AF8951B-5B6E-46A3-A44C-6BC00D3DE2E7}"/>
                </a:ext>
              </a:extLst>
            </p:cNvPr>
            <p:cNvSpPr/>
            <p:nvPr/>
          </p:nvSpPr>
          <p:spPr>
            <a:xfrm>
              <a:off x="4745145" y="45666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71" name="Forme libre : forme 570">
              <a:extLst>
                <a:ext uri="{FF2B5EF4-FFF2-40B4-BE49-F238E27FC236}">
                  <a16:creationId xmlns:a16="http://schemas.microsoft.com/office/drawing/2014/main" id="{4139D839-8A0E-413D-9C2C-0D741F1B747C}"/>
                </a:ext>
              </a:extLst>
            </p:cNvPr>
            <p:cNvSpPr/>
            <p:nvPr/>
          </p:nvSpPr>
          <p:spPr>
            <a:xfrm>
              <a:off x="5049264" y="45666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72" name="Forme libre : forme 571">
              <a:extLst>
                <a:ext uri="{FF2B5EF4-FFF2-40B4-BE49-F238E27FC236}">
                  <a16:creationId xmlns:a16="http://schemas.microsoft.com/office/drawing/2014/main" id="{59729022-1E2E-4CFF-9C5A-0CCB0623717F}"/>
                </a:ext>
              </a:extLst>
            </p:cNvPr>
            <p:cNvSpPr/>
            <p:nvPr/>
          </p:nvSpPr>
          <p:spPr>
            <a:xfrm>
              <a:off x="4770879" y="4504525"/>
              <a:ext cx="14621" cy="65794"/>
            </a:xfrm>
            <a:custGeom>
              <a:avLst/>
              <a:gdLst>
                <a:gd name="connsiteX0" fmla="*/ 0 w 14621"/>
                <a:gd name="connsiteY0" fmla="*/ 0 h 65794"/>
                <a:gd name="connsiteX1" fmla="*/ 0 w 14621"/>
                <a:gd name="connsiteY1" fmla="*/ 65795 h 65794"/>
              </a:gdLst>
              <a:ahLst/>
              <a:cxnLst>
                <a:cxn ang="0">
                  <a:pos x="connsiteX0" y="connsiteY0"/>
                </a:cxn>
                <a:cxn ang="0">
                  <a:pos x="connsiteX1" y="connsiteY1"/>
                </a:cxn>
              </a:cxnLst>
              <a:rect l="l" t="t" r="r" b="b"/>
              <a:pathLst>
                <a:path w="14621" h="65794">
                  <a:moveTo>
                    <a:pt x="0" y="0"/>
                  </a:moveTo>
                  <a:lnTo>
                    <a:pt x="0" y="65795"/>
                  </a:lnTo>
                </a:path>
              </a:pathLst>
            </a:custGeom>
            <a:ln w="14598" cap="rnd">
              <a:solidFill>
                <a:srgbClr val="0BA157"/>
              </a:solidFill>
              <a:prstDash val="solid"/>
              <a:round/>
            </a:ln>
          </p:spPr>
          <p:txBody>
            <a:bodyPr rtlCol="0" anchor="ctr"/>
            <a:lstStyle/>
            <a:p>
              <a:endParaRPr lang="fr-FR" sz="1350"/>
            </a:p>
          </p:txBody>
        </p:sp>
        <p:sp>
          <p:nvSpPr>
            <p:cNvPr id="573" name="Forme libre : forme 572">
              <a:extLst>
                <a:ext uri="{FF2B5EF4-FFF2-40B4-BE49-F238E27FC236}">
                  <a16:creationId xmlns:a16="http://schemas.microsoft.com/office/drawing/2014/main" id="{8D971616-11CF-4ED2-BB06-A723290C329A}"/>
                </a:ext>
              </a:extLst>
            </p:cNvPr>
            <p:cNvSpPr/>
            <p:nvPr/>
          </p:nvSpPr>
          <p:spPr>
            <a:xfrm>
              <a:off x="4899690" y="427307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74" name="Forme libre : forme 573">
              <a:extLst>
                <a:ext uri="{FF2B5EF4-FFF2-40B4-BE49-F238E27FC236}">
                  <a16:creationId xmlns:a16="http://schemas.microsoft.com/office/drawing/2014/main" id="{682D31C6-732D-4524-B228-5F4E4F30D66D}"/>
                </a:ext>
              </a:extLst>
            </p:cNvPr>
            <p:cNvSpPr/>
            <p:nvPr/>
          </p:nvSpPr>
          <p:spPr>
            <a:xfrm>
              <a:off x="4925423" y="4233158"/>
              <a:ext cx="14621" cy="43570"/>
            </a:xfrm>
            <a:custGeom>
              <a:avLst/>
              <a:gdLst>
                <a:gd name="connsiteX0" fmla="*/ 0 w 14621"/>
                <a:gd name="connsiteY0" fmla="*/ 0 h 43570"/>
                <a:gd name="connsiteX1" fmla="*/ 0 w 14621"/>
                <a:gd name="connsiteY1" fmla="*/ 43571 h 43570"/>
              </a:gdLst>
              <a:ahLst/>
              <a:cxnLst>
                <a:cxn ang="0">
                  <a:pos x="connsiteX0" y="connsiteY0"/>
                </a:cxn>
                <a:cxn ang="0">
                  <a:pos x="connsiteX1" y="connsiteY1"/>
                </a:cxn>
              </a:cxnLst>
              <a:rect l="l" t="t" r="r" b="b"/>
              <a:pathLst>
                <a:path w="14621" h="43570">
                  <a:moveTo>
                    <a:pt x="0" y="0"/>
                  </a:moveTo>
                  <a:lnTo>
                    <a:pt x="0" y="43571"/>
                  </a:lnTo>
                </a:path>
              </a:pathLst>
            </a:custGeom>
            <a:ln w="14598" cap="rnd">
              <a:solidFill>
                <a:srgbClr val="0BA157"/>
              </a:solidFill>
              <a:prstDash val="solid"/>
              <a:round/>
            </a:ln>
          </p:spPr>
          <p:txBody>
            <a:bodyPr rtlCol="0" anchor="ctr"/>
            <a:lstStyle/>
            <a:p>
              <a:endParaRPr lang="fr-FR" sz="1350"/>
            </a:p>
          </p:txBody>
        </p:sp>
        <p:sp>
          <p:nvSpPr>
            <p:cNvPr id="575" name="Forme libre : forme 574">
              <a:extLst>
                <a:ext uri="{FF2B5EF4-FFF2-40B4-BE49-F238E27FC236}">
                  <a16:creationId xmlns:a16="http://schemas.microsoft.com/office/drawing/2014/main" id="{82C875D6-E040-4FBA-9717-8BD49A6FE759}"/>
                </a:ext>
              </a:extLst>
            </p:cNvPr>
            <p:cNvSpPr/>
            <p:nvPr/>
          </p:nvSpPr>
          <p:spPr>
            <a:xfrm>
              <a:off x="4925423" y="3810317"/>
              <a:ext cx="14621" cy="98838"/>
            </a:xfrm>
            <a:custGeom>
              <a:avLst/>
              <a:gdLst>
                <a:gd name="connsiteX0" fmla="*/ 0 w 14621"/>
                <a:gd name="connsiteY0" fmla="*/ 0 h 98838"/>
                <a:gd name="connsiteX1" fmla="*/ 0 w 14621"/>
                <a:gd name="connsiteY1" fmla="*/ 98838 h 98838"/>
              </a:gdLst>
              <a:ahLst/>
              <a:cxnLst>
                <a:cxn ang="0">
                  <a:pos x="connsiteX0" y="connsiteY0"/>
                </a:cxn>
                <a:cxn ang="0">
                  <a:pos x="connsiteX1" y="connsiteY1"/>
                </a:cxn>
              </a:cxnLst>
              <a:rect l="l" t="t" r="r" b="b"/>
              <a:pathLst>
                <a:path w="14621" h="98838">
                  <a:moveTo>
                    <a:pt x="0" y="0"/>
                  </a:moveTo>
                  <a:lnTo>
                    <a:pt x="0" y="98838"/>
                  </a:lnTo>
                </a:path>
              </a:pathLst>
            </a:custGeom>
            <a:ln w="14598" cap="rnd">
              <a:solidFill>
                <a:srgbClr val="0BA157"/>
              </a:solidFill>
              <a:prstDash val="solid"/>
              <a:round/>
            </a:ln>
          </p:spPr>
          <p:txBody>
            <a:bodyPr rtlCol="0" anchor="ctr"/>
            <a:lstStyle/>
            <a:p>
              <a:endParaRPr lang="fr-FR" sz="1350"/>
            </a:p>
          </p:txBody>
        </p:sp>
        <p:sp>
          <p:nvSpPr>
            <p:cNvPr id="576" name="Forme libre : forme 575">
              <a:extLst>
                <a:ext uri="{FF2B5EF4-FFF2-40B4-BE49-F238E27FC236}">
                  <a16:creationId xmlns:a16="http://schemas.microsoft.com/office/drawing/2014/main" id="{5948AFAD-5AF2-4100-B2E8-01C716A1803A}"/>
                </a:ext>
              </a:extLst>
            </p:cNvPr>
            <p:cNvSpPr/>
            <p:nvPr/>
          </p:nvSpPr>
          <p:spPr>
            <a:xfrm>
              <a:off x="5125439" y="44608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77" name="Forme libre : forme 576">
              <a:extLst>
                <a:ext uri="{FF2B5EF4-FFF2-40B4-BE49-F238E27FC236}">
                  <a16:creationId xmlns:a16="http://schemas.microsoft.com/office/drawing/2014/main" id="{947806D1-23CF-435E-A0E3-5BB361E4C546}"/>
                </a:ext>
              </a:extLst>
            </p:cNvPr>
            <p:cNvSpPr/>
            <p:nvPr/>
          </p:nvSpPr>
          <p:spPr>
            <a:xfrm>
              <a:off x="5151173" y="4448234"/>
              <a:ext cx="14621" cy="16083"/>
            </a:xfrm>
            <a:custGeom>
              <a:avLst/>
              <a:gdLst>
                <a:gd name="connsiteX0" fmla="*/ 0 w 14621"/>
                <a:gd name="connsiteY0" fmla="*/ 0 h 16083"/>
                <a:gd name="connsiteX1" fmla="*/ 0 w 14621"/>
                <a:gd name="connsiteY1" fmla="*/ 16083 h 16083"/>
              </a:gdLst>
              <a:ahLst/>
              <a:cxnLst>
                <a:cxn ang="0">
                  <a:pos x="connsiteX0" y="connsiteY0"/>
                </a:cxn>
                <a:cxn ang="0">
                  <a:pos x="connsiteX1" y="connsiteY1"/>
                </a:cxn>
              </a:cxnLst>
              <a:rect l="l" t="t" r="r" b="b"/>
              <a:pathLst>
                <a:path w="14621" h="16083">
                  <a:moveTo>
                    <a:pt x="0" y="0"/>
                  </a:moveTo>
                  <a:lnTo>
                    <a:pt x="0" y="16083"/>
                  </a:lnTo>
                </a:path>
              </a:pathLst>
            </a:custGeom>
            <a:ln w="14598" cap="rnd">
              <a:solidFill>
                <a:srgbClr val="0BA157"/>
              </a:solidFill>
              <a:prstDash val="solid"/>
              <a:round/>
            </a:ln>
          </p:spPr>
          <p:txBody>
            <a:bodyPr rtlCol="0" anchor="ctr"/>
            <a:lstStyle/>
            <a:p>
              <a:endParaRPr lang="fr-FR" sz="1350"/>
            </a:p>
          </p:txBody>
        </p:sp>
        <p:sp>
          <p:nvSpPr>
            <p:cNvPr id="578" name="Forme libre : forme 577">
              <a:extLst>
                <a:ext uri="{FF2B5EF4-FFF2-40B4-BE49-F238E27FC236}">
                  <a16:creationId xmlns:a16="http://schemas.microsoft.com/office/drawing/2014/main" id="{303BFD15-7632-405D-B503-4EDA1EB335E2}"/>
                </a:ext>
              </a:extLst>
            </p:cNvPr>
            <p:cNvSpPr/>
            <p:nvPr/>
          </p:nvSpPr>
          <p:spPr>
            <a:xfrm>
              <a:off x="4990048" y="4504525"/>
              <a:ext cx="84948" cy="84948"/>
            </a:xfrm>
            <a:custGeom>
              <a:avLst/>
              <a:gdLst>
                <a:gd name="connsiteX0" fmla="*/ 0 w 84948"/>
                <a:gd name="connsiteY0" fmla="*/ 0 h 84948"/>
                <a:gd name="connsiteX1" fmla="*/ 84948 w 84948"/>
                <a:gd name="connsiteY1" fmla="*/ 84948 h 84948"/>
              </a:gdLst>
              <a:ahLst/>
              <a:cxnLst>
                <a:cxn ang="0">
                  <a:pos x="connsiteX0" y="connsiteY0"/>
                </a:cxn>
                <a:cxn ang="0">
                  <a:pos x="connsiteX1" y="connsiteY1"/>
                </a:cxn>
              </a:cxnLst>
              <a:rect l="l" t="t" r="r" b="b"/>
              <a:pathLst>
                <a:path w="84948" h="84948">
                  <a:moveTo>
                    <a:pt x="0" y="0"/>
                  </a:moveTo>
                  <a:lnTo>
                    <a:pt x="84948" y="84948"/>
                  </a:lnTo>
                </a:path>
              </a:pathLst>
            </a:custGeom>
            <a:ln w="14598" cap="rnd">
              <a:solidFill>
                <a:srgbClr val="0BA157"/>
              </a:solidFill>
              <a:prstDash val="solid"/>
              <a:round/>
            </a:ln>
          </p:spPr>
          <p:txBody>
            <a:bodyPr rtlCol="0" anchor="ctr"/>
            <a:lstStyle/>
            <a:p>
              <a:endParaRPr lang="fr-FR" sz="1350"/>
            </a:p>
          </p:txBody>
        </p:sp>
        <p:sp>
          <p:nvSpPr>
            <p:cNvPr id="579" name="Forme libre : forme 578">
              <a:extLst>
                <a:ext uri="{FF2B5EF4-FFF2-40B4-BE49-F238E27FC236}">
                  <a16:creationId xmlns:a16="http://schemas.microsoft.com/office/drawing/2014/main" id="{F19841A3-92C8-42D5-B09E-8B93A4766383}"/>
                </a:ext>
              </a:extLst>
            </p:cNvPr>
            <p:cNvSpPr/>
            <p:nvPr/>
          </p:nvSpPr>
          <p:spPr>
            <a:xfrm>
              <a:off x="5002476" y="4298807"/>
              <a:ext cx="149134" cy="149281"/>
            </a:xfrm>
            <a:custGeom>
              <a:avLst/>
              <a:gdLst>
                <a:gd name="connsiteX0" fmla="*/ 0 w 149134"/>
                <a:gd name="connsiteY0" fmla="*/ 0 h 149281"/>
                <a:gd name="connsiteX1" fmla="*/ 149135 w 149134"/>
                <a:gd name="connsiteY1" fmla="*/ 149281 h 149281"/>
              </a:gdLst>
              <a:ahLst/>
              <a:cxnLst>
                <a:cxn ang="0">
                  <a:pos x="connsiteX0" y="connsiteY0"/>
                </a:cxn>
                <a:cxn ang="0">
                  <a:pos x="connsiteX1" y="connsiteY1"/>
                </a:cxn>
              </a:cxnLst>
              <a:rect l="l" t="t" r="r" b="b"/>
              <a:pathLst>
                <a:path w="149134" h="149281">
                  <a:moveTo>
                    <a:pt x="0" y="0"/>
                  </a:moveTo>
                  <a:lnTo>
                    <a:pt x="149135" y="149281"/>
                  </a:lnTo>
                </a:path>
              </a:pathLst>
            </a:custGeom>
            <a:ln w="14598" cap="rnd">
              <a:solidFill>
                <a:srgbClr val="0BA157"/>
              </a:solidFill>
              <a:prstDash val="solid"/>
              <a:round/>
            </a:ln>
          </p:spPr>
          <p:txBody>
            <a:bodyPr rtlCol="0" anchor="ctr"/>
            <a:lstStyle/>
            <a:p>
              <a:endParaRPr lang="fr-FR" sz="1350"/>
            </a:p>
          </p:txBody>
        </p:sp>
        <p:sp>
          <p:nvSpPr>
            <p:cNvPr id="580" name="Forme libre : forme 579">
              <a:extLst>
                <a:ext uri="{FF2B5EF4-FFF2-40B4-BE49-F238E27FC236}">
                  <a16:creationId xmlns:a16="http://schemas.microsoft.com/office/drawing/2014/main" id="{01E58965-F467-41FC-87CC-5E8ADDF3F888}"/>
                </a:ext>
              </a:extLst>
            </p:cNvPr>
            <p:cNvSpPr/>
            <p:nvPr/>
          </p:nvSpPr>
          <p:spPr>
            <a:xfrm>
              <a:off x="4770879" y="4504525"/>
              <a:ext cx="219169" cy="14621"/>
            </a:xfrm>
            <a:custGeom>
              <a:avLst/>
              <a:gdLst>
                <a:gd name="connsiteX0" fmla="*/ 0 w 219169"/>
                <a:gd name="connsiteY0" fmla="*/ 0 h 14621"/>
                <a:gd name="connsiteX1" fmla="*/ 219170 w 219169"/>
                <a:gd name="connsiteY1" fmla="*/ 0 h 14621"/>
              </a:gdLst>
              <a:ahLst/>
              <a:cxnLst>
                <a:cxn ang="0">
                  <a:pos x="connsiteX0" y="connsiteY0"/>
                </a:cxn>
                <a:cxn ang="0">
                  <a:pos x="connsiteX1" y="connsiteY1"/>
                </a:cxn>
              </a:cxnLst>
              <a:rect l="l" t="t" r="r" b="b"/>
              <a:pathLst>
                <a:path w="219169" h="14621">
                  <a:moveTo>
                    <a:pt x="0" y="0"/>
                  </a:moveTo>
                  <a:lnTo>
                    <a:pt x="219170" y="0"/>
                  </a:lnTo>
                </a:path>
              </a:pathLst>
            </a:custGeom>
            <a:ln w="14598" cap="rnd">
              <a:solidFill>
                <a:srgbClr val="0BA157"/>
              </a:solidFill>
              <a:prstDash val="solid"/>
              <a:round/>
            </a:ln>
          </p:spPr>
          <p:txBody>
            <a:bodyPr rtlCol="0" anchor="ctr"/>
            <a:lstStyle/>
            <a:p>
              <a:endParaRPr lang="fr-FR" sz="1350"/>
            </a:p>
          </p:txBody>
        </p:sp>
        <p:sp>
          <p:nvSpPr>
            <p:cNvPr id="581" name="Forme libre : forme 580">
              <a:extLst>
                <a:ext uri="{FF2B5EF4-FFF2-40B4-BE49-F238E27FC236}">
                  <a16:creationId xmlns:a16="http://schemas.microsoft.com/office/drawing/2014/main" id="{BE8649CA-D33D-4C67-9F8F-28D7E8B3E45F}"/>
                </a:ext>
              </a:extLst>
            </p:cNvPr>
            <p:cNvSpPr/>
            <p:nvPr/>
          </p:nvSpPr>
          <p:spPr>
            <a:xfrm>
              <a:off x="4928494" y="4298807"/>
              <a:ext cx="73982" cy="14621"/>
            </a:xfrm>
            <a:custGeom>
              <a:avLst/>
              <a:gdLst>
                <a:gd name="connsiteX0" fmla="*/ 0 w 73982"/>
                <a:gd name="connsiteY0" fmla="*/ 0 h 14621"/>
                <a:gd name="connsiteX1" fmla="*/ 73983 w 73982"/>
                <a:gd name="connsiteY1" fmla="*/ 0 h 14621"/>
              </a:gdLst>
              <a:ahLst/>
              <a:cxnLst>
                <a:cxn ang="0">
                  <a:pos x="connsiteX0" y="connsiteY0"/>
                </a:cxn>
                <a:cxn ang="0">
                  <a:pos x="connsiteX1" y="connsiteY1"/>
                </a:cxn>
              </a:cxnLst>
              <a:rect l="l" t="t" r="r" b="b"/>
              <a:pathLst>
                <a:path w="73982" h="14621">
                  <a:moveTo>
                    <a:pt x="0" y="0"/>
                  </a:moveTo>
                  <a:lnTo>
                    <a:pt x="73983" y="0"/>
                  </a:lnTo>
                </a:path>
              </a:pathLst>
            </a:custGeom>
            <a:ln w="14598" cap="rnd">
              <a:solidFill>
                <a:srgbClr val="0BA157"/>
              </a:solidFill>
              <a:prstDash val="solid"/>
              <a:round/>
            </a:ln>
          </p:spPr>
          <p:txBody>
            <a:bodyPr rtlCol="0" anchor="ctr"/>
            <a:lstStyle/>
            <a:p>
              <a:endParaRPr lang="fr-FR" sz="1350"/>
            </a:p>
          </p:txBody>
        </p:sp>
        <p:sp>
          <p:nvSpPr>
            <p:cNvPr id="582" name="Forme libre : forme 581">
              <a:extLst>
                <a:ext uri="{FF2B5EF4-FFF2-40B4-BE49-F238E27FC236}">
                  <a16:creationId xmlns:a16="http://schemas.microsoft.com/office/drawing/2014/main" id="{BC89E4ED-79ED-455F-A12F-D2F96FF8C045}"/>
                </a:ext>
              </a:extLst>
            </p:cNvPr>
            <p:cNvSpPr/>
            <p:nvPr/>
          </p:nvSpPr>
          <p:spPr>
            <a:xfrm>
              <a:off x="4843545" y="46071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83" name="Forme libre : forme 582">
              <a:extLst>
                <a:ext uri="{FF2B5EF4-FFF2-40B4-BE49-F238E27FC236}">
                  <a16:creationId xmlns:a16="http://schemas.microsoft.com/office/drawing/2014/main" id="{852609E2-86FC-4108-9DC7-7B3B0B97F699}"/>
                </a:ext>
              </a:extLst>
            </p:cNvPr>
            <p:cNvSpPr/>
            <p:nvPr/>
          </p:nvSpPr>
          <p:spPr>
            <a:xfrm>
              <a:off x="5083769" y="482618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84" name="Forme libre : forme 583">
              <a:extLst>
                <a:ext uri="{FF2B5EF4-FFF2-40B4-BE49-F238E27FC236}">
                  <a16:creationId xmlns:a16="http://schemas.microsoft.com/office/drawing/2014/main" id="{D2106725-8285-4438-8097-EEB202273ED5}"/>
                </a:ext>
              </a:extLst>
            </p:cNvPr>
            <p:cNvSpPr/>
            <p:nvPr/>
          </p:nvSpPr>
          <p:spPr>
            <a:xfrm>
              <a:off x="5253374" y="484592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85" name="Forme libre : forme 584">
              <a:extLst>
                <a:ext uri="{FF2B5EF4-FFF2-40B4-BE49-F238E27FC236}">
                  <a16:creationId xmlns:a16="http://schemas.microsoft.com/office/drawing/2014/main" id="{5647E5B7-0B93-4770-98AD-DE92DFDD99D0}"/>
                </a:ext>
              </a:extLst>
            </p:cNvPr>
            <p:cNvSpPr/>
            <p:nvPr/>
          </p:nvSpPr>
          <p:spPr>
            <a:xfrm>
              <a:off x="5279107" y="4748551"/>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586" name="Forme libre : forme 585">
              <a:extLst>
                <a:ext uri="{FF2B5EF4-FFF2-40B4-BE49-F238E27FC236}">
                  <a16:creationId xmlns:a16="http://schemas.microsoft.com/office/drawing/2014/main" id="{E33F1238-A16B-4B2F-8CA4-C7A50CCEAB0B}"/>
                </a:ext>
              </a:extLst>
            </p:cNvPr>
            <p:cNvSpPr/>
            <p:nvPr/>
          </p:nvSpPr>
          <p:spPr>
            <a:xfrm>
              <a:off x="5158629" y="487502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87" name="Forme libre : forme 586">
              <a:extLst>
                <a:ext uri="{FF2B5EF4-FFF2-40B4-BE49-F238E27FC236}">
                  <a16:creationId xmlns:a16="http://schemas.microsoft.com/office/drawing/2014/main" id="{09E1AF57-1A13-41F8-8B1E-4B6126C3D691}"/>
                </a:ext>
              </a:extLst>
            </p:cNvPr>
            <p:cNvSpPr/>
            <p:nvPr/>
          </p:nvSpPr>
          <p:spPr>
            <a:xfrm>
              <a:off x="5184362" y="4748551"/>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588" name="Forme libre : forme 587">
              <a:extLst>
                <a:ext uri="{FF2B5EF4-FFF2-40B4-BE49-F238E27FC236}">
                  <a16:creationId xmlns:a16="http://schemas.microsoft.com/office/drawing/2014/main" id="{D05E3D61-9679-45C3-B7D4-2B78D126B4F0}"/>
                </a:ext>
              </a:extLst>
            </p:cNvPr>
            <p:cNvSpPr/>
            <p:nvPr/>
          </p:nvSpPr>
          <p:spPr>
            <a:xfrm>
              <a:off x="4880975" y="4649128"/>
              <a:ext cx="100008" cy="100154"/>
            </a:xfrm>
            <a:custGeom>
              <a:avLst/>
              <a:gdLst>
                <a:gd name="connsiteX0" fmla="*/ 0 w 100008"/>
                <a:gd name="connsiteY0" fmla="*/ 0 h 100154"/>
                <a:gd name="connsiteX1" fmla="*/ 100008 w 100008"/>
                <a:gd name="connsiteY1" fmla="*/ 100154 h 100154"/>
              </a:gdLst>
              <a:ahLst/>
              <a:cxnLst>
                <a:cxn ang="0">
                  <a:pos x="connsiteX0" y="connsiteY0"/>
                </a:cxn>
                <a:cxn ang="0">
                  <a:pos x="connsiteX1" y="connsiteY1"/>
                </a:cxn>
              </a:cxnLst>
              <a:rect l="l" t="t" r="r" b="b"/>
              <a:pathLst>
                <a:path w="100008" h="100154">
                  <a:moveTo>
                    <a:pt x="0" y="0"/>
                  </a:moveTo>
                  <a:lnTo>
                    <a:pt x="100008" y="100154"/>
                  </a:lnTo>
                </a:path>
              </a:pathLst>
            </a:custGeom>
            <a:ln w="14598" cap="rnd">
              <a:solidFill>
                <a:srgbClr val="0BA157"/>
              </a:solidFill>
              <a:prstDash val="solid"/>
              <a:round/>
            </a:ln>
          </p:spPr>
          <p:txBody>
            <a:bodyPr rtlCol="0" anchor="ctr"/>
            <a:lstStyle/>
            <a:p>
              <a:endParaRPr lang="fr-FR" sz="1350"/>
            </a:p>
          </p:txBody>
        </p:sp>
        <p:sp>
          <p:nvSpPr>
            <p:cNvPr id="589" name="Forme libre : forme 588">
              <a:extLst>
                <a:ext uri="{FF2B5EF4-FFF2-40B4-BE49-F238E27FC236}">
                  <a16:creationId xmlns:a16="http://schemas.microsoft.com/office/drawing/2014/main" id="{3A28D0E5-AB72-49B9-A026-9ACB0FD04236}"/>
                </a:ext>
              </a:extLst>
            </p:cNvPr>
            <p:cNvSpPr/>
            <p:nvPr/>
          </p:nvSpPr>
          <p:spPr>
            <a:xfrm>
              <a:off x="5351774" y="458947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0" name="Forme libre : forme 589">
              <a:extLst>
                <a:ext uri="{FF2B5EF4-FFF2-40B4-BE49-F238E27FC236}">
                  <a16:creationId xmlns:a16="http://schemas.microsoft.com/office/drawing/2014/main" id="{DDF03F46-9C76-49E2-B8F6-A0F03BBEE10C}"/>
                </a:ext>
              </a:extLst>
            </p:cNvPr>
            <p:cNvSpPr/>
            <p:nvPr/>
          </p:nvSpPr>
          <p:spPr>
            <a:xfrm>
              <a:off x="5377507" y="4620617"/>
              <a:ext cx="14621" cy="127934"/>
            </a:xfrm>
            <a:custGeom>
              <a:avLst/>
              <a:gdLst>
                <a:gd name="connsiteX0" fmla="*/ 0 w 14621"/>
                <a:gd name="connsiteY0" fmla="*/ 127934 h 127934"/>
                <a:gd name="connsiteX1" fmla="*/ 0 w 14621"/>
                <a:gd name="connsiteY1" fmla="*/ 0 h 127934"/>
              </a:gdLst>
              <a:ahLst/>
              <a:cxnLst>
                <a:cxn ang="0">
                  <a:pos x="connsiteX0" y="connsiteY0"/>
                </a:cxn>
                <a:cxn ang="0">
                  <a:pos x="connsiteX1" y="connsiteY1"/>
                </a:cxn>
              </a:cxnLst>
              <a:rect l="l" t="t" r="r" b="b"/>
              <a:pathLst>
                <a:path w="14621" h="127934">
                  <a:moveTo>
                    <a:pt x="0" y="127934"/>
                  </a:moveTo>
                  <a:lnTo>
                    <a:pt x="0" y="0"/>
                  </a:lnTo>
                </a:path>
              </a:pathLst>
            </a:custGeom>
            <a:ln w="14598" cap="rnd">
              <a:solidFill>
                <a:srgbClr val="0BA157"/>
              </a:solidFill>
              <a:prstDash val="solid"/>
              <a:round/>
            </a:ln>
          </p:spPr>
          <p:txBody>
            <a:bodyPr rtlCol="0" anchor="ctr"/>
            <a:lstStyle/>
            <a:p>
              <a:endParaRPr lang="fr-FR" sz="1350"/>
            </a:p>
          </p:txBody>
        </p:sp>
        <p:sp>
          <p:nvSpPr>
            <p:cNvPr id="591" name="Forme libre : forme 590">
              <a:extLst>
                <a:ext uri="{FF2B5EF4-FFF2-40B4-BE49-F238E27FC236}">
                  <a16:creationId xmlns:a16="http://schemas.microsoft.com/office/drawing/2014/main" id="{1C361742-547B-4D94-B4CD-C2651D10B5D2}"/>
                </a:ext>
              </a:extLst>
            </p:cNvPr>
            <p:cNvSpPr/>
            <p:nvPr/>
          </p:nvSpPr>
          <p:spPr>
            <a:xfrm>
              <a:off x="4980983" y="4748551"/>
              <a:ext cx="396523" cy="14621"/>
            </a:xfrm>
            <a:custGeom>
              <a:avLst/>
              <a:gdLst>
                <a:gd name="connsiteX0" fmla="*/ 0 w 396523"/>
                <a:gd name="connsiteY0" fmla="*/ 0 h 14621"/>
                <a:gd name="connsiteX1" fmla="*/ 396524 w 396523"/>
                <a:gd name="connsiteY1" fmla="*/ 0 h 14621"/>
              </a:gdLst>
              <a:ahLst/>
              <a:cxnLst>
                <a:cxn ang="0">
                  <a:pos x="connsiteX0" y="connsiteY0"/>
                </a:cxn>
                <a:cxn ang="0">
                  <a:pos x="connsiteX1" y="connsiteY1"/>
                </a:cxn>
              </a:cxnLst>
              <a:rect l="l" t="t" r="r" b="b"/>
              <a:pathLst>
                <a:path w="396523" h="14621">
                  <a:moveTo>
                    <a:pt x="0" y="0"/>
                  </a:moveTo>
                  <a:lnTo>
                    <a:pt x="396524" y="0"/>
                  </a:lnTo>
                </a:path>
              </a:pathLst>
            </a:custGeom>
            <a:ln w="14598" cap="rnd">
              <a:solidFill>
                <a:srgbClr val="0BA157"/>
              </a:solidFill>
              <a:prstDash val="solid"/>
              <a:round/>
            </a:ln>
          </p:spPr>
          <p:txBody>
            <a:bodyPr rtlCol="0" anchor="ctr"/>
            <a:lstStyle/>
            <a:p>
              <a:endParaRPr lang="fr-FR" sz="1350"/>
            </a:p>
          </p:txBody>
        </p:sp>
        <p:sp>
          <p:nvSpPr>
            <p:cNvPr id="592" name="Forme libre : forme 591">
              <a:extLst>
                <a:ext uri="{FF2B5EF4-FFF2-40B4-BE49-F238E27FC236}">
                  <a16:creationId xmlns:a16="http://schemas.microsoft.com/office/drawing/2014/main" id="{24323B1B-E285-4089-AA97-C7807A57AD4E}"/>
                </a:ext>
              </a:extLst>
            </p:cNvPr>
            <p:cNvSpPr/>
            <p:nvPr/>
          </p:nvSpPr>
          <p:spPr>
            <a:xfrm>
              <a:off x="4770879" y="467924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3" name="Forme libre : forme 592">
              <a:extLst>
                <a:ext uri="{FF2B5EF4-FFF2-40B4-BE49-F238E27FC236}">
                  <a16:creationId xmlns:a16="http://schemas.microsoft.com/office/drawing/2014/main" id="{A6819E86-3074-4F29-AD09-7F480F3A5613}"/>
                </a:ext>
              </a:extLst>
            </p:cNvPr>
            <p:cNvSpPr/>
            <p:nvPr/>
          </p:nvSpPr>
          <p:spPr>
            <a:xfrm>
              <a:off x="4808308" y="4721356"/>
              <a:ext cx="128226" cy="128226"/>
            </a:xfrm>
            <a:custGeom>
              <a:avLst/>
              <a:gdLst>
                <a:gd name="connsiteX0" fmla="*/ 0 w 128226"/>
                <a:gd name="connsiteY0" fmla="*/ 0 h 128226"/>
                <a:gd name="connsiteX1" fmla="*/ 128227 w 128226"/>
                <a:gd name="connsiteY1" fmla="*/ 128227 h 128226"/>
              </a:gdLst>
              <a:ahLst/>
              <a:cxnLst>
                <a:cxn ang="0">
                  <a:pos x="connsiteX0" y="connsiteY0"/>
                </a:cxn>
                <a:cxn ang="0">
                  <a:pos x="connsiteX1" y="connsiteY1"/>
                </a:cxn>
              </a:cxnLst>
              <a:rect l="l" t="t" r="r" b="b"/>
              <a:pathLst>
                <a:path w="128226" h="128226">
                  <a:moveTo>
                    <a:pt x="0" y="0"/>
                  </a:moveTo>
                  <a:lnTo>
                    <a:pt x="128227" y="128227"/>
                  </a:lnTo>
                </a:path>
              </a:pathLst>
            </a:custGeom>
            <a:ln w="14598" cap="rnd">
              <a:solidFill>
                <a:srgbClr val="0BA157"/>
              </a:solidFill>
              <a:prstDash val="solid"/>
              <a:round/>
            </a:ln>
          </p:spPr>
          <p:txBody>
            <a:bodyPr rtlCol="0" anchor="ctr"/>
            <a:lstStyle/>
            <a:p>
              <a:endParaRPr lang="fr-FR" sz="1350"/>
            </a:p>
          </p:txBody>
        </p:sp>
        <p:sp>
          <p:nvSpPr>
            <p:cNvPr id="594" name="Forme libre : forme 593">
              <a:extLst>
                <a:ext uri="{FF2B5EF4-FFF2-40B4-BE49-F238E27FC236}">
                  <a16:creationId xmlns:a16="http://schemas.microsoft.com/office/drawing/2014/main" id="{49F2A922-187D-4EB3-9048-6BD9F9A50AAF}"/>
                </a:ext>
              </a:extLst>
            </p:cNvPr>
            <p:cNvSpPr/>
            <p:nvPr/>
          </p:nvSpPr>
          <p:spPr>
            <a:xfrm>
              <a:off x="4936535" y="4851922"/>
              <a:ext cx="152205" cy="14621"/>
            </a:xfrm>
            <a:custGeom>
              <a:avLst/>
              <a:gdLst>
                <a:gd name="connsiteX0" fmla="*/ 152205 w 152205"/>
                <a:gd name="connsiteY0" fmla="*/ 0 h 14621"/>
                <a:gd name="connsiteX1" fmla="*/ 0 w 152205"/>
                <a:gd name="connsiteY1" fmla="*/ 0 h 14621"/>
              </a:gdLst>
              <a:ahLst/>
              <a:cxnLst>
                <a:cxn ang="0">
                  <a:pos x="connsiteX0" y="connsiteY0"/>
                </a:cxn>
                <a:cxn ang="0">
                  <a:pos x="connsiteX1" y="connsiteY1"/>
                </a:cxn>
              </a:cxnLst>
              <a:rect l="l" t="t" r="r" b="b"/>
              <a:pathLst>
                <a:path w="152205" h="14621">
                  <a:moveTo>
                    <a:pt x="152205" y="0"/>
                  </a:moveTo>
                  <a:lnTo>
                    <a:pt x="0" y="0"/>
                  </a:lnTo>
                </a:path>
              </a:pathLst>
            </a:custGeom>
            <a:ln w="14598" cap="rnd">
              <a:solidFill>
                <a:srgbClr val="0BA157"/>
              </a:solidFill>
              <a:prstDash val="solid"/>
              <a:round/>
            </a:ln>
          </p:spPr>
          <p:txBody>
            <a:bodyPr rtlCol="0" anchor="ctr"/>
            <a:lstStyle/>
            <a:p>
              <a:endParaRPr lang="fr-FR" sz="1350"/>
            </a:p>
          </p:txBody>
        </p:sp>
        <p:sp>
          <p:nvSpPr>
            <p:cNvPr id="595" name="Forme libre : forme 594">
              <a:extLst>
                <a:ext uri="{FF2B5EF4-FFF2-40B4-BE49-F238E27FC236}">
                  <a16:creationId xmlns:a16="http://schemas.microsoft.com/office/drawing/2014/main" id="{91B5606B-F83C-40DA-A7B4-3FC490395C31}"/>
                </a:ext>
              </a:extLst>
            </p:cNvPr>
            <p:cNvSpPr/>
            <p:nvPr/>
          </p:nvSpPr>
          <p:spPr>
            <a:xfrm>
              <a:off x="4425090" y="445291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6" name="Forme libre : forme 595">
              <a:extLst>
                <a:ext uri="{FF2B5EF4-FFF2-40B4-BE49-F238E27FC236}">
                  <a16:creationId xmlns:a16="http://schemas.microsoft.com/office/drawing/2014/main" id="{144247C0-E4A7-4ACB-BE94-F3A1F8D8A7F6}"/>
                </a:ext>
              </a:extLst>
            </p:cNvPr>
            <p:cNvSpPr/>
            <p:nvPr/>
          </p:nvSpPr>
          <p:spPr>
            <a:xfrm>
              <a:off x="4184866" y="467193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7" name="Forme libre : forme 596">
              <a:extLst>
                <a:ext uri="{FF2B5EF4-FFF2-40B4-BE49-F238E27FC236}">
                  <a16:creationId xmlns:a16="http://schemas.microsoft.com/office/drawing/2014/main" id="{0CB85B02-8DED-4DCD-B983-C88A68F3150E}"/>
                </a:ext>
              </a:extLst>
            </p:cNvPr>
            <p:cNvSpPr/>
            <p:nvPr/>
          </p:nvSpPr>
          <p:spPr>
            <a:xfrm>
              <a:off x="4015262" y="4691821"/>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8" name="Forme libre : forme 597">
              <a:extLst>
                <a:ext uri="{FF2B5EF4-FFF2-40B4-BE49-F238E27FC236}">
                  <a16:creationId xmlns:a16="http://schemas.microsoft.com/office/drawing/2014/main" id="{61136EF4-046C-4716-83D3-112C625F603D}"/>
                </a:ext>
              </a:extLst>
            </p:cNvPr>
            <p:cNvSpPr/>
            <p:nvPr/>
          </p:nvSpPr>
          <p:spPr>
            <a:xfrm>
              <a:off x="4040995" y="4594299"/>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599" name="Forme libre : forme 598">
              <a:extLst>
                <a:ext uri="{FF2B5EF4-FFF2-40B4-BE49-F238E27FC236}">
                  <a16:creationId xmlns:a16="http://schemas.microsoft.com/office/drawing/2014/main" id="{7C1AB668-ED02-4188-8F9F-B0F01A77C5D7}"/>
                </a:ext>
              </a:extLst>
            </p:cNvPr>
            <p:cNvSpPr/>
            <p:nvPr/>
          </p:nvSpPr>
          <p:spPr>
            <a:xfrm>
              <a:off x="4110006" y="472091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00" name="Forme libre : forme 599">
              <a:extLst>
                <a:ext uri="{FF2B5EF4-FFF2-40B4-BE49-F238E27FC236}">
                  <a16:creationId xmlns:a16="http://schemas.microsoft.com/office/drawing/2014/main" id="{9EECFD14-5194-42C0-8825-9F33B71B550D}"/>
                </a:ext>
              </a:extLst>
            </p:cNvPr>
            <p:cNvSpPr/>
            <p:nvPr/>
          </p:nvSpPr>
          <p:spPr>
            <a:xfrm>
              <a:off x="4135739" y="4594299"/>
              <a:ext cx="14621" cy="131150"/>
            </a:xfrm>
            <a:custGeom>
              <a:avLst/>
              <a:gdLst>
                <a:gd name="connsiteX0" fmla="*/ 0 w 14621"/>
                <a:gd name="connsiteY0" fmla="*/ 0 h 131150"/>
                <a:gd name="connsiteX1" fmla="*/ 0 w 14621"/>
                <a:gd name="connsiteY1" fmla="*/ 131151 h 131150"/>
              </a:gdLst>
              <a:ahLst/>
              <a:cxnLst>
                <a:cxn ang="0">
                  <a:pos x="connsiteX0" y="connsiteY0"/>
                </a:cxn>
                <a:cxn ang="0">
                  <a:pos x="connsiteX1" y="connsiteY1"/>
                </a:cxn>
              </a:cxnLst>
              <a:rect l="l" t="t" r="r" b="b"/>
              <a:pathLst>
                <a:path w="14621" h="131150">
                  <a:moveTo>
                    <a:pt x="0" y="0"/>
                  </a:moveTo>
                  <a:lnTo>
                    <a:pt x="0" y="131151"/>
                  </a:lnTo>
                </a:path>
              </a:pathLst>
            </a:custGeom>
            <a:ln w="14598" cap="rnd">
              <a:solidFill>
                <a:srgbClr val="0BA157"/>
              </a:solidFill>
              <a:prstDash val="solid"/>
              <a:round/>
            </a:ln>
          </p:spPr>
          <p:txBody>
            <a:bodyPr rtlCol="0" anchor="ctr"/>
            <a:lstStyle/>
            <a:p>
              <a:endParaRPr lang="fr-FR" sz="1350"/>
            </a:p>
          </p:txBody>
        </p:sp>
        <p:sp>
          <p:nvSpPr>
            <p:cNvPr id="601" name="Forme libre : forme 600">
              <a:extLst>
                <a:ext uri="{FF2B5EF4-FFF2-40B4-BE49-F238E27FC236}">
                  <a16:creationId xmlns:a16="http://schemas.microsoft.com/office/drawing/2014/main" id="{3F4D474D-F323-4BAF-AE42-58F063BECA21}"/>
                </a:ext>
              </a:extLst>
            </p:cNvPr>
            <p:cNvSpPr/>
            <p:nvPr/>
          </p:nvSpPr>
          <p:spPr>
            <a:xfrm>
              <a:off x="4339118" y="4495022"/>
              <a:ext cx="100008" cy="100008"/>
            </a:xfrm>
            <a:custGeom>
              <a:avLst/>
              <a:gdLst>
                <a:gd name="connsiteX0" fmla="*/ 100008 w 100008"/>
                <a:gd name="connsiteY0" fmla="*/ 0 h 100008"/>
                <a:gd name="connsiteX1" fmla="*/ 0 w 100008"/>
                <a:gd name="connsiteY1" fmla="*/ 100008 h 100008"/>
              </a:gdLst>
              <a:ahLst/>
              <a:cxnLst>
                <a:cxn ang="0">
                  <a:pos x="connsiteX0" y="connsiteY0"/>
                </a:cxn>
                <a:cxn ang="0">
                  <a:pos x="connsiteX1" y="connsiteY1"/>
                </a:cxn>
              </a:cxnLst>
              <a:rect l="l" t="t" r="r" b="b"/>
              <a:pathLst>
                <a:path w="100008" h="100008">
                  <a:moveTo>
                    <a:pt x="100008" y="0"/>
                  </a:moveTo>
                  <a:lnTo>
                    <a:pt x="0" y="100008"/>
                  </a:lnTo>
                </a:path>
              </a:pathLst>
            </a:custGeom>
            <a:ln w="14598" cap="rnd">
              <a:solidFill>
                <a:srgbClr val="0BA157"/>
              </a:solidFill>
              <a:prstDash val="solid"/>
              <a:round/>
            </a:ln>
          </p:spPr>
          <p:txBody>
            <a:bodyPr rtlCol="0" anchor="ctr"/>
            <a:lstStyle/>
            <a:p>
              <a:endParaRPr lang="fr-FR" sz="1350"/>
            </a:p>
          </p:txBody>
        </p:sp>
        <p:sp>
          <p:nvSpPr>
            <p:cNvPr id="602" name="Forme libre : forme 601">
              <a:extLst>
                <a:ext uri="{FF2B5EF4-FFF2-40B4-BE49-F238E27FC236}">
                  <a16:creationId xmlns:a16="http://schemas.microsoft.com/office/drawing/2014/main" id="{C3E4436D-E058-4271-9925-CB9F094613FA}"/>
                </a:ext>
              </a:extLst>
            </p:cNvPr>
            <p:cNvSpPr/>
            <p:nvPr/>
          </p:nvSpPr>
          <p:spPr>
            <a:xfrm>
              <a:off x="3942595" y="4594299"/>
              <a:ext cx="396523" cy="14621"/>
            </a:xfrm>
            <a:custGeom>
              <a:avLst/>
              <a:gdLst>
                <a:gd name="connsiteX0" fmla="*/ 396523 w 396523"/>
                <a:gd name="connsiteY0" fmla="*/ 0 h 14621"/>
                <a:gd name="connsiteX1" fmla="*/ 0 w 396523"/>
                <a:gd name="connsiteY1" fmla="*/ 0 h 14621"/>
              </a:gdLst>
              <a:ahLst/>
              <a:cxnLst>
                <a:cxn ang="0">
                  <a:pos x="connsiteX0" y="connsiteY0"/>
                </a:cxn>
                <a:cxn ang="0">
                  <a:pos x="connsiteX1" y="connsiteY1"/>
                </a:cxn>
              </a:cxnLst>
              <a:rect l="l" t="t" r="r" b="b"/>
              <a:pathLst>
                <a:path w="396523" h="14621">
                  <a:moveTo>
                    <a:pt x="396523" y="0"/>
                  </a:moveTo>
                  <a:lnTo>
                    <a:pt x="0" y="0"/>
                  </a:lnTo>
                </a:path>
              </a:pathLst>
            </a:custGeom>
            <a:ln w="14598" cap="rnd">
              <a:solidFill>
                <a:srgbClr val="0BA157"/>
              </a:solidFill>
              <a:prstDash val="solid"/>
              <a:round/>
            </a:ln>
          </p:spPr>
          <p:txBody>
            <a:bodyPr rtlCol="0" anchor="ctr"/>
            <a:lstStyle/>
            <a:p>
              <a:endParaRPr lang="fr-FR" sz="1350"/>
            </a:p>
          </p:txBody>
        </p:sp>
        <p:sp>
          <p:nvSpPr>
            <p:cNvPr id="603" name="Forme libre : forme 602">
              <a:extLst>
                <a:ext uri="{FF2B5EF4-FFF2-40B4-BE49-F238E27FC236}">
                  <a16:creationId xmlns:a16="http://schemas.microsoft.com/office/drawing/2014/main" id="{3A158A7C-2BD8-49CA-B8E4-20F738489A3E}"/>
                </a:ext>
              </a:extLst>
            </p:cNvPr>
            <p:cNvSpPr/>
            <p:nvPr/>
          </p:nvSpPr>
          <p:spPr>
            <a:xfrm>
              <a:off x="4497757" y="453756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04" name="Forme libre : forme 603">
              <a:extLst>
                <a:ext uri="{FF2B5EF4-FFF2-40B4-BE49-F238E27FC236}">
                  <a16:creationId xmlns:a16="http://schemas.microsoft.com/office/drawing/2014/main" id="{CB4D28DE-DF9A-4FF6-9AD9-E3B39BFFF1DC}"/>
                </a:ext>
              </a:extLst>
            </p:cNvPr>
            <p:cNvSpPr/>
            <p:nvPr/>
          </p:nvSpPr>
          <p:spPr>
            <a:xfrm>
              <a:off x="4383566" y="4569443"/>
              <a:ext cx="128226" cy="128226"/>
            </a:xfrm>
            <a:custGeom>
              <a:avLst/>
              <a:gdLst>
                <a:gd name="connsiteX0" fmla="*/ 128227 w 128226"/>
                <a:gd name="connsiteY0" fmla="*/ 0 h 128226"/>
                <a:gd name="connsiteX1" fmla="*/ 0 w 128226"/>
                <a:gd name="connsiteY1" fmla="*/ 128227 h 128226"/>
              </a:gdLst>
              <a:ahLst/>
              <a:cxnLst>
                <a:cxn ang="0">
                  <a:pos x="connsiteX0" y="connsiteY0"/>
                </a:cxn>
                <a:cxn ang="0">
                  <a:pos x="connsiteX1" y="connsiteY1"/>
                </a:cxn>
              </a:cxnLst>
              <a:rect l="l" t="t" r="r" b="b"/>
              <a:pathLst>
                <a:path w="128226" h="128226">
                  <a:moveTo>
                    <a:pt x="128227" y="0"/>
                  </a:moveTo>
                  <a:lnTo>
                    <a:pt x="0" y="128227"/>
                  </a:lnTo>
                </a:path>
              </a:pathLst>
            </a:custGeom>
            <a:ln w="14598" cap="rnd">
              <a:solidFill>
                <a:srgbClr val="0BA157"/>
              </a:solidFill>
              <a:prstDash val="solid"/>
              <a:round/>
            </a:ln>
          </p:spPr>
          <p:txBody>
            <a:bodyPr rtlCol="0" anchor="ctr"/>
            <a:lstStyle/>
            <a:p>
              <a:endParaRPr lang="fr-FR" sz="1350"/>
            </a:p>
          </p:txBody>
        </p:sp>
        <p:sp>
          <p:nvSpPr>
            <p:cNvPr id="605" name="Forme libre : forme 604">
              <a:extLst>
                <a:ext uri="{FF2B5EF4-FFF2-40B4-BE49-F238E27FC236}">
                  <a16:creationId xmlns:a16="http://schemas.microsoft.com/office/drawing/2014/main" id="{2F2A07FA-6CAF-4CE1-A56F-85B0FF69F91E}"/>
                </a:ext>
              </a:extLst>
            </p:cNvPr>
            <p:cNvSpPr/>
            <p:nvPr/>
          </p:nvSpPr>
          <p:spPr>
            <a:xfrm>
              <a:off x="4476556" y="4869467"/>
              <a:ext cx="46933" cy="46787"/>
            </a:xfrm>
            <a:custGeom>
              <a:avLst/>
              <a:gdLst>
                <a:gd name="connsiteX0" fmla="*/ 46934 w 46933"/>
                <a:gd name="connsiteY0" fmla="*/ 0 h 46787"/>
                <a:gd name="connsiteX1" fmla="*/ 0 w 46933"/>
                <a:gd name="connsiteY1" fmla="*/ 46787 h 46787"/>
              </a:gdLst>
              <a:ahLst/>
              <a:cxnLst>
                <a:cxn ang="0">
                  <a:pos x="connsiteX0" y="connsiteY0"/>
                </a:cxn>
                <a:cxn ang="0">
                  <a:pos x="connsiteX1" y="connsiteY1"/>
                </a:cxn>
              </a:cxnLst>
              <a:rect l="l" t="t" r="r" b="b"/>
              <a:pathLst>
                <a:path w="46933" h="46787">
                  <a:moveTo>
                    <a:pt x="46934" y="0"/>
                  </a:moveTo>
                  <a:lnTo>
                    <a:pt x="0" y="46787"/>
                  </a:lnTo>
                </a:path>
              </a:pathLst>
            </a:custGeom>
            <a:ln w="14598" cap="rnd">
              <a:solidFill>
                <a:srgbClr val="0BA157"/>
              </a:solidFill>
              <a:prstDash val="solid"/>
              <a:round/>
            </a:ln>
          </p:spPr>
          <p:txBody>
            <a:bodyPr rtlCol="0" anchor="ctr"/>
            <a:lstStyle/>
            <a:p>
              <a:endParaRPr lang="fr-FR" sz="1350"/>
            </a:p>
          </p:txBody>
        </p:sp>
        <p:sp>
          <p:nvSpPr>
            <p:cNvPr id="606" name="Forme libre : forme 605">
              <a:extLst>
                <a:ext uri="{FF2B5EF4-FFF2-40B4-BE49-F238E27FC236}">
                  <a16:creationId xmlns:a16="http://schemas.microsoft.com/office/drawing/2014/main" id="{28CE84E5-C426-4E8A-9BDF-2D92078DDA56}"/>
                </a:ext>
              </a:extLst>
            </p:cNvPr>
            <p:cNvSpPr/>
            <p:nvPr/>
          </p:nvSpPr>
          <p:spPr>
            <a:xfrm>
              <a:off x="4596011" y="50463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6"/>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07" name="Forme libre : forme 606">
              <a:extLst>
                <a:ext uri="{FF2B5EF4-FFF2-40B4-BE49-F238E27FC236}">
                  <a16:creationId xmlns:a16="http://schemas.microsoft.com/office/drawing/2014/main" id="{6AB7D173-A2C8-4493-A66E-4A4B1937C24A}"/>
                </a:ext>
              </a:extLst>
            </p:cNvPr>
            <p:cNvSpPr/>
            <p:nvPr/>
          </p:nvSpPr>
          <p:spPr>
            <a:xfrm>
              <a:off x="4621744" y="4595030"/>
              <a:ext cx="14621" cy="472845"/>
            </a:xfrm>
            <a:custGeom>
              <a:avLst/>
              <a:gdLst>
                <a:gd name="connsiteX0" fmla="*/ 0 w 14621"/>
                <a:gd name="connsiteY0" fmla="*/ 0 h 472845"/>
                <a:gd name="connsiteX1" fmla="*/ 0 w 14621"/>
                <a:gd name="connsiteY1" fmla="*/ 472845 h 472845"/>
              </a:gdLst>
              <a:ahLst/>
              <a:cxnLst>
                <a:cxn ang="0">
                  <a:pos x="connsiteX0" y="connsiteY0"/>
                </a:cxn>
                <a:cxn ang="0">
                  <a:pos x="connsiteX1" y="connsiteY1"/>
                </a:cxn>
              </a:cxnLst>
              <a:rect l="l" t="t" r="r" b="b"/>
              <a:pathLst>
                <a:path w="14621" h="472845">
                  <a:moveTo>
                    <a:pt x="0" y="0"/>
                  </a:moveTo>
                  <a:lnTo>
                    <a:pt x="0" y="472845"/>
                  </a:lnTo>
                </a:path>
              </a:pathLst>
            </a:custGeom>
            <a:ln w="14598" cap="rnd">
              <a:solidFill>
                <a:srgbClr val="0BA157"/>
              </a:solidFill>
              <a:prstDash val="solid"/>
              <a:round/>
            </a:ln>
          </p:spPr>
          <p:txBody>
            <a:bodyPr rtlCol="0" anchor="ctr"/>
            <a:lstStyle/>
            <a:p>
              <a:endParaRPr lang="fr-FR" sz="1350"/>
            </a:p>
          </p:txBody>
        </p:sp>
        <p:sp>
          <p:nvSpPr>
            <p:cNvPr id="608" name="Forme libre : forme 607">
              <a:extLst>
                <a:ext uri="{FF2B5EF4-FFF2-40B4-BE49-F238E27FC236}">
                  <a16:creationId xmlns:a16="http://schemas.microsoft.com/office/drawing/2014/main" id="{DDB38D92-39F5-4257-9F9C-E5F7B71EF08C}"/>
                </a:ext>
              </a:extLst>
            </p:cNvPr>
            <p:cNvSpPr/>
            <p:nvPr/>
          </p:nvSpPr>
          <p:spPr>
            <a:xfrm>
              <a:off x="4668531" y="4191050"/>
              <a:ext cx="14621" cy="357046"/>
            </a:xfrm>
            <a:custGeom>
              <a:avLst/>
              <a:gdLst>
                <a:gd name="connsiteX0" fmla="*/ 0 w 14621"/>
                <a:gd name="connsiteY0" fmla="*/ 0 h 357046"/>
                <a:gd name="connsiteX1" fmla="*/ 0 w 14621"/>
                <a:gd name="connsiteY1" fmla="*/ 357046 h 357046"/>
              </a:gdLst>
              <a:ahLst/>
              <a:cxnLst>
                <a:cxn ang="0">
                  <a:pos x="connsiteX0" y="connsiteY0"/>
                </a:cxn>
                <a:cxn ang="0">
                  <a:pos x="connsiteX1" y="connsiteY1"/>
                </a:cxn>
              </a:cxnLst>
              <a:rect l="l" t="t" r="r" b="b"/>
              <a:pathLst>
                <a:path w="14621" h="357046">
                  <a:moveTo>
                    <a:pt x="0" y="0"/>
                  </a:moveTo>
                  <a:lnTo>
                    <a:pt x="0" y="357046"/>
                  </a:lnTo>
                </a:path>
              </a:pathLst>
            </a:custGeom>
            <a:ln w="14598" cap="rnd">
              <a:solidFill>
                <a:srgbClr val="0BA157"/>
              </a:solidFill>
              <a:prstDash val="solid"/>
              <a:round/>
            </a:ln>
          </p:spPr>
          <p:txBody>
            <a:bodyPr rtlCol="0" anchor="ctr"/>
            <a:lstStyle/>
            <a:p>
              <a:endParaRPr lang="fr-FR" sz="1350"/>
            </a:p>
          </p:txBody>
        </p:sp>
        <p:sp>
          <p:nvSpPr>
            <p:cNvPr id="609" name="Forme libre : forme 608">
              <a:extLst>
                <a:ext uri="{FF2B5EF4-FFF2-40B4-BE49-F238E27FC236}">
                  <a16:creationId xmlns:a16="http://schemas.microsoft.com/office/drawing/2014/main" id="{1B0B7FA6-EC0F-4B3E-B02C-BD9EE687B1F5}"/>
                </a:ext>
              </a:extLst>
            </p:cNvPr>
            <p:cNvSpPr/>
            <p:nvPr/>
          </p:nvSpPr>
          <p:spPr>
            <a:xfrm>
              <a:off x="4621744" y="4548096"/>
              <a:ext cx="46787" cy="46933"/>
            </a:xfrm>
            <a:custGeom>
              <a:avLst/>
              <a:gdLst>
                <a:gd name="connsiteX0" fmla="*/ 46787 w 46787"/>
                <a:gd name="connsiteY0" fmla="*/ 0 h 46933"/>
                <a:gd name="connsiteX1" fmla="*/ 0 w 46787"/>
                <a:gd name="connsiteY1" fmla="*/ 46934 h 46933"/>
              </a:gdLst>
              <a:ahLst/>
              <a:cxnLst>
                <a:cxn ang="0">
                  <a:pos x="connsiteX0" y="connsiteY0"/>
                </a:cxn>
                <a:cxn ang="0">
                  <a:pos x="connsiteX1" y="connsiteY1"/>
                </a:cxn>
              </a:cxnLst>
              <a:rect l="l" t="t" r="r" b="b"/>
              <a:pathLst>
                <a:path w="46787" h="46933">
                  <a:moveTo>
                    <a:pt x="46787" y="0"/>
                  </a:moveTo>
                  <a:lnTo>
                    <a:pt x="0" y="46934"/>
                  </a:lnTo>
                </a:path>
              </a:pathLst>
            </a:custGeom>
            <a:ln w="14598" cap="rnd">
              <a:solidFill>
                <a:srgbClr val="0BA157"/>
              </a:solidFill>
              <a:prstDash val="solid"/>
              <a:round/>
            </a:ln>
          </p:spPr>
          <p:txBody>
            <a:bodyPr rtlCol="0" anchor="ctr"/>
            <a:lstStyle/>
            <a:p>
              <a:endParaRPr lang="fr-FR" sz="1350"/>
            </a:p>
          </p:txBody>
        </p:sp>
        <p:sp>
          <p:nvSpPr>
            <p:cNvPr id="610" name="Forme libre : forme 609">
              <a:extLst>
                <a:ext uri="{FF2B5EF4-FFF2-40B4-BE49-F238E27FC236}">
                  <a16:creationId xmlns:a16="http://schemas.microsoft.com/office/drawing/2014/main" id="{C6422EA2-B14D-4367-A795-EF94650F30B1}"/>
                </a:ext>
              </a:extLst>
            </p:cNvPr>
            <p:cNvSpPr/>
            <p:nvPr/>
          </p:nvSpPr>
          <p:spPr>
            <a:xfrm>
              <a:off x="2900844" y="488233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11" name="Forme libre : forme 610">
              <a:extLst>
                <a:ext uri="{FF2B5EF4-FFF2-40B4-BE49-F238E27FC236}">
                  <a16:creationId xmlns:a16="http://schemas.microsoft.com/office/drawing/2014/main" id="{27AF3066-2225-4FB4-B216-A54E3E87C1A2}"/>
                </a:ext>
              </a:extLst>
            </p:cNvPr>
            <p:cNvSpPr/>
            <p:nvPr/>
          </p:nvSpPr>
          <p:spPr>
            <a:xfrm>
              <a:off x="2926577" y="4430981"/>
              <a:ext cx="14621" cy="472845"/>
            </a:xfrm>
            <a:custGeom>
              <a:avLst/>
              <a:gdLst>
                <a:gd name="connsiteX0" fmla="*/ 0 w 14621"/>
                <a:gd name="connsiteY0" fmla="*/ 0 h 472845"/>
                <a:gd name="connsiteX1" fmla="*/ 0 w 14621"/>
                <a:gd name="connsiteY1" fmla="*/ 472845 h 472845"/>
              </a:gdLst>
              <a:ahLst/>
              <a:cxnLst>
                <a:cxn ang="0">
                  <a:pos x="connsiteX0" y="connsiteY0"/>
                </a:cxn>
                <a:cxn ang="0">
                  <a:pos x="connsiteX1" y="connsiteY1"/>
                </a:cxn>
              </a:cxnLst>
              <a:rect l="l" t="t" r="r" b="b"/>
              <a:pathLst>
                <a:path w="14621" h="472845">
                  <a:moveTo>
                    <a:pt x="0" y="0"/>
                  </a:moveTo>
                  <a:lnTo>
                    <a:pt x="0" y="472845"/>
                  </a:lnTo>
                </a:path>
              </a:pathLst>
            </a:custGeom>
            <a:ln w="14598" cap="rnd">
              <a:solidFill>
                <a:srgbClr val="0BA157"/>
              </a:solidFill>
              <a:prstDash val="solid"/>
              <a:round/>
            </a:ln>
          </p:spPr>
          <p:txBody>
            <a:bodyPr rtlCol="0" anchor="ctr"/>
            <a:lstStyle/>
            <a:p>
              <a:endParaRPr lang="fr-FR" sz="1350"/>
            </a:p>
          </p:txBody>
        </p:sp>
        <p:sp>
          <p:nvSpPr>
            <p:cNvPr id="612" name="Forme libre : forme 611">
              <a:extLst>
                <a:ext uri="{FF2B5EF4-FFF2-40B4-BE49-F238E27FC236}">
                  <a16:creationId xmlns:a16="http://schemas.microsoft.com/office/drawing/2014/main" id="{F89E1BC7-1909-4A68-A034-75833F514A02}"/>
                </a:ext>
              </a:extLst>
            </p:cNvPr>
            <p:cNvSpPr/>
            <p:nvPr/>
          </p:nvSpPr>
          <p:spPr>
            <a:xfrm>
              <a:off x="2994565" y="4273366"/>
              <a:ext cx="14621" cy="89627"/>
            </a:xfrm>
            <a:custGeom>
              <a:avLst/>
              <a:gdLst>
                <a:gd name="connsiteX0" fmla="*/ 0 w 14621"/>
                <a:gd name="connsiteY0" fmla="*/ 0 h 89627"/>
                <a:gd name="connsiteX1" fmla="*/ 0 w 14621"/>
                <a:gd name="connsiteY1" fmla="*/ 89627 h 89627"/>
              </a:gdLst>
              <a:ahLst/>
              <a:cxnLst>
                <a:cxn ang="0">
                  <a:pos x="connsiteX0" y="connsiteY0"/>
                </a:cxn>
                <a:cxn ang="0">
                  <a:pos x="connsiteX1" y="connsiteY1"/>
                </a:cxn>
              </a:cxnLst>
              <a:rect l="l" t="t" r="r" b="b"/>
              <a:pathLst>
                <a:path w="14621" h="89627">
                  <a:moveTo>
                    <a:pt x="0" y="0"/>
                  </a:moveTo>
                  <a:lnTo>
                    <a:pt x="0" y="89627"/>
                  </a:lnTo>
                </a:path>
              </a:pathLst>
            </a:custGeom>
            <a:ln w="14598" cap="rnd">
              <a:solidFill>
                <a:srgbClr val="0BA157"/>
              </a:solidFill>
              <a:prstDash val="solid"/>
              <a:round/>
            </a:ln>
          </p:spPr>
          <p:txBody>
            <a:bodyPr rtlCol="0" anchor="ctr"/>
            <a:lstStyle/>
            <a:p>
              <a:endParaRPr lang="fr-FR" sz="1350"/>
            </a:p>
          </p:txBody>
        </p:sp>
        <p:sp>
          <p:nvSpPr>
            <p:cNvPr id="613" name="Forme libre : forme 612">
              <a:extLst>
                <a:ext uri="{FF2B5EF4-FFF2-40B4-BE49-F238E27FC236}">
                  <a16:creationId xmlns:a16="http://schemas.microsoft.com/office/drawing/2014/main" id="{D9DC8CE5-C00F-4B9D-AFBC-DDA87B0090BC}"/>
                </a:ext>
              </a:extLst>
            </p:cNvPr>
            <p:cNvSpPr/>
            <p:nvPr/>
          </p:nvSpPr>
          <p:spPr>
            <a:xfrm>
              <a:off x="2926577" y="4362993"/>
              <a:ext cx="67987" cy="67987"/>
            </a:xfrm>
            <a:custGeom>
              <a:avLst/>
              <a:gdLst>
                <a:gd name="connsiteX0" fmla="*/ 67988 w 67987"/>
                <a:gd name="connsiteY0" fmla="*/ 0 h 67987"/>
                <a:gd name="connsiteX1" fmla="*/ 0 w 67987"/>
                <a:gd name="connsiteY1" fmla="*/ 67988 h 67987"/>
              </a:gdLst>
              <a:ahLst/>
              <a:cxnLst>
                <a:cxn ang="0">
                  <a:pos x="connsiteX0" y="connsiteY0"/>
                </a:cxn>
                <a:cxn ang="0">
                  <a:pos x="connsiteX1" y="connsiteY1"/>
                </a:cxn>
              </a:cxnLst>
              <a:rect l="l" t="t" r="r" b="b"/>
              <a:pathLst>
                <a:path w="67987" h="67987">
                  <a:moveTo>
                    <a:pt x="67988" y="0"/>
                  </a:moveTo>
                  <a:lnTo>
                    <a:pt x="0" y="67988"/>
                  </a:lnTo>
                </a:path>
              </a:pathLst>
            </a:custGeom>
            <a:ln w="14598" cap="rnd">
              <a:solidFill>
                <a:srgbClr val="0BA157"/>
              </a:solidFill>
              <a:prstDash val="solid"/>
              <a:round/>
            </a:ln>
          </p:spPr>
          <p:txBody>
            <a:bodyPr rtlCol="0" anchor="ctr"/>
            <a:lstStyle/>
            <a:p>
              <a:endParaRPr lang="fr-FR" sz="1350"/>
            </a:p>
          </p:txBody>
        </p:sp>
        <p:sp>
          <p:nvSpPr>
            <p:cNvPr id="614" name="Forme libre : forme 613">
              <a:extLst>
                <a:ext uri="{FF2B5EF4-FFF2-40B4-BE49-F238E27FC236}">
                  <a16:creationId xmlns:a16="http://schemas.microsoft.com/office/drawing/2014/main" id="{BD952951-43DF-4AF8-86C0-EB2525E154EB}"/>
                </a:ext>
              </a:extLst>
            </p:cNvPr>
            <p:cNvSpPr/>
            <p:nvPr/>
          </p:nvSpPr>
          <p:spPr>
            <a:xfrm>
              <a:off x="4231215" y="4697670"/>
              <a:ext cx="152351" cy="14621"/>
            </a:xfrm>
            <a:custGeom>
              <a:avLst/>
              <a:gdLst>
                <a:gd name="connsiteX0" fmla="*/ 0 w 152351"/>
                <a:gd name="connsiteY0" fmla="*/ 0 h 14621"/>
                <a:gd name="connsiteX1" fmla="*/ 152351 w 152351"/>
                <a:gd name="connsiteY1" fmla="*/ 0 h 14621"/>
              </a:gdLst>
              <a:ahLst/>
              <a:cxnLst>
                <a:cxn ang="0">
                  <a:pos x="connsiteX0" y="connsiteY0"/>
                </a:cxn>
                <a:cxn ang="0">
                  <a:pos x="connsiteX1" y="connsiteY1"/>
                </a:cxn>
              </a:cxnLst>
              <a:rect l="l" t="t" r="r" b="b"/>
              <a:pathLst>
                <a:path w="152351" h="14621">
                  <a:moveTo>
                    <a:pt x="0" y="0"/>
                  </a:moveTo>
                  <a:lnTo>
                    <a:pt x="152351" y="0"/>
                  </a:lnTo>
                </a:path>
              </a:pathLst>
            </a:custGeom>
            <a:ln w="14598" cap="rnd">
              <a:solidFill>
                <a:srgbClr val="0BA157"/>
              </a:solidFill>
              <a:prstDash val="solid"/>
              <a:round/>
            </a:ln>
          </p:spPr>
          <p:txBody>
            <a:bodyPr rtlCol="0" anchor="ctr"/>
            <a:lstStyle/>
            <a:p>
              <a:endParaRPr lang="fr-FR" sz="1350"/>
            </a:p>
          </p:txBody>
        </p:sp>
        <p:sp>
          <p:nvSpPr>
            <p:cNvPr id="615" name="Forme libre : forme 614">
              <a:extLst>
                <a:ext uri="{FF2B5EF4-FFF2-40B4-BE49-F238E27FC236}">
                  <a16:creationId xmlns:a16="http://schemas.microsoft.com/office/drawing/2014/main" id="{058509EF-0952-4B06-8FF5-15B5A61DE36F}"/>
                </a:ext>
              </a:extLst>
            </p:cNvPr>
            <p:cNvSpPr/>
            <p:nvPr/>
          </p:nvSpPr>
          <p:spPr>
            <a:xfrm>
              <a:off x="3731759" y="4452913"/>
              <a:ext cx="66964" cy="88603"/>
            </a:xfrm>
            <a:custGeom>
              <a:avLst/>
              <a:gdLst>
                <a:gd name="connsiteX0" fmla="*/ 0 w 66964"/>
                <a:gd name="connsiteY0" fmla="*/ 0 h 88603"/>
                <a:gd name="connsiteX1" fmla="*/ 66964 w 66964"/>
                <a:gd name="connsiteY1" fmla="*/ 88604 h 88603"/>
              </a:gdLst>
              <a:ahLst/>
              <a:cxnLst>
                <a:cxn ang="0">
                  <a:pos x="connsiteX0" y="connsiteY0"/>
                </a:cxn>
                <a:cxn ang="0">
                  <a:pos x="connsiteX1" y="connsiteY1"/>
                </a:cxn>
              </a:cxnLst>
              <a:rect l="l" t="t" r="r" b="b"/>
              <a:pathLst>
                <a:path w="66964" h="88603">
                  <a:moveTo>
                    <a:pt x="0" y="0"/>
                  </a:moveTo>
                  <a:lnTo>
                    <a:pt x="66964" y="88604"/>
                  </a:lnTo>
                </a:path>
              </a:pathLst>
            </a:custGeom>
            <a:ln w="14598" cap="rnd">
              <a:solidFill>
                <a:srgbClr val="0BA157"/>
              </a:solidFill>
              <a:prstDash val="solid"/>
              <a:round/>
            </a:ln>
          </p:spPr>
          <p:txBody>
            <a:bodyPr rtlCol="0" anchor="ctr"/>
            <a:lstStyle/>
            <a:p>
              <a:endParaRPr lang="fr-FR" sz="1350"/>
            </a:p>
          </p:txBody>
        </p:sp>
        <p:sp>
          <p:nvSpPr>
            <p:cNvPr id="616" name="Forme libre : forme 615">
              <a:extLst>
                <a:ext uri="{FF2B5EF4-FFF2-40B4-BE49-F238E27FC236}">
                  <a16:creationId xmlns:a16="http://schemas.microsoft.com/office/drawing/2014/main" id="{5CE3DEC1-1C5B-4D26-904A-85887C6A4E0E}"/>
                </a:ext>
              </a:extLst>
            </p:cNvPr>
            <p:cNvSpPr/>
            <p:nvPr/>
          </p:nvSpPr>
          <p:spPr>
            <a:xfrm>
              <a:off x="5434821" y="484592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17" name="Forme libre : forme 616">
              <a:extLst>
                <a:ext uri="{FF2B5EF4-FFF2-40B4-BE49-F238E27FC236}">
                  <a16:creationId xmlns:a16="http://schemas.microsoft.com/office/drawing/2014/main" id="{0697DAE1-568D-45B2-868A-C2D2A073D4FD}"/>
                </a:ext>
              </a:extLst>
            </p:cNvPr>
            <p:cNvSpPr/>
            <p:nvPr/>
          </p:nvSpPr>
          <p:spPr>
            <a:xfrm>
              <a:off x="5460554" y="4306702"/>
              <a:ext cx="14621" cy="572853"/>
            </a:xfrm>
            <a:custGeom>
              <a:avLst/>
              <a:gdLst>
                <a:gd name="connsiteX0" fmla="*/ 0 w 14621"/>
                <a:gd name="connsiteY0" fmla="*/ 0 h 572853"/>
                <a:gd name="connsiteX1" fmla="*/ 0 w 14621"/>
                <a:gd name="connsiteY1" fmla="*/ 572854 h 572853"/>
              </a:gdLst>
              <a:ahLst/>
              <a:cxnLst>
                <a:cxn ang="0">
                  <a:pos x="connsiteX0" y="connsiteY0"/>
                </a:cxn>
                <a:cxn ang="0">
                  <a:pos x="connsiteX1" y="connsiteY1"/>
                </a:cxn>
              </a:cxnLst>
              <a:rect l="l" t="t" r="r" b="b"/>
              <a:pathLst>
                <a:path w="14621" h="572853">
                  <a:moveTo>
                    <a:pt x="0" y="0"/>
                  </a:moveTo>
                  <a:lnTo>
                    <a:pt x="0" y="572854"/>
                  </a:lnTo>
                </a:path>
              </a:pathLst>
            </a:custGeom>
            <a:ln w="14598" cap="rnd">
              <a:solidFill>
                <a:srgbClr val="0BA157"/>
              </a:solidFill>
              <a:prstDash val="solid"/>
              <a:round/>
            </a:ln>
          </p:spPr>
          <p:txBody>
            <a:bodyPr rtlCol="0" anchor="ctr"/>
            <a:lstStyle/>
            <a:p>
              <a:endParaRPr lang="fr-FR" sz="1350"/>
            </a:p>
          </p:txBody>
        </p:sp>
        <p:sp>
          <p:nvSpPr>
            <p:cNvPr id="618" name="Forme libre : forme 617">
              <a:extLst>
                <a:ext uri="{FF2B5EF4-FFF2-40B4-BE49-F238E27FC236}">
                  <a16:creationId xmlns:a16="http://schemas.microsoft.com/office/drawing/2014/main" id="{8614A261-5160-4DF8-B1E9-F26B9D6FEC77}"/>
                </a:ext>
              </a:extLst>
            </p:cNvPr>
            <p:cNvSpPr/>
            <p:nvPr/>
          </p:nvSpPr>
          <p:spPr>
            <a:xfrm>
              <a:off x="5393736" y="3795403"/>
              <a:ext cx="14621" cy="206741"/>
            </a:xfrm>
            <a:custGeom>
              <a:avLst/>
              <a:gdLst>
                <a:gd name="connsiteX0" fmla="*/ 0 w 14621"/>
                <a:gd name="connsiteY0" fmla="*/ 0 h 206741"/>
                <a:gd name="connsiteX1" fmla="*/ 0 w 14621"/>
                <a:gd name="connsiteY1" fmla="*/ 206742 h 206741"/>
              </a:gdLst>
              <a:ahLst/>
              <a:cxnLst>
                <a:cxn ang="0">
                  <a:pos x="connsiteX0" y="connsiteY0"/>
                </a:cxn>
                <a:cxn ang="0">
                  <a:pos x="connsiteX1" y="connsiteY1"/>
                </a:cxn>
              </a:cxnLst>
              <a:rect l="l" t="t" r="r" b="b"/>
              <a:pathLst>
                <a:path w="14621" h="206741">
                  <a:moveTo>
                    <a:pt x="0" y="0"/>
                  </a:moveTo>
                  <a:lnTo>
                    <a:pt x="0" y="206742"/>
                  </a:lnTo>
                </a:path>
              </a:pathLst>
            </a:custGeom>
            <a:ln w="14598" cap="rnd">
              <a:solidFill>
                <a:srgbClr val="0BA157"/>
              </a:solidFill>
              <a:prstDash val="solid"/>
              <a:round/>
            </a:ln>
          </p:spPr>
          <p:txBody>
            <a:bodyPr rtlCol="0" anchor="ctr"/>
            <a:lstStyle/>
            <a:p>
              <a:endParaRPr lang="fr-FR" sz="1350"/>
            </a:p>
          </p:txBody>
        </p:sp>
        <p:sp>
          <p:nvSpPr>
            <p:cNvPr id="619" name="Forme libre : forme 618">
              <a:extLst>
                <a:ext uri="{FF2B5EF4-FFF2-40B4-BE49-F238E27FC236}">
                  <a16:creationId xmlns:a16="http://schemas.microsoft.com/office/drawing/2014/main" id="{09876257-EC9B-46BA-B184-60DBDD32B865}"/>
                </a:ext>
              </a:extLst>
            </p:cNvPr>
            <p:cNvSpPr/>
            <p:nvPr/>
          </p:nvSpPr>
          <p:spPr>
            <a:xfrm>
              <a:off x="5393736" y="4218099"/>
              <a:ext cx="66818" cy="88603"/>
            </a:xfrm>
            <a:custGeom>
              <a:avLst/>
              <a:gdLst>
                <a:gd name="connsiteX0" fmla="*/ 0 w 66818"/>
                <a:gd name="connsiteY0" fmla="*/ 0 h 88603"/>
                <a:gd name="connsiteX1" fmla="*/ 66819 w 66818"/>
                <a:gd name="connsiteY1" fmla="*/ 88604 h 88603"/>
              </a:gdLst>
              <a:ahLst/>
              <a:cxnLst>
                <a:cxn ang="0">
                  <a:pos x="connsiteX0" y="connsiteY0"/>
                </a:cxn>
                <a:cxn ang="0">
                  <a:pos x="connsiteX1" y="connsiteY1"/>
                </a:cxn>
              </a:cxnLst>
              <a:rect l="l" t="t" r="r" b="b"/>
              <a:pathLst>
                <a:path w="66818" h="88603">
                  <a:moveTo>
                    <a:pt x="0" y="0"/>
                  </a:moveTo>
                  <a:lnTo>
                    <a:pt x="66819" y="88604"/>
                  </a:lnTo>
                </a:path>
              </a:pathLst>
            </a:custGeom>
            <a:ln w="14598" cap="rnd">
              <a:solidFill>
                <a:srgbClr val="0BA157"/>
              </a:solidFill>
              <a:prstDash val="solid"/>
              <a:round/>
            </a:ln>
          </p:spPr>
          <p:txBody>
            <a:bodyPr rtlCol="0" anchor="ctr"/>
            <a:lstStyle/>
            <a:p>
              <a:endParaRPr lang="fr-FR" sz="1350"/>
            </a:p>
          </p:txBody>
        </p:sp>
        <p:sp>
          <p:nvSpPr>
            <p:cNvPr id="620" name="Forme libre : forme 619">
              <a:extLst>
                <a:ext uri="{FF2B5EF4-FFF2-40B4-BE49-F238E27FC236}">
                  <a16:creationId xmlns:a16="http://schemas.microsoft.com/office/drawing/2014/main" id="{ECC5763C-0A82-49E8-97CF-74B605A4E012}"/>
                </a:ext>
              </a:extLst>
            </p:cNvPr>
            <p:cNvSpPr/>
            <p:nvPr/>
          </p:nvSpPr>
          <p:spPr>
            <a:xfrm>
              <a:off x="3875777" y="4452913"/>
              <a:ext cx="66818" cy="88603"/>
            </a:xfrm>
            <a:custGeom>
              <a:avLst/>
              <a:gdLst>
                <a:gd name="connsiteX0" fmla="*/ 66818 w 66818"/>
                <a:gd name="connsiteY0" fmla="*/ 0 h 88603"/>
                <a:gd name="connsiteX1" fmla="*/ 0 w 66818"/>
                <a:gd name="connsiteY1" fmla="*/ 88604 h 88603"/>
              </a:gdLst>
              <a:ahLst/>
              <a:cxnLst>
                <a:cxn ang="0">
                  <a:pos x="connsiteX0" y="connsiteY0"/>
                </a:cxn>
                <a:cxn ang="0">
                  <a:pos x="connsiteX1" y="connsiteY1"/>
                </a:cxn>
              </a:cxnLst>
              <a:rect l="l" t="t" r="r" b="b"/>
              <a:pathLst>
                <a:path w="66818" h="88603">
                  <a:moveTo>
                    <a:pt x="66818" y="0"/>
                  </a:moveTo>
                  <a:lnTo>
                    <a:pt x="0" y="88604"/>
                  </a:lnTo>
                </a:path>
              </a:pathLst>
            </a:custGeom>
            <a:ln w="14598" cap="rnd">
              <a:solidFill>
                <a:srgbClr val="0BA157"/>
              </a:solidFill>
              <a:prstDash val="solid"/>
              <a:round/>
            </a:ln>
          </p:spPr>
          <p:txBody>
            <a:bodyPr rtlCol="0" anchor="ctr"/>
            <a:lstStyle/>
            <a:p>
              <a:endParaRPr lang="fr-FR" sz="1350"/>
            </a:p>
          </p:txBody>
        </p:sp>
        <p:sp>
          <p:nvSpPr>
            <p:cNvPr id="621" name="Forme libre : forme 620">
              <a:extLst>
                <a:ext uri="{FF2B5EF4-FFF2-40B4-BE49-F238E27FC236}">
                  <a16:creationId xmlns:a16="http://schemas.microsoft.com/office/drawing/2014/main" id="{3DA408A0-AFE2-4A7A-8ABA-38280BB6C712}"/>
                </a:ext>
              </a:extLst>
            </p:cNvPr>
            <p:cNvSpPr/>
            <p:nvPr/>
          </p:nvSpPr>
          <p:spPr>
            <a:xfrm>
              <a:off x="2522158" y="436211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22" name="Forme libre : forme 621">
              <a:extLst>
                <a:ext uri="{FF2B5EF4-FFF2-40B4-BE49-F238E27FC236}">
                  <a16:creationId xmlns:a16="http://schemas.microsoft.com/office/drawing/2014/main" id="{5DFE7C89-272A-4AE8-9354-CA84FA943377}"/>
                </a:ext>
              </a:extLst>
            </p:cNvPr>
            <p:cNvSpPr/>
            <p:nvPr/>
          </p:nvSpPr>
          <p:spPr>
            <a:xfrm>
              <a:off x="2565729" y="4301000"/>
              <a:ext cx="73982" cy="70765"/>
            </a:xfrm>
            <a:custGeom>
              <a:avLst/>
              <a:gdLst>
                <a:gd name="connsiteX0" fmla="*/ 73983 w 73982"/>
                <a:gd name="connsiteY0" fmla="*/ 0 h 70765"/>
                <a:gd name="connsiteX1" fmla="*/ 0 w 73982"/>
                <a:gd name="connsiteY1" fmla="*/ 70766 h 70765"/>
              </a:gdLst>
              <a:ahLst/>
              <a:cxnLst>
                <a:cxn ang="0">
                  <a:pos x="connsiteX0" y="connsiteY0"/>
                </a:cxn>
                <a:cxn ang="0">
                  <a:pos x="connsiteX1" y="connsiteY1"/>
                </a:cxn>
              </a:cxnLst>
              <a:rect l="l" t="t" r="r" b="b"/>
              <a:pathLst>
                <a:path w="73982" h="70765">
                  <a:moveTo>
                    <a:pt x="73983" y="0"/>
                  </a:moveTo>
                  <a:lnTo>
                    <a:pt x="0" y="70766"/>
                  </a:lnTo>
                </a:path>
              </a:pathLst>
            </a:custGeom>
            <a:ln w="14598" cap="rnd">
              <a:solidFill>
                <a:srgbClr val="0BA157"/>
              </a:solidFill>
              <a:prstDash val="solid"/>
              <a:round/>
            </a:ln>
          </p:spPr>
          <p:txBody>
            <a:bodyPr rtlCol="0" anchor="ctr"/>
            <a:lstStyle/>
            <a:p>
              <a:endParaRPr lang="fr-FR" sz="1350"/>
            </a:p>
          </p:txBody>
        </p:sp>
        <p:sp>
          <p:nvSpPr>
            <p:cNvPr id="623" name="Forme libre : forme 622">
              <a:extLst>
                <a:ext uri="{FF2B5EF4-FFF2-40B4-BE49-F238E27FC236}">
                  <a16:creationId xmlns:a16="http://schemas.microsoft.com/office/drawing/2014/main" id="{8AEB6702-1EAB-4886-BEC6-AA64512AB60D}"/>
                </a:ext>
              </a:extLst>
            </p:cNvPr>
            <p:cNvSpPr/>
            <p:nvPr/>
          </p:nvSpPr>
          <p:spPr>
            <a:xfrm>
              <a:off x="3168980" y="1484089"/>
              <a:ext cx="745103" cy="349606"/>
            </a:xfrm>
            <a:custGeom>
              <a:avLst/>
              <a:gdLst>
                <a:gd name="connsiteX0" fmla="*/ 625503 w 745103"/>
                <a:gd name="connsiteY0" fmla="*/ 110844 h 349606"/>
                <a:gd name="connsiteX1" fmla="*/ 570820 w 745103"/>
                <a:gd name="connsiteY1" fmla="*/ 103387 h 349606"/>
                <a:gd name="connsiteX2" fmla="*/ 499031 w 745103"/>
                <a:gd name="connsiteY2" fmla="*/ 47096 h 349606"/>
                <a:gd name="connsiteX3" fmla="*/ 429289 w 745103"/>
                <a:gd name="connsiteY3" fmla="*/ 309 h 349606"/>
                <a:gd name="connsiteX4" fmla="*/ 337614 w 745103"/>
                <a:gd name="connsiteY4" fmla="*/ 77632 h 349606"/>
                <a:gd name="connsiteX5" fmla="*/ 337614 w 745103"/>
                <a:gd name="connsiteY5" fmla="*/ 77654 h 349606"/>
                <a:gd name="connsiteX6" fmla="*/ 337614 w 745103"/>
                <a:gd name="connsiteY6" fmla="*/ 84380 h 349606"/>
                <a:gd name="connsiteX7" fmla="*/ 211654 w 745103"/>
                <a:gd name="connsiteY7" fmla="*/ 47332 h 349606"/>
                <a:gd name="connsiteX8" fmla="*/ 186871 w 745103"/>
                <a:gd name="connsiteY8" fmla="*/ 66981 h 349606"/>
                <a:gd name="connsiteX9" fmla="*/ 147102 w 745103"/>
                <a:gd name="connsiteY9" fmla="*/ 142572 h 349606"/>
                <a:gd name="connsiteX10" fmla="*/ 89495 w 745103"/>
                <a:gd name="connsiteY10" fmla="*/ 205442 h 349606"/>
                <a:gd name="connsiteX11" fmla="*/ 31010 w 745103"/>
                <a:gd name="connsiteY11" fmla="*/ 229129 h 349606"/>
                <a:gd name="connsiteX12" fmla="*/ 9635 w 745103"/>
                <a:gd name="connsiteY12" fmla="*/ 318627 h 349606"/>
                <a:gd name="connsiteX13" fmla="*/ 63469 w 745103"/>
                <a:gd name="connsiteY13" fmla="*/ 349606 h 349606"/>
                <a:gd name="connsiteX14" fmla="*/ 617900 w 745103"/>
                <a:gd name="connsiteY14" fmla="*/ 349606 h 349606"/>
                <a:gd name="connsiteX15" fmla="*/ 625065 w 745103"/>
                <a:gd name="connsiteY15" fmla="*/ 349606 h 349606"/>
                <a:gd name="connsiteX16" fmla="*/ 745103 w 745103"/>
                <a:gd name="connsiteY16" fmla="*/ 229567 h 349606"/>
                <a:gd name="connsiteX17" fmla="*/ 635153 w 745103"/>
                <a:gd name="connsiteY17" fmla="*/ 111721 h 349606"/>
                <a:gd name="connsiteX18" fmla="*/ 625503 w 745103"/>
                <a:gd name="connsiteY18" fmla="*/ 110844 h 3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103" h="349606">
                  <a:moveTo>
                    <a:pt x="625503" y="110844"/>
                  </a:moveTo>
                  <a:cubicBezTo>
                    <a:pt x="607051" y="110498"/>
                    <a:pt x="588702" y="107996"/>
                    <a:pt x="570820" y="103387"/>
                  </a:cubicBezTo>
                  <a:cubicBezTo>
                    <a:pt x="541915" y="92020"/>
                    <a:pt x="516971" y="72455"/>
                    <a:pt x="499031" y="47096"/>
                  </a:cubicBezTo>
                  <a:cubicBezTo>
                    <a:pt x="480024" y="23410"/>
                    <a:pt x="461893" y="3233"/>
                    <a:pt x="429289" y="309"/>
                  </a:cubicBezTo>
                  <a:cubicBezTo>
                    <a:pt x="382618" y="-3653"/>
                    <a:pt x="341577" y="30966"/>
                    <a:pt x="337614" y="77632"/>
                  </a:cubicBezTo>
                  <a:cubicBezTo>
                    <a:pt x="337614" y="77640"/>
                    <a:pt x="337614" y="77647"/>
                    <a:pt x="337614" y="77654"/>
                  </a:cubicBezTo>
                  <a:cubicBezTo>
                    <a:pt x="337468" y="79894"/>
                    <a:pt x="337468" y="82140"/>
                    <a:pt x="337614" y="84380"/>
                  </a:cubicBezTo>
                  <a:cubicBezTo>
                    <a:pt x="313066" y="39365"/>
                    <a:pt x="256657" y="22777"/>
                    <a:pt x="211654" y="47332"/>
                  </a:cubicBezTo>
                  <a:cubicBezTo>
                    <a:pt x="202326" y="52415"/>
                    <a:pt x="193948" y="59062"/>
                    <a:pt x="186871" y="66981"/>
                  </a:cubicBezTo>
                  <a:cubicBezTo>
                    <a:pt x="167571" y="88620"/>
                    <a:pt x="160553" y="117570"/>
                    <a:pt x="147102" y="142572"/>
                  </a:cubicBezTo>
                  <a:cubicBezTo>
                    <a:pt x="133504" y="168052"/>
                    <a:pt x="113693" y="189680"/>
                    <a:pt x="89495" y="205442"/>
                  </a:cubicBezTo>
                  <a:cubicBezTo>
                    <a:pt x="71072" y="216993"/>
                    <a:pt x="48994" y="218017"/>
                    <a:pt x="31010" y="229129"/>
                  </a:cubicBezTo>
                  <a:cubicBezTo>
                    <a:pt x="395" y="247942"/>
                    <a:pt x="-9173" y="288012"/>
                    <a:pt x="9635" y="318627"/>
                  </a:cubicBezTo>
                  <a:cubicBezTo>
                    <a:pt x="21185" y="337403"/>
                    <a:pt x="41435" y="349062"/>
                    <a:pt x="63469" y="349606"/>
                  </a:cubicBezTo>
                  <a:cubicBezTo>
                    <a:pt x="63469" y="349606"/>
                    <a:pt x="617900" y="349606"/>
                    <a:pt x="617900" y="349606"/>
                  </a:cubicBezTo>
                  <a:lnTo>
                    <a:pt x="625065" y="349606"/>
                  </a:lnTo>
                  <a:cubicBezTo>
                    <a:pt x="691356" y="349606"/>
                    <a:pt x="745103" y="295864"/>
                    <a:pt x="745103" y="229567"/>
                  </a:cubicBezTo>
                  <a:cubicBezTo>
                    <a:pt x="745103" y="167502"/>
                    <a:pt x="697073" y="116023"/>
                    <a:pt x="635153" y="111721"/>
                  </a:cubicBezTo>
                  <a:cubicBezTo>
                    <a:pt x="632127" y="111331"/>
                    <a:pt x="628910" y="111039"/>
                    <a:pt x="625503" y="110844"/>
                  </a:cubicBezTo>
                  <a:close/>
                </a:path>
              </a:pathLst>
            </a:custGeom>
            <a:noFill/>
            <a:ln w="14598" cap="rnd">
              <a:solidFill>
                <a:srgbClr val="0BA157"/>
              </a:solidFill>
              <a:prstDash val="solid"/>
              <a:round/>
            </a:ln>
          </p:spPr>
          <p:txBody>
            <a:bodyPr rtlCol="0" anchor="ctr"/>
            <a:lstStyle/>
            <a:p>
              <a:endParaRPr lang="fr-FR" sz="1350"/>
            </a:p>
          </p:txBody>
        </p:sp>
        <p:sp>
          <p:nvSpPr>
            <p:cNvPr id="624" name="Forme libre : forme 623">
              <a:extLst>
                <a:ext uri="{FF2B5EF4-FFF2-40B4-BE49-F238E27FC236}">
                  <a16:creationId xmlns:a16="http://schemas.microsoft.com/office/drawing/2014/main" id="{88166598-F304-4DBA-8F28-71DEBBD92C04}"/>
                </a:ext>
              </a:extLst>
            </p:cNvPr>
            <p:cNvSpPr/>
            <p:nvPr/>
          </p:nvSpPr>
          <p:spPr>
            <a:xfrm>
              <a:off x="3107451" y="1605255"/>
              <a:ext cx="505585" cy="191886"/>
            </a:xfrm>
            <a:custGeom>
              <a:avLst/>
              <a:gdLst>
                <a:gd name="connsiteX0" fmla="*/ 505146 w 505585"/>
                <a:gd name="connsiteY0" fmla="*/ 144953 h 191886"/>
                <a:gd name="connsiteX1" fmla="*/ 465845 w 505585"/>
                <a:gd name="connsiteY1" fmla="*/ 93018 h 191886"/>
                <a:gd name="connsiteX2" fmla="*/ 430725 w 505585"/>
                <a:gd name="connsiteY2" fmla="*/ 102698 h 191886"/>
                <a:gd name="connsiteX3" fmla="*/ 366977 w 505585"/>
                <a:gd name="connsiteY3" fmla="*/ 105622 h 191886"/>
                <a:gd name="connsiteX4" fmla="*/ 279251 w 505585"/>
                <a:gd name="connsiteY4" fmla="*/ 36465 h 191886"/>
                <a:gd name="connsiteX5" fmla="*/ 279251 w 505585"/>
                <a:gd name="connsiteY5" fmla="*/ 36465 h 191886"/>
                <a:gd name="connsiteX6" fmla="*/ 253518 w 505585"/>
                <a:gd name="connsiteY6" fmla="*/ 39535 h 191886"/>
                <a:gd name="connsiteX7" fmla="*/ 242844 w 505585"/>
                <a:gd name="connsiteY7" fmla="*/ 45237 h 191886"/>
                <a:gd name="connsiteX8" fmla="*/ 240797 w 505585"/>
                <a:gd name="connsiteY8" fmla="*/ 39097 h 191886"/>
                <a:gd name="connsiteX9" fmla="*/ 161259 w 505585"/>
                <a:gd name="connsiteY9" fmla="*/ 4220 h 191886"/>
                <a:gd name="connsiteX10" fmla="*/ 124999 w 505585"/>
                <a:gd name="connsiteY10" fmla="*/ 43044 h 191886"/>
                <a:gd name="connsiteX11" fmla="*/ 57562 w 505585"/>
                <a:gd name="connsiteY11" fmla="*/ 71509 h 191886"/>
                <a:gd name="connsiteX12" fmla="*/ 53794 w 505585"/>
                <a:gd name="connsiteY12" fmla="*/ 88954 h 191886"/>
                <a:gd name="connsiteX13" fmla="*/ 33032 w 505585"/>
                <a:gd name="connsiteY13" fmla="*/ 92464 h 191886"/>
                <a:gd name="connsiteX14" fmla="*/ 3572 w 505585"/>
                <a:gd name="connsiteY14" fmla="*/ 159697 h 191886"/>
                <a:gd name="connsiteX15" fmla="*/ 42682 w 505585"/>
                <a:gd name="connsiteY15" fmla="*/ 191887 h 191886"/>
                <a:gd name="connsiteX16" fmla="*/ 460406 w 505585"/>
                <a:gd name="connsiteY16" fmla="*/ 185015 h 191886"/>
                <a:gd name="connsiteX17" fmla="*/ 505146 w 505585"/>
                <a:gd name="connsiteY17" fmla="*/ 144953 h 1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85" h="191886">
                  <a:moveTo>
                    <a:pt x="505146" y="144953"/>
                  </a:moveTo>
                  <a:cubicBezTo>
                    <a:pt x="508626" y="119757"/>
                    <a:pt x="491037" y="96505"/>
                    <a:pt x="465845" y="93018"/>
                  </a:cubicBezTo>
                  <a:cubicBezTo>
                    <a:pt x="453300" y="91282"/>
                    <a:pt x="440609" y="94784"/>
                    <a:pt x="430725" y="102698"/>
                  </a:cubicBezTo>
                  <a:cubicBezTo>
                    <a:pt x="411206" y="113956"/>
                    <a:pt x="387447" y="115046"/>
                    <a:pt x="366977" y="105622"/>
                  </a:cubicBezTo>
                  <a:cubicBezTo>
                    <a:pt x="330132" y="86907"/>
                    <a:pt x="321652" y="40705"/>
                    <a:pt x="279251" y="36465"/>
                  </a:cubicBezTo>
                  <a:lnTo>
                    <a:pt x="279251" y="36465"/>
                  </a:lnTo>
                  <a:cubicBezTo>
                    <a:pt x="270551" y="35244"/>
                    <a:pt x="261691" y="36301"/>
                    <a:pt x="253518" y="39535"/>
                  </a:cubicBezTo>
                  <a:cubicBezTo>
                    <a:pt x="249760" y="41024"/>
                    <a:pt x="246178" y="42938"/>
                    <a:pt x="242844" y="45237"/>
                  </a:cubicBezTo>
                  <a:cubicBezTo>
                    <a:pt x="242844" y="43190"/>
                    <a:pt x="241528" y="41144"/>
                    <a:pt x="240797" y="39097"/>
                  </a:cubicBezTo>
                  <a:cubicBezTo>
                    <a:pt x="228472" y="7503"/>
                    <a:pt x="192855" y="-8112"/>
                    <a:pt x="161259" y="4220"/>
                  </a:cubicBezTo>
                  <a:cubicBezTo>
                    <a:pt x="143918" y="10991"/>
                    <a:pt x="130569" y="25272"/>
                    <a:pt x="124999" y="43044"/>
                  </a:cubicBezTo>
                  <a:cubicBezTo>
                    <a:pt x="98520" y="32282"/>
                    <a:pt x="68327" y="45025"/>
                    <a:pt x="57562" y="71509"/>
                  </a:cubicBezTo>
                  <a:cubicBezTo>
                    <a:pt x="55306" y="77062"/>
                    <a:pt x="54031" y="82964"/>
                    <a:pt x="53794" y="88954"/>
                  </a:cubicBezTo>
                  <a:cubicBezTo>
                    <a:pt x="46710" y="88760"/>
                    <a:pt x="39658" y="89953"/>
                    <a:pt x="33032" y="92464"/>
                  </a:cubicBezTo>
                  <a:cubicBezTo>
                    <a:pt x="6331" y="102894"/>
                    <a:pt x="-6859" y="132996"/>
                    <a:pt x="3572" y="159697"/>
                  </a:cubicBezTo>
                  <a:cubicBezTo>
                    <a:pt x="10132" y="176491"/>
                    <a:pt x="24939" y="188679"/>
                    <a:pt x="42682" y="191887"/>
                  </a:cubicBezTo>
                  <a:lnTo>
                    <a:pt x="460406" y="185015"/>
                  </a:lnTo>
                  <a:cubicBezTo>
                    <a:pt x="483171" y="184557"/>
                    <a:pt x="502193" y="167531"/>
                    <a:pt x="505146" y="144953"/>
                  </a:cubicBezTo>
                  <a:close/>
                </a:path>
              </a:pathLst>
            </a:custGeom>
            <a:noFill/>
            <a:ln w="14598" cap="rnd">
              <a:solidFill>
                <a:srgbClr val="0BA157"/>
              </a:solidFill>
              <a:prstDash val="solid"/>
              <a:miter/>
            </a:ln>
          </p:spPr>
          <p:txBody>
            <a:bodyPr rtlCol="0" anchor="ctr"/>
            <a:lstStyle/>
            <a:p>
              <a:endParaRPr lang="fr-FR" sz="1350"/>
            </a:p>
          </p:txBody>
        </p:sp>
        <p:sp>
          <p:nvSpPr>
            <p:cNvPr id="625" name="Forme libre : forme 624">
              <a:extLst>
                <a:ext uri="{FF2B5EF4-FFF2-40B4-BE49-F238E27FC236}">
                  <a16:creationId xmlns:a16="http://schemas.microsoft.com/office/drawing/2014/main" id="{E8359176-D70A-4343-BEBD-BBE15EF94E92}"/>
                </a:ext>
              </a:extLst>
            </p:cNvPr>
            <p:cNvSpPr/>
            <p:nvPr/>
          </p:nvSpPr>
          <p:spPr>
            <a:xfrm>
              <a:off x="2113792"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26" name="Forme libre : forme 625">
              <a:extLst>
                <a:ext uri="{FF2B5EF4-FFF2-40B4-BE49-F238E27FC236}">
                  <a16:creationId xmlns:a16="http://schemas.microsoft.com/office/drawing/2014/main" id="{5BBA1A84-6F66-4E8D-BB7D-B28AC867F8E5}"/>
                </a:ext>
              </a:extLst>
            </p:cNvPr>
            <p:cNvSpPr/>
            <p:nvPr/>
          </p:nvSpPr>
          <p:spPr>
            <a:xfrm>
              <a:off x="2225643"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27" name="Forme libre : forme 626">
              <a:extLst>
                <a:ext uri="{FF2B5EF4-FFF2-40B4-BE49-F238E27FC236}">
                  <a16:creationId xmlns:a16="http://schemas.microsoft.com/office/drawing/2014/main" id="{11C47CE6-DB27-41DB-847E-54B376D8860C}"/>
                </a:ext>
              </a:extLst>
            </p:cNvPr>
            <p:cNvSpPr/>
            <p:nvPr/>
          </p:nvSpPr>
          <p:spPr>
            <a:xfrm>
              <a:off x="2169790"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28" name="Forme libre : forme 627">
              <a:extLst>
                <a:ext uri="{FF2B5EF4-FFF2-40B4-BE49-F238E27FC236}">
                  <a16:creationId xmlns:a16="http://schemas.microsoft.com/office/drawing/2014/main" id="{91FB9B1B-3F33-484E-B5C0-20C163A92C06}"/>
                </a:ext>
              </a:extLst>
            </p:cNvPr>
            <p:cNvSpPr/>
            <p:nvPr/>
          </p:nvSpPr>
          <p:spPr>
            <a:xfrm>
              <a:off x="2113792"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29" name="Forme libre : forme 628">
              <a:extLst>
                <a:ext uri="{FF2B5EF4-FFF2-40B4-BE49-F238E27FC236}">
                  <a16:creationId xmlns:a16="http://schemas.microsoft.com/office/drawing/2014/main" id="{456B828D-3881-445E-8072-17359EC4FBE5}"/>
                </a:ext>
              </a:extLst>
            </p:cNvPr>
            <p:cNvSpPr/>
            <p:nvPr/>
          </p:nvSpPr>
          <p:spPr>
            <a:xfrm>
              <a:off x="2225643"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0" name="Forme libre : forme 629">
              <a:extLst>
                <a:ext uri="{FF2B5EF4-FFF2-40B4-BE49-F238E27FC236}">
                  <a16:creationId xmlns:a16="http://schemas.microsoft.com/office/drawing/2014/main" id="{577AFA19-144C-4FCF-9142-1B43337DD54C}"/>
                </a:ext>
              </a:extLst>
            </p:cNvPr>
            <p:cNvSpPr/>
            <p:nvPr/>
          </p:nvSpPr>
          <p:spPr>
            <a:xfrm>
              <a:off x="2169790"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1" name="Forme libre : forme 630">
              <a:extLst>
                <a:ext uri="{FF2B5EF4-FFF2-40B4-BE49-F238E27FC236}">
                  <a16:creationId xmlns:a16="http://schemas.microsoft.com/office/drawing/2014/main" id="{41C44FA7-77E0-4493-889A-B22336FDAB51}"/>
                </a:ext>
              </a:extLst>
            </p:cNvPr>
            <p:cNvSpPr/>
            <p:nvPr/>
          </p:nvSpPr>
          <p:spPr>
            <a:xfrm>
              <a:off x="2225643" y="3138333"/>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2" name="Forme libre : forme 631">
              <a:extLst>
                <a:ext uri="{FF2B5EF4-FFF2-40B4-BE49-F238E27FC236}">
                  <a16:creationId xmlns:a16="http://schemas.microsoft.com/office/drawing/2014/main" id="{D0C59735-8674-4042-8014-D9E620704199}"/>
                </a:ext>
              </a:extLst>
            </p:cNvPr>
            <p:cNvSpPr/>
            <p:nvPr/>
          </p:nvSpPr>
          <p:spPr>
            <a:xfrm>
              <a:off x="2225643" y="3230738"/>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3" name="Forme libre : forme 632">
              <a:extLst>
                <a:ext uri="{FF2B5EF4-FFF2-40B4-BE49-F238E27FC236}">
                  <a16:creationId xmlns:a16="http://schemas.microsoft.com/office/drawing/2014/main" id="{60276F48-E513-4045-9548-AE2F43EEE756}"/>
                </a:ext>
              </a:extLst>
            </p:cNvPr>
            <p:cNvSpPr/>
            <p:nvPr/>
          </p:nvSpPr>
          <p:spPr>
            <a:xfrm>
              <a:off x="2169790" y="3138333"/>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4" name="Forme libre : forme 633">
              <a:extLst>
                <a:ext uri="{FF2B5EF4-FFF2-40B4-BE49-F238E27FC236}">
                  <a16:creationId xmlns:a16="http://schemas.microsoft.com/office/drawing/2014/main" id="{E354FB5F-A383-4D8A-AD6A-2110339711F8}"/>
                </a:ext>
              </a:extLst>
            </p:cNvPr>
            <p:cNvSpPr/>
            <p:nvPr/>
          </p:nvSpPr>
          <p:spPr>
            <a:xfrm>
              <a:off x="2105019" y="252644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5" name="Forme libre : forme 634">
              <a:extLst>
                <a:ext uri="{FF2B5EF4-FFF2-40B4-BE49-F238E27FC236}">
                  <a16:creationId xmlns:a16="http://schemas.microsoft.com/office/drawing/2014/main" id="{993695F1-7481-482A-AADE-F02994990C9C}"/>
                </a:ext>
              </a:extLst>
            </p:cNvPr>
            <p:cNvSpPr/>
            <p:nvPr/>
          </p:nvSpPr>
          <p:spPr>
            <a:xfrm>
              <a:off x="2161018" y="252644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6" name="Forme libre : forme 635">
              <a:extLst>
                <a:ext uri="{FF2B5EF4-FFF2-40B4-BE49-F238E27FC236}">
                  <a16:creationId xmlns:a16="http://schemas.microsoft.com/office/drawing/2014/main" id="{43377055-962C-4C16-A7CC-1119DC10DE99}"/>
                </a:ext>
              </a:extLst>
            </p:cNvPr>
            <p:cNvSpPr/>
            <p:nvPr/>
          </p:nvSpPr>
          <p:spPr>
            <a:xfrm>
              <a:off x="2161018" y="2618846"/>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7" name="Forme libre : forme 636">
              <a:extLst>
                <a:ext uri="{FF2B5EF4-FFF2-40B4-BE49-F238E27FC236}">
                  <a16:creationId xmlns:a16="http://schemas.microsoft.com/office/drawing/2014/main" id="{FFDBE5E4-816E-46CA-BD9E-F8B9FC87959D}"/>
                </a:ext>
              </a:extLst>
            </p:cNvPr>
            <p:cNvSpPr/>
            <p:nvPr/>
          </p:nvSpPr>
          <p:spPr>
            <a:xfrm>
              <a:off x="4183112" y="3939567"/>
              <a:ext cx="189635" cy="223263"/>
            </a:xfrm>
            <a:custGeom>
              <a:avLst/>
              <a:gdLst>
                <a:gd name="connsiteX0" fmla="*/ 10089 w 189635"/>
                <a:gd name="connsiteY0" fmla="*/ 49858 h 223263"/>
                <a:gd name="connsiteX1" fmla="*/ 0 w 189635"/>
                <a:gd name="connsiteY1" fmla="*/ 183933 h 223263"/>
                <a:gd name="connsiteX2" fmla="*/ 17253 w 189635"/>
                <a:gd name="connsiteY2" fmla="*/ 222387 h 223263"/>
                <a:gd name="connsiteX3" fmla="*/ 23247 w 189635"/>
                <a:gd name="connsiteY3" fmla="*/ 222387 h 223263"/>
                <a:gd name="connsiteX4" fmla="*/ 189635 w 189635"/>
                <a:gd name="connsiteY4" fmla="*/ 223264 h 223263"/>
                <a:gd name="connsiteX5" fmla="*/ 189635 w 189635"/>
                <a:gd name="connsiteY5" fmla="*/ 0 h 22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635" h="223263">
                  <a:moveTo>
                    <a:pt x="10089" y="49858"/>
                  </a:moveTo>
                  <a:cubicBezTo>
                    <a:pt x="3655" y="104833"/>
                    <a:pt x="0" y="183933"/>
                    <a:pt x="0" y="183933"/>
                  </a:cubicBezTo>
                  <a:cubicBezTo>
                    <a:pt x="2632" y="200162"/>
                    <a:pt x="-877" y="218877"/>
                    <a:pt x="17253" y="222387"/>
                  </a:cubicBezTo>
                  <a:cubicBezTo>
                    <a:pt x="19241" y="222606"/>
                    <a:pt x="21259" y="222606"/>
                    <a:pt x="23247" y="222387"/>
                  </a:cubicBezTo>
                  <a:lnTo>
                    <a:pt x="189635" y="223264"/>
                  </a:lnTo>
                  <a:lnTo>
                    <a:pt x="189635" y="0"/>
                  </a:lnTo>
                </a:path>
              </a:pathLst>
            </a:custGeom>
            <a:noFill/>
            <a:ln w="14598" cap="rnd">
              <a:solidFill>
                <a:srgbClr val="0BA157"/>
              </a:solidFill>
              <a:prstDash val="solid"/>
              <a:round/>
            </a:ln>
          </p:spPr>
          <p:txBody>
            <a:bodyPr rtlCol="0" anchor="ctr"/>
            <a:lstStyle/>
            <a:p>
              <a:endParaRPr lang="fr-FR" sz="1350"/>
            </a:p>
          </p:txBody>
        </p:sp>
        <p:sp>
          <p:nvSpPr>
            <p:cNvPr id="638" name="Forme libre : forme 637">
              <a:extLst>
                <a:ext uri="{FF2B5EF4-FFF2-40B4-BE49-F238E27FC236}">
                  <a16:creationId xmlns:a16="http://schemas.microsoft.com/office/drawing/2014/main" id="{09E5B20A-32B4-4203-9F03-69DC546A39A7}"/>
                </a:ext>
              </a:extLst>
            </p:cNvPr>
            <p:cNvSpPr/>
            <p:nvPr/>
          </p:nvSpPr>
          <p:spPr>
            <a:xfrm>
              <a:off x="4396872" y="3909294"/>
              <a:ext cx="464072" cy="253983"/>
            </a:xfrm>
            <a:custGeom>
              <a:avLst/>
              <a:gdLst>
                <a:gd name="connsiteX0" fmla="*/ 87873 w 464072"/>
                <a:gd name="connsiteY0" fmla="*/ 8 h 253983"/>
                <a:gd name="connsiteX1" fmla="*/ 440533 w 464072"/>
                <a:gd name="connsiteY1" fmla="*/ 8 h 253983"/>
                <a:gd name="connsiteX2" fmla="*/ 464073 w 464072"/>
                <a:gd name="connsiteY2" fmla="*/ 22231 h 253983"/>
                <a:gd name="connsiteX3" fmla="*/ 464073 w 464072"/>
                <a:gd name="connsiteY3" fmla="*/ 231751 h 253983"/>
                <a:gd name="connsiteX4" fmla="*/ 440694 w 464072"/>
                <a:gd name="connsiteY4" fmla="*/ 253975 h 253983"/>
                <a:gd name="connsiteX5" fmla="*/ 440679 w 464072"/>
                <a:gd name="connsiteY5" fmla="*/ 253975 h 253983"/>
                <a:gd name="connsiteX6" fmla="*/ 0 w 464072"/>
                <a:gd name="connsiteY6" fmla="*/ 253975 h 253983"/>
                <a:gd name="connsiteX7" fmla="*/ 0 w 464072"/>
                <a:gd name="connsiteY7" fmla="*/ 23548 h 25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72" h="253983">
                  <a:moveTo>
                    <a:pt x="87873" y="8"/>
                  </a:moveTo>
                  <a:lnTo>
                    <a:pt x="440533" y="8"/>
                  </a:lnTo>
                  <a:cubicBezTo>
                    <a:pt x="453151" y="-314"/>
                    <a:pt x="463678" y="9614"/>
                    <a:pt x="464073" y="22231"/>
                  </a:cubicBezTo>
                  <a:lnTo>
                    <a:pt x="464073" y="231751"/>
                  </a:lnTo>
                  <a:cubicBezTo>
                    <a:pt x="463751" y="244340"/>
                    <a:pt x="453282" y="254297"/>
                    <a:pt x="440694" y="253975"/>
                  </a:cubicBezTo>
                  <a:cubicBezTo>
                    <a:pt x="440694" y="253975"/>
                    <a:pt x="440679" y="253975"/>
                    <a:pt x="440679" y="253975"/>
                  </a:cubicBezTo>
                  <a:lnTo>
                    <a:pt x="0" y="253975"/>
                  </a:lnTo>
                  <a:lnTo>
                    <a:pt x="0" y="23548"/>
                  </a:lnTo>
                </a:path>
              </a:pathLst>
            </a:custGeom>
            <a:noFill/>
            <a:ln w="14598" cap="rnd">
              <a:solidFill>
                <a:srgbClr val="0BA157"/>
              </a:solidFill>
              <a:prstDash val="solid"/>
              <a:round/>
            </a:ln>
          </p:spPr>
          <p:txBody>
            <a:bodyPr rtlCol="0" anchor="ctr"/>
            <a:lstStyle/>
            <a:p>
              <a:endParaRPr lang="fr-FR" sz="1350"/>
            </a:p>
          </p:txBody>
        </p:sp>
        <p:sp>
          <p:nvSpPr>
            <p:cNvPr id="639" name="Forme libre : forme 638">
              <a:extLst>
                <a:ext uri="{FF2B5EF4-FFF2-40B4-BE49-F238E27FC236}">
                  <a16:creationId xmlns:a16="http://schemas.microsoft.com/office/drawing/2014/main" id="{BBD1F773-3A36-4A12-9BDF-B32B83560C6A}"/>
                </a:ext>
              </a:extLst>
            </p:cNvPr>
            <p:cNvSpPr/>
            <p:nvPr/>
          </p:nvSpPr>
          <p:spPr>
            <a:xfrm>
              <a:off x="4862260" y="3909148"/>
              <a:ext cx="485419" cy="254129"/>
            </a:xfrm>
            <a:custGeom>
              <a:avLst/>
              <a:gdLst>
                <a:gd name="connsiteX0" fmla="*/ 23540 w 485419"/>
                <a:gd name="connsiteY0" fmla="*/ 231898 h 254129"/>
                <a:gd name="connsiteX1" fmla="*/ 23540 w 485419"/>
                <a:gd name="connsiteY1" fmla="*/ 22378 h 254129"/>
                <a:gd name="connsiteX2" fmla="*/ 15 w 485419"/>
                <a:gd name="connsiteY2" fmla="*/ 8 h 254129"/>
                <a:gd name="connsiteX3" fmla="*/ 0 w 485419"/>
                <a:gd name="connsiteY3" fmla="*/ 8 h 254129"/>
                <a:gd name="connsiteX4" fmla="*/ 461880 w 485419"/>
                <a:gd name="connsiteY4" fmla="*/ 8 h 254129"/>
                <a:gd name="connsiteX5" fmla="*/ 485419 w 485419"/>
                <a:gd name="connsiteY5" fmla="*/ 22378 h 254129"/>
                <a:gd name="connsiteX6" fmla="*/ 485419 w 485419"/>
                <a:gd name="connsiteY6" fmla="*/ 231898 h 254129"/>
                <a:gd name="connsiteX7" fmla="*/ 461880 w 485419"/>
                <a:gd name="connsiteY7" fmla="*/ 254122 h 254129"/>
                <a:gd name="connsiteX8" fmla="*/ 146 w 485419"/>
                <a:gd name="connsiteY8" fmla="*/ 254122 h 254129"/>
                <a:gd name="connsiteX9" fmla="*/ 23540 w 485419"/>
                <a:gd name="connsiteY9" fmla="*/ 231912 h 254129"/>
                <a:gd name="connsiteX10" fmla="*/ 23540 w 485419"/>
                <a:gd name="connsiteY10" fmla="*/ 231898 h 25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419" h="254129">
                  <a:moveTo>
                    <a:pt x="23540" y="231898"/>
                  </a:moveTo>
                  <a:lnTo>
                    <a:pt x="23540" y="22378"/>
                  </a:lnTo>
                  <a:cubicBezTo>
                    <a:pt x="23218" y="9701"/>
                    <a:pt x="12691" y="-314"/>
                    <a:pt x="15" y="8"/>
                  </a:cubicBezTo>
                  <a:cubicBezTo>
                    <a:pt x="15" y="8"/>
                    <a:pt x="0" y="8"/>
                    <a:pt x="0" y="8"/>
                  </a:cubicBezTo>
                  <a:lnTo>
                    <a:pt x="461880" y="8"/>
                  </a:lnTo>
                  <a:cubicBezTo>
                    <a:pt x="474527" y="-241"/>
                    <a:pt x="485025" y="9731"/>
                    <a:pt x="485419" y="22378"/>
                  </a:cubicBezTo>
                  <a:lnTo>
                    <a:pt x="485419" y="231898"/>
                  </a:lnTo>
                  <a:cubicBezTo>
                    <a:pt x="485025" y="244516"/>
                    <a:pt x="474498" y="254443"/>
                    <a:pt x="461880" y="254122"/>
                  </a:cubicBezTo>
                  <a:lnTo>
                    <a:pt x="146" y="254122"/>
                  </a:lnTo>
                  <a:cubicBezTo>
                    <a:pt x="12735" y="254443"/>
                    <a:pt x="23218" y="244501"/>
                    <a:pt x="23540" y="231912"/>
                  </a:cubicBezTo>
                  <a:cubicBezTo>
                    <a:pt x="23540" y="231912"/>
                    <a:pt x="23540" y="231898"/>
                    <a:pt x="23540" y="231898"/>
                  </a:cubicBezTo>
                  <a:close/>
                </a:path>
              </a:pathLst>
            </a:custGeom>
            <a:noFill/>
            <a:ln w="14598" cap="rnd">
              <a:solidFill>
                <a:srgbClr val="0BA157"/>
              </a:solidFill>
              <a:prstDash val="solid"/>
              <a:round/>
            </a:ln>
          </p:spPr>
          <p:txBody>
            <a:bodyPr rtlCol="0" anchor="ctr"/>
            <a:lstStyle/>
            <a:p>
              <a:endParaRPr lang="fr-FR" sz="1350"/>
            </a:p>
          </p:txBody>
        </p:sp>
        <p:sp>
          <p:nvSpPr>
            <p:cNvPr id="640" name="Forme libre : forme 639">
              <a:extLst>
                <a:ext uri="{FF2B5EF4-FFF2-40B4-BE49-F238E27FC236}">
                  <a16:creationId xmlns:a16="http://schemas.microsoft.com/office/drawing/2014/main" id="{67728D97-A4FE-4493-B3B1-06F69681DBC6}"/>
                </a:ext>
              </a:extLst>
            </p:cNvPr>
            <p:cNvSpPr/>
            <p:nvPr/>
          </p:nvSpPr>
          <p:spPr>
            <a:xfrm>
              <a:off x="4200949" y="4164147"/>
              <a:ext cx="1128453" cy="20030"/>
            </a:xfrm>
            <a:custGeom>
              <a:avLst/>
              <a:gdLst>
                <a:gd name="connsiteX0" fmla="*/ 16522 w 1128453"/>
                <a:gd name="connsiteY0" fmla="*/ 19300 h 20030"/>
                <a:gd name="connsiteX1" fmla="*/ 1110909 w 1128453"/>
                <a:gd name="connsiteY1" fmla="*/ 20031 h 20030"/>
                <a:gd name="connsiteX2" fmla="*/ 1128454 w 1128453"/>
                <a:gd name="connsiteY2" fmla="*/ 731 h 20030"/>
                <a:gd name="connsiteX3" fmla="*/ 0 w 1128453"/>
                <a:gd name="connsiteY3" fmla="*/ 0 h 20030"/>
                <a:gd name="connsiteX4" fmla="*/ 16522 w 1128453"/>
                <a:gd name="connsiteY4" fmla="*/ 19300 h 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453" h="20030">
                  <a:moveTo>
                    <a:pt x="16522" y="19300"/>
                  </a:moveTo>
                  <a:lnTo>
                    <a:pt x="1110909" y="20031"/>
                  </a:lnTo>
                  <a:lnTo>
                    <a:pt x="1128454" y="731"/>
                  </a:lnTo>
                  <a:lnTo>
                    <a:pt x="0" y="0"/>
                  </a:lnTo>
                  <a:lnTo>
                    <a:pt x="16522" y="19300"/>
                  </a:lnTo>
                  <a:close/>
                </a:path>
              </a:pathLst>
            </a:custGeom>
            <a:noFill/>
            <a:ln w="14598" cap="rnd">
              <a:solidFill>
                <a:srgbClr val="0BA157"/>
              </a:solidFill>
              <a:prstDash val="solid"/>
              <a:round/>
            </a:ln>
          </p:spPr>
          <p:txBody>
            <a:bodyPr rtlCol="0" anchor="ctr"/>
            <a:lstStyle/>
            <a:p>
              <a:endParaRPr lang="fr-FR" sz="1350"/>
            </a:p>
          </p:txBody>
        </p:sp>
        <p:sp>
          <p:nvSpPr>
            <p:cNvPr id="641" name="Forme libre : forme 640">
              <a:extLst>
                <a:ext uri="{FF2B5EF4-FFF2-40B4-BE49-F238E27FC236}">
                  <a16:creationId xmlns:a16="http://schemas.microsoft.com/office/drawing/2014/main" id="{7A0AECDE-5941-4429-99B9-78A0A205812D}"/>
                </a:ext>
              </a:extLst>
            </p:cNvPr>
            <p:cNvSpPr/>
            <p:nvPr/>
          </p:nvSpPr>
          <p:spPr>
            <a:xfrm>
              <a:off x="4216155" y="3951118"/>
              <a:ext cx="124279" cy="155714"/>
            </a:xfrm>
            <a:custGeom>
              <a:avLst/>
              <a:gdLst>
                <a:gd name="connsiteX0" fmla="*/ 114775 w 124279"/>
                <a:gd name="connsiteY0" fmla="*/ 0 h 155714"/>
                <a:gd name="connsiteX1" fmla="*/ 124279 w 124279"/>
                <a:gd name="connsiteY1" fmla="*/ 23540 h 155714"/>
                <a:gd name="connsiteX2" fmla="*/ 123256 w 124279"/>
                <a:gd name="connsiteY2" fmla="*/ 115945 h 155714"/>
                <a:gd name="connsiteX3" fmla="*/ 86849 w 124279"/>
                <a:gd name="connsiteY3" fmla="*/ 155714 h 155714"/>
                <a:gd name="connsiteX4" fmla="*/ 39769 w 124279"/>
                <a:gd name="connsiteY4" fmla="*/ 154983 h 155714"/>
                <a:gd name="connsiteX5" fmla="*/ 0 w 124279"/>
                <a:gd name="connsiteY5" fmla="*/ 118577 h 155714"/>
                <a:gd name="connsiteX6" fmla="*/ 9504 w 124279"/>
                <a:gd name="connsiteY6" fmla="*/ 28511 h 1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9" h="155714">
                  <a:moveTo>
                    <a:pt x="114775" y="0"/>
                  </a:moveTo>
                  <a:cubicBezTo>
                    <a:pt x="120536" y="6535"/>
                    <a:pt x="123884" y="14840"/>
                    <a:pt x="124279" y="23540"/>
                  </a:cubicBezTo>
                  <a:lnTo>
                    <a:pt x="123256" y="115945"/>
                  </a:lnTo>
                  <a:cubicBezTo>
                    <a:pt x="124162" y="136970"/>
                    <a:pt x="107874" y="154764"/>
                    <a:pt x="86849" y="155714"/>
                  </a:cubicBezTo>
                  <a:lnTo>
                    <a:pt x="39769" y="154983"/>
                  </a:lnTo>
                  <a:cubicBezTo>
                    <a:pt x="18744" y="155890"/>
                    <a:pt x="950" y="139602"/>
                    <a:pt x="0" y="118577"/>
                  </a:cubicBezTo>
                  <a:lnTo>
                    <a:pt x="9504" y="28511"/>
                  </a:lnTo>
                </a:path>
              </a:pathLst>
            </a:custGeom>
            <a:noFill/>
            <a:ln w="14598" cap="flat">
              <a:solidFill>
                <a:srgbClr val="0BA157"/>
              </a:solidFill>
              <a:prstDash val="solid"/>
              <a:miter/>
            </a:ln>
          </p:spPr>
          <p:txBody>
            <a:bodyPr rtlCol="0" anchor="ctr"/>
            <a:lstStyle/>
            <a:p>
              <a:endParaRPr lang="fr-FR" sz="1350"/>
            </a:p>
          </p:txBody>
        </p:sp>
        <p:sp>
          <p:nvSpPr>
            <p:cNvPr id="642" name="Forme libre : forme 641">
              <a:extLst>
                <a:ext uri="{FF2B5EF4-FFF2-40B4-BE49-F238E27FC236}">
                  <a16:creationId xmlns:a16="http://schemas.microsoft.com/office/drawing/2014/main" id="{3EC1413F-A2C3-4F08-A707-4173AC890CD5}"/>
                </a:ext>
              </a:extLst>
            </p:cNvPr>
            <p:cNvSpPr/>
            <p:nvPr/>
          </p:nvSpPr>
          <p:spPr>
            <a:xfrm>
              <a:off x="4427283" y="3941907"/>
              <a:ext cx="108342" cy="172236"/>
            </a:xfrm>
            <a:custGeom>
              <a:avLst/>
              <a:gdLst>
                <a:gd name="connsiteX0" fmla="*/ 75006 w 108342"/>
                <a:gd name="connsiteY0" fmla="*/ 170628 h 172236"/>
                <a:gd name="connsiteX1" fmla="*/ 33482 w 108342"/>
                <a:gd name="connsiteY1" fmla="*/ 172236 h 172236"/>
                <a:gd name="connsiteX2" fmla="*/ 0 w 108342"/>
                <a:gd name="connsiteY2" fmla="*/ 138900 h 172236"/>
                <a:gd name="connsiteX3" fmla="*/ 0 w 108342"/>
                <a:gd name="connsiteY3" fmla="*/ 35237 h 172236"/>
                <a:gd name="connsiteX4" fmla="*/ 33336 w 108342"/>
                <a:gd name="connsiteY4" fmla="*/ 1754 h 172236"/>
                <a:gd name="connsiteX5" fmla="*/ 74860 w 108342"/>
                <a:gd name="connsiteY5" fmla="*/ 0 h 172236"/>
                <a:gd name="connsiteX6" fmla="*/ 108342 w 108342"/>
                <a:gd name="connsiteY6" fmla="*/ 33482 h 172236"/>
                <a:gd name="connsiteX7" fmla="*/ 108342 w 108342"/>
                <a:gd name="connsiteY7" fmla="*/ 136999 h 172236"/>
                <a:gd name="connsiteX8" fmla="*/ 75006 w 108342"/>
                <a:gd name="connsiteY8" fmla="*/ 170628 h 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42" h="172236">
                  <a:moveTo>
                    <a:pt x="75006" y="170628"/>
                  </a:moveTo>
                  <a:lnTo>
                    <a:pt x="33482" y="172236"/>
                  </a:lnTo>
                  <a:cubicBezTo>
                    <a:pt x="15045" y="172236"/>
                    <a:pt x="73" y="157337"/>
                    <a:pt x="0" y="138900"/>
                  </a:cubicBezTo>
                  <a:lnTo>
                    <a:pt x="0" y="35237"/>
                  </a:lnTo>
                  <a:cubicBezTo>
                    <a:pt x="0" y="16800"/>
                    <a:pt x="14899" y="1842"/>
                    <a:pt x="33336" y="1754"/>
                  </a:cubicBezTo>
                  <a:lnTo>
                    <a:pt x="74860" y="0"/>
                  </a:lnTo>
                  <a:cubicBezTo>
                    <a:pt x="93355" y="0"/>
                    <a:pt x="108342" y="14987"/>
                    <a:pt x="108342" y="33482"/>
                  </a:cubicBezTo>
                  <a:lnTo>
                    <a:pt x="108342" y="136999"/>
                  </a:lnTo>
                  <a:cubicBezTo>
                    <a:pt x="108342" y="155451"/>
                    <a:pt x="93458" y="170467"/>
                    <a:pt x="75006" y="170628"/>
                  </a:cubicBezTo>
                  <a:close/>
                </a:path>
              </a:pathLst>
            </a:custGeom>
            <a:noFill/>
            <a:ln w="14598" cap="flat">
              <a:solidFill>
                <a:srgbClr val="0BA157"/>
              </a:solidFill>
              <a:prstDash val="solid"/>
              <a:miter/>
            </a:ln>
          </p:spPr>
          <p:txBody>
            <a:bodyPr rtlCol="0" anchor="ctr"/>
            <a:lstStyle/>
            <a:p>
              <a:endParaRPr lang="fr-FR" sz="1350"/>
            </a:p>
          </p:txBody>
        </p:sp>
        <p:sp>
          <p:nvSpPr>
            <p:cNvPr id="643" name="Forme libre : forme 642">
              <a:extLst>
                <a:ext uri="{FF2B5EF4-FFF2-40B4-BE49-F238E27FC236}">
                  <a16:creationId xmlns:a16="http://schemas.microsoft.com/office/drawing/2014/main" id="{2C2FC072-605E-49BC-A645-2BE97ADDC017}"/>
                </a:ext>
              </a:extLst>
            </p:cNvPr>
            <p:cNvSpPr/>
            <p:nvPr/>
          </p:nvSpPr>
          <p:spPr>
            <a:xfrm>
              <a:off x="4574517" y="3943515"/>
              <a:ext cx="108342" cy="171797"/>
            </a:xfrm>
            <a:custGeom>
              <a:avLst/>
              <a:gdLst>
                <a:gd name="connsiteX0" fmla="*/ 74860 w 108342"/>
                <a:gd name="connsiteY0" fmla="*/ 170482 h 171797"/>
                <a:gd name="connsiteX1" fmla="*/ 33337 w 108342"/>
                <a:gd name="connsiteY1" fmla="*/ 171798 h 171797"/>
                <a:gd name="connsiteX2" fmla="*/ 0 w 108342"/>
                <a:gd name="connsiteY2" fmla="*/ 138169 h 171797"/>
                <a:gd name="connsiteX3" fmla="*/ 0 w 108342"/>
                <a:gd name="connsiteY3" fmla="*/ 138169 h 171797"/>
                <a:gd name="connsiteX4" fmla="*/ 0 w 108342"/>
                <a:gd name="connsiteY4" fmla="*/ 34652 h 171797"/>
                <a:gd name="connsiteX5" fmla="*/ 33629 w 108342"/>
                <a:gd name="connsiteY5" fmla="*/ 1316 h 171797"/>
                <a:gd name="connsiteX6" fmla="*/ 33629 w 108342"/>
                <a:gd name="connsiteY6" fmla="*/ 1316 h 171797"/>
                <a:gd name="connsiteX7" fmla="*/ 75153 w 108342"/>
                <a:gd name="connsiteY7" fmla="*/ 0 h 171797"/>
                <a:gd name="connsiteX8" fmla="*/ 108342 w 108342"/>
                <a:gd name="connsiteY8" fmla="*/ 33190 h 171797"/>
                <a:gd name="connsiteX9" fmla="*/ 108342 w 108342"/>
                <a:gd name="connsiteY9" fmla="*/ 33629 h 171797"/>
                <a:gd name="connsiteX10" fmla="*/ 108342 w 108342"/>
                <a:gd name="connsiteY10" fmla="*/ 137292 h 171797"/>
                <a:gd name="connsiteX11" fmla="*/ 74860 w 108342"/>
                <a:gd name="connsiteY11"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42" h="171797">
                  <a:moveTo>
                    <a:pt x="74860" y="170482"/>
                  </a:moveTo>
                  <a:lnTo>
                    <a:pt x="33337" y="171798"/>
                  </a:lnTo>
                  <a:cubicBezTo>
                    <a:pt x="14841" y="171710"/>
                    <a:pt x="-73" y="156665"/>
                    <a:pt x="0" y="138169"/>
                  </a:cubicBezTo>
                  <a:cubicBezTo>
                    <a:pt x="0" y="138169"/>
                    <a:pt x="0" y="138169"/>
                    <a:pt x="0" y="138169"/>
                  </a:cubicBezTo>
                  <a:lnTo>
                    <a:pt x="0" y="34652"/>
                  </a:lnTo>
                  <a:cubicBezTo>
                    <a:pt x="88" y="16156"/>
                    <a:pt x="15133" y="1228"/>
                    <a:pt x="33629" y="1316"/>
                  </a:cubicBezTo>
                  <a:cubicBezTo>
                    <a:pt x="33629" y="1316"/>
                    <a:pt x="33629" y="1316"/>
                    <a:pt x="33629" y="1316"/>
                  </a:cubicBezTo>
                  <a:lnTo>
                    <a:pt x="75153" y="0"/>
                  </a:lnTo>
                  <a:cubicBezTo>
                    <a:pt x="93488" y="0"/>
                    <a:pt x="108342" y="14855"/>
                    <a:pt x="108342" y="33190"/>
                  </a:cubicBezTo>
                  <a:cubicBezTo>
                    <a:pt x="108342" y="33336"/>
                    <a:pt x="108342" y="33482"/>
                    <a:pt x="108342" y="33629"/>
                  </a:cubicBezTo>
                  <a:lnTo>
                    <a:pt x="108342" y="137292"/>
                  </a:lnTo>
                  <a:cubicBezTo>
                    <a:pt x="108182" y="155671"/>
                    <a:pt x="93239" y="170482"/>
                    <a:pt x="74860" y="170482"/>
                  </a:cubicBezTo>
                  <a:close/>
                </a:path>
              </a:pathLst>
            </a:custGeom>
            <a:noFill/>
            <a:ln w="14598" cap="flat">
              <a:solidFill>
                <a:srgbClr val="0BA157"/>
              </a:solidFill>
              <a:prstDash val="solid"/>
              <a:miter/>
            </a:ln>
          </p:spPr>
          <p:txBody>
            <a:bodyPr rtlCol="0" anchor="ctr"/>
            <a:lstStyle/>
            <a:p>
              <a:endParaRPr lang="fr-FR" sz="1350"/>
            </a:p>
          </p:txBody>
        </p:sp>
        <p:sp>
          <p:nvSpPr>
            <p:cNvPr id="644" name="Forme libre : forme 643">
              <a:extLst>
                <a:ext uri="{FF2B5EF4-FFF2-40B4-BE49-F238E27FC236}">
                  <a16:creationId xmlns:a16="http://schemas.microsoft.com/office/drawing/2014/main" id="{3CA71171-93AD-4505-A135-DD496C69EB3F}"/>
                </a:ext>
              </a:extLst>
            </p:cNvPr>
            <p:cNvSpPr/>
            <p:nvPr/>
          </p:nvSpPr>
          <p:spPr>
            <a:xfrm>
              <a:off x="4719996" y="3942053"/>
              <a:ext cx="108489" cy="171943"/>
            </a:xfrm>
            <a:custGeom>
              <a:avLst/>
              <a:gdLst>
                <a:gd name="connsiteX0" fmla="*/ 74715 w 108489"/>
                <a:gd name="connsiteY0" fmla="*/ 170482 h 171943"/>
                <a:gd name="connsiteX1" fmla="*/ 33191 w 108489"/>
                <a:gd name="connsiteY1" fmla="*/ 171944 h 171943"/>
                <a:gd name="connsiteX2" fmla="*/ 1 w 108489"/>
                <a:gd name="connsiteY2" fmla="*/ 138169 h 171943"/>
                <a:gd name="connsiteX3" fmla="*/ 1 w 108489"/>
                <a:gd name="connsiteY3" fmla="*/ 138169 h 171943"/>
                <a:gd name="connsiteX4" fmla="*/ 1 w 108489"/>
                <a:gd name="connsiteY4" fmla="*/ 34652 h 171943"/>
                <a:gd name="connsiteX5" fmla="*/ 33630 w 108489"/>
                <a:gd name="connsiteY5" fmla="*/ 1316 h 171943"/>
                <a:gd name="connsiteX6" fmla="*/ 33630 w 108489"/>
                <a:gd name="connsiteY6" fmla="*/ 1316 h 171943"/>
                <a:gd name="connsiteX7" fmla="*/ 75154 w 108489"/>
                <a:gd name="connsiteY7" fmla="*/ 0 h 171943"/>
                <a:gd name="connsiteX8" fmla="*/ 108490 w 108489"/>
                <a:gd name="connsiteY8" fmla="*/ 33629 h 171943"/>
                <a:gd name="connsiteX9" fmla="*/ 108490 w 108489"/>
                <a:gd name="connsiteY9" fmla="*/ 137292 h 171943"/>
                <a:gd name="connsiteX10" fmla="*/ 74715 w 108489"/>
                <a:gd name="connsiteY10" fmla="*/ 170482 h 171943"/>
                <a:gd name="connsiteX11" fmla="*/ 74715 w 108489"/>
                <a:gd name="connsiteY11" fmla="*/ 170482 h 17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89" h="171943">
                  <a:moveTo>
                    <a:pt x="74715" y="170482"/>
                  </a:moveTo>
                  <a:lnTo>
                    <a:pt x="33191" y="171944"/>
                  </a:lnTo>
                  <a:cubicBezTo>
                    <a:pt x="14695" y="171783"/>
                    <a:pt x="-160" y="156665"/>
                    <a:pt x="1" y="138169"/>
                  </a:cubicBezTo>
                  <a:cubicBezTo>
                    <a:pt x="1" y="138169"/>
                    <a:pt x="1" y="138169"/>
                    <a:pt x="1" y="138169"/>
                  </a:cubicBezTo>
                  <a:lnTo>
                    <a:pt x="1" y="34652"/>
                  </a:lnTo>
                  <a:cubicBezTo>
                    <a:pt x="89" y="16156"/>
                    <a:pt x="15134" y="1228"/>
                    <a:pt x="33630" y="1316"/>
                  </a:cubicBezTo>
                  <a:cubicBezTo>
                    <a:pt x="33630" y="1316"/>
                    <a:pt x="33630" y="1316"/>
                    <a:pt x="33630" y="1316"/>
                  </a:cubicBezTo>
                  <a:lnTo>
                    <a:pt x="75154" y="0"/>
                  </a:lnTo>
                  <a:cubicBezTo>
                    <a:pt x="93605" y="161"/>
                    <a:pt x="108490" y="15177"/>
                    <a:pt x="108490" y="33629"/>
                  </a:cubicBezTo>
                  <a:lnTo>
                    <a:pt x="108490" y="137292"/>
                  </a:lnTo>
                  <a:cubicBezTo>
                    <a:pt x="108329" y="155787"/>
                    <a:pt x="93211" y="170643"/>
                    <a:pt x="74715" y="170482"/>
                  </a:cubicBezTo>
                  <a:cubicBezTo>
                    <a:pt x="74715" y="170482"/>
                    <a:pt x="74715" y="170482"/>
                    <a:pt x="74715" y="170482"/>
                  </a:cubicBezTo>
                  <a:close/>
                </a:path>
              </a:pathLst>
            </a:custGeom>
            <a:noFill/>
            <a:ln w="14598" cap="flat">
              <a:solidFill>
                <a:srgbClr val="0BA157"/>
              </a:solidFill>
              <a:prstDash val="solid"/>
              <a:miter/>
            </a:ln>
          </p:spPr>
          <p:txBody>
            <a:bodyPr rtlCol="0" anchor="ctr"/>
            <a:lstStyle/>
            <a:p>
              <a:endParaRPr lang="fr-FR" sz="1350"/>
            </a:p>
          </p:txBody>
        </p:sp>
        <p:sp>
          <p:nvSpPr>
            <p:cNvPr id="645" name="Forme libre : forme 644">
              <a:extLst>
                <a:ext uri="{FF2B5EF4-FFF2-40B4-BE49-F238E27FC236}">
                  <a16:creationId xmlns:a16="http://schemas.microsoft.com/office/drawing/2014/main" id="{5ECC7AF1-ECFE-4895-8023-F5D61B65D57F}"/>
                </a:ext>
              </a:extLst>
            </p:cNvPr>
            <p:cNvSpPr/>
            <p:nvPr/>
          </p:nvSpPr>
          <p:spPr>
            <a:xfrm>
              <a:off x="4916796" y="3943369"/>
              <a:ext cx="108343" cy="172236"/>
            </a:xfrm>
            <a:custGeom>
              <a:avLst/>
              <a:gdLst>
                <a:gd name="connsiteX0" fmla="*/ 75007 w 108343"/>
                <a:gd name="connsiteY0" fmla="*/ 170482 h 172236"/>
                <a:gd name="connsiteX1" fmla="*/ 33629 w 108343"/>
                <a:gd name="connsiteY1" fmla="*/ 172236 h 172236"/>
                <a:gd name="connsiteX2" fmla="*/ 0 w 108343"/>
                <a:gd name="connsiteY2" fmla="*/ 138900 h 172236"/>
                <a:gd name="connsiteX3" fmla="*/ 0 w 108343"/>
                <a:gd name="connsiteY3" fmla="*/ 35237 h 172236"/>
                <a:gd name="connsiteX4" fmla="*/ 33190 w 108343"/>
                <a:gd name="connsiteY4" fmla="*/ 1755 h 172236"/>
                <a:gd name="connsiteX5" fmla="*/ 33336 w 108343"/>
                <a:gd name="connsiteY5" fmla="*/ 1755 h 172236"/>
                <a:gd name="connsiteX6" fmla="*/ 74714 w 108343"/>
                <a:gd name="connsiteY6" fmla="*/ 0 h 172236"/>
                <a:gd name="connsiteX7" fmla="*/ 108343 w 108343"/>
                <a:gd name="connsiteY7" fmla="*/ 33336 h 172236"/>
                <a:gd name="connsiteX8" fmla="*/ 108343 w 108343"/>
                <a:gd name="connsiteY8" fmla="*/ 137000 h 172236"/>
                <a:gd name="connsiteX9" fmla="*/ 75445 w 108343"/>
                <a:gd name="connsiteY9" fmla="*/ 170482 h 172236"/>
                <a:gd name="connsiteX10" fmla="*/ 75007 w 108343"/>
                <a:gd name="connsiteY10" fmla="*/ 170482 h 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343" h="172236">
                  <a:moveTo>
                    <a:pt x="75007" y="170482"/>
                  </a:moveTo>
                  <a:lnTo>
                    <a:pt x="33629" y="172236"/>
                  </a:lnTo>
                  <a:cubicBezTo>
                    <a:pt x="15177" y="172236"/>
                    <a:pt x="161" y="157352"/>
                    <a:pt x="0" y="138900"/>
                  </a:cubicBezTo>
                  <a:lnTo>
                    <a:pt x="0" y="35237"/>
                  </a:lnTo>
                  <a:cubicBezTo>
                    <a:pt x="-87" y="16829"/>
                    <a:pt x="14782" y="1842"/>
                    <a:pt x="33190" y="1755"/>
                  </a:cubicBezTo>
                  <a:cubicBezTo>
                    <a:pt x="33234" y="1755"/>
                    <a:pt x="33293" y="1755"/>
                    <a:pt x="33336" y="1755"/>
                  </a:cubicBezTo>
                  <a:lnTo>
                    <a:pt x="74714" y="0"/>
                  </a:lnTo>
                  <a:cubicBezTo>
                    <a:pt x="93166" y="0"/>
                    <a:pt x="108182" y="14884"/>
                    <a:pt x="108343" y="33336"/>
                  </a:cubicBezTo>
                  <a:lnTo>
                    <a:pt x="108343" y="137000"/>
                  </a:lnTo>
                  <a:cubicBezTo>
                    <a:pt x="108503" y="155334"/>
                    <a:pt x="93780" y="170321"/>
                    <a:pt x="75445" y="170482"/>
                  </a:cubicBezTo>
                  <a:cubicBezTo>
                    <a:pt x="75299" y="170482"/>
                    <a:pt x="75153" y="170482"/>
                    <a:pt x="75007" y="170482"/>
                  </a:cubicBezTo>
                  <a:close/>
                </a:path>
              </a:pathLst>
            </a:custGeom>
            <a:noFill/>
            <a:ln w="14598" cap="flat">
              <a:solidFill>
                <a:srgbClr val="0BA157"/>
              </a:solidFill>
              <a:prstDash val="solid"/>
              <a:miter/>
            </a:ln>
          </p:spPr>
          <p:txBody>
            <a:bodyPr rtlCol="0" anchor="ctr"/>
            <a:lstStyle/>
            <a:p>
              <a:endParaRPr lang="fr-FR" sz="1350"/>
            </a:p>
          </p:txBody>
        </p:sp>
        <p:sp>
          <p:nvSpPr>
            <p:cNvPr id="646" name="Forme libre : forme 645">
              <a:extLst>
                <a:ext uri="{FF2B5EF4-FFF2-40B4-BE49-F238E27FC236}">
                  <a16:creationId xmlns:a16="http://schemas.microsoft.com/office/drawing/2014/main" id="{E4547A65-C859-4CAE-BE56-3B500EBC29F7}"/>
                </a:ext>
              </a:extLst>
            </p:cNvPr>
            <p:cNvSpPr/>
            <p:nvPr/>
          </p:nvSpPr>
          <p:spPr>
            <a:xfrm>
              <a:off x="5064177" y="3945708"/>
              <a:ext cx="108342" cy="171797"/>
            </a:xfrm>
            <a:custGeom>
              <a:avLst/>
              <a:gdLst>
                <a:gd name="connsiteX0" fmla="*/ 74714 w 108342"/>
                <a:gd name="connsiteY0" fmla="*/ 170482 h 171797"/>
                <a:gd name="connsiteX1" fmla="*/ 33336 w 108342"/>
                <a:gd name="connsiteY1" fmla="*/ 171798 h 171797"/>
                <a:gd name="connsiteX2" fmla="*/ 0 w 108342"/>
                <a:gd name="connsiteY2" fmla="*/ 138462 h 171797"/>
                <a:gd name="connsiteX3" fmla="*/ 0 w 108342"/>
                <a:gd name="connsiteY3" fmla="*/ 138169 h 171797"/>
                <a:gd name="connsiteX4" fmla="*/ 0 w 108342"/>
                <a:gd name="connsiteY4" fmla="*/ 34652 h 171797"/>
                <a:gd name="connsiteX5" fmla="*/ 33336 w 108342"/>
                <a:gd name="connsiteY5" fmla="*/ 1316 h 171797"/>
                <a:gd name="connsiteX6" fmla="*/ 33629 w 108342"/>
                <a:gd name="connsiteY6" fmla="*/ 1316 h 171797"/>
                <a:gd name="connsiteX7" fmla="*/ 75006 w 108342"/>
                <a:gd name="connsiteY7" fmla="*/ 0 h 171797"/>
                <a:gd name="connsiteX8" fmla="*/ 108342 w 108342"/>
                <a:gd name="connsiteY8" fmla="*/ 33336 h 171797"/>
                <a:gd name="connsiteX9" fmla="*/ 108342 w 108342"/>
                <a:gd name="connsiteY9" fmla="*/ 33629 h 171797"/>
                <a:gd name="connsiteX10" fmla="*/ 108342 w 108342"/>
                <a:gd name="connsiteY10" fmla="*/ 137146 h 171797"/>
                <a:gd name="connsiteX11" fmla="*/ 74714 w 108342"/>
                <a:gd name="connsiteY11" fmla="*/ 170482 h 171797"/>
                <a:gd name="connsiteX12" fmla="*/ 74714 w 108342"/>
                <a:gd name="connsiteY12"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42" h="171797">
                  <a:moveTo>
                    <a:pt x="74714" y="170482"/>
                  </a:moveTo>
                  <a:lnTo>
                    <a:pt x="33336" y="171798"/>
                  </a:lnTo>
                  <a:cubicBezTo>
                    <a:pt x="14928" y="171798"/>
                    <a:pt x="0" y="156870"/>
                    <a:pt x="0" y="138462"/>
                  </a:cubicBezTo>
                  <a:cubicBezTo>
                    <a:pt x="0" y="138359"/>
                    <a:pt x="0" y="138271"/>
                    <a:pt x="0" y="138169"/>
                  </a:cubicBezTo>
                  <a:lnTo>
                    <a:pt x="0" y="34652"/>
                  </a:lnTo>
                  <a:cubicBezTo>
                    <a:pt x="0" y="16244"/>
                    <a:pt x="14928" y="1316"/>
                    <a:pt x="33336" y="1316"/>
                  </a:cubicBezTo>
                  <a:cubicBezTo>
                    <a:pt x="33438" y="1316"/>
                    <a:pt x="33526" y="1316"/>
                    <a:pt x="33629" y="1316"/>
                  </a:cubicBezTo>
                  <a:lnTo>
                    <a:pt x="75006" y="0"/>
                  </a:lnTo>
                  <a:cubicBezTo>
                    <a:pt x="93414" y="0"/>
                    <a:pt x="108342" y="14928"/>
                    <a:pt x="108342" y="33336"/>
                  </a:cubicBezTo>
                  <a:cubicBezTo>
                    <a:pt x="108342" y="33438"/>
                    <a:pt x="108342" y="33526"/>
                    <a:pt x="108342" y="33629"/>
                  </a:cubicBezTo>
                  <a:lnTo>
                    <a:pt x="108342" y="137146"/>
                  </a:lnTo>
                  <a:cubicBezTo>
                    <a:pt x="108254" y="155641"/>
                    <a:pt x="93209" y="170569"/>
                    <a:pt x="74714" y="170482"/>
                  </a:cubicBezTo>
                  <a:cubicBezTo>
                    <a:pt x="74714" y="170482"/>
                    <a:pt x="74714" y="170482"/>
                    <a:pt x="74714" y="170482"/>
                  </a:cubicBezTo>
                  <a:close/>
                </a:path>
              </a:pathLst>
            </a:custGeom>
            <a:noFill/>
            <a:ln w="14598" cap="flat">
              <a:solidFill>
                <a:srgbClr val="0BA157"/>
              </a:solidFill>
              <a:prstDash val="solid"/>
              <a:miter/>
            </a:ln>
          </p:spPr>
          <p:txBody>
            <a:bodyPr rtlCol="0" anchor="ctr"/>
            <a:lstStyle/>
            <a:p>
              <a:endParaRPr lang="fr-FR" sz="1350"/>
            </a:p>
          </p:txBody>
        </p:sp>
        <p:sp>
          <p:nvSpPr>
            <p:cNvPr id="647" name="Forme libre : forme 646">
              <a:extLst>
                <a:ext uri="{FF2B5EF4-FFF2-40B4-BE49-F238E27FC236}">
                  <a16:creationId xmlns:a16="http://schemas.microsoft.com/office/drawing/2014/main" id="{52AE4E45-25A5-450D-9F2D-D8A07FBED7A2}"/>
                </a:ext>
              </a:extLst>
            </p:cNvPr>
            <p:cNvSpPr/>
            <p:nvPr/>
          </p:nvSpPr>
          <p:spPr>
            <a:xfrm>
              <a:off x="5209510" y="3943515"/>
              <a:ext cx="108342" cy="171797"/>
            </a:xfrm>
            <a:custGeom>
              <a:avLst/>
              <a:gdLst>
                <a:gd name="connsiteX0" fmla="*/ 74714 w 108342"/>
                <a:gd name="connsiteY0" fmla="*/ 170482 h 171797"/>
                <a:gd name="connsiteX1" fmla="*/ 33336 w 108342"/>
                <a:gd name="connsiteY1" fmla="*/ 171798 h 171797"/>
                <a:gd name="connsiteX2" fmla="*/ 0 w 108342"/>
                <a:gd name="connsiteY2" fmla="*/ 138169 h 171797"/>
                <a:gd name="connsiteX3" fmla="*/ 0 w 108342"/>
                <a:gd name="connsiteY3" fmla="*/ 138169 h 171797"/>
                <a:gd name="connsiteX4" fmla="*/ 0 w 108342"/>
                <a:gd name="connsiteY4" fmla="*/ 34652 h 171797"/>
                <a:gd name="connsiteX5" fmla="*/ 33629 w 108342"/>
                <a:gd name="connsiteY5" fmla="*/ 1316 h 171797"/>
                <a:gd name="connsiteX6" fmla="*/ 33629 w 108342"/>
                <a:gd name="connsiteY6" fmla="*/ 1316 h 171797"/>
                <a:gd name="connsiteX7" fmla="*/ 75153 w 108342"/>
                <a:gd name="connsiteY7" fmla="*/ 0 h 171797"/>
                <a:gd name="connsiteX8" fmla="*/ 108343 w 108342"/>
                <a:gd name="connsiteY8" fmla="*/ 33190 h 171797"/>
                <a:gd name="connsiteX9" fmla="*/ 108343 w 108342"/>
                <a:gd name="connsiteY9" fmla="*/ 33629 h 171797"/>
                <a:gd name="connsiteX10" fmla="*/ 108343 w 108342"/>
                <a:gd name="connsiteY10" fmla="*/ 137146 h 171797"/>
                <a:gd name="connsiteX11" fmla="*/ 75007 w 108342"/>
                <a:gd name="connsiteY11" fmla="*/ 170482 h 171797"/>
                <a:gd name="connsiteX12" fmla="*/ 74714 w 108342"/>
                <a:gd name="connsiteY12"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42" h="171797">
                  <a:moveTo>
                    <a:pt x="74714" y="170482"/>
                  </a:moveTo>
                  <a:lnTo>
                    <a:pt x="33336" y="171798"/>
                  </a:lnTo>
                  <a:cubicBezTo>
                    <a:pt x="14841" y="171710"/>
                    <a:pt x="-87" y="156665"/>
                    <a:pt x="0" y="138169"/>
                  </a:cubicBezTo>
                  <a:cubicBezTo>
                    <a:pt x="0" y="138169"/>
                    <a:pt x="0" y="138169"/>
                    <a:pt x="0" y="138169"/>
                  </a:cubicBezTo>
                  <a:lnTo>
                    <a:pt x="0" y="34652"/>
                  </a:lnTo>
                  <a:cubicBezTo>
                    <a:pt x="88" y="16156"/>
                    <a:pt x="15133" y="1228"/>
                    <a:pt x="33629" y="1316"/>
                  </a:cubicBezTo>
                  <a:cubicBezTo>
                    <a:pt x="33629" y="1316"/>
                    <a:pt x="33629" y="1316"/>
                    <a:pt x="33629" y="1316"/>
                  </a:cubicBezTo>
                  <a:lnTo>
                    <a:pt x="75153" y="0"/>
                  </a:lnTo>
                  <a:cubicBezTo>
                    <a:pt x="93487" y="0"/>
                    <a:pt x="108343" y="14855"/>
                    <a:pt x="108343" y="33190"/>
                  </a:cubicBezTo>
                  <a:cubicBezTo>
                    <a:pt x="108343" y="33336"/>
                    <a:pt x="108343" y="33482"/>
                    <a:pt x="108343" y="33629"/>
                  </a:cubicBezTo>
                  <a:lnTo>
                    <a:pt x="108343" y="137146"/>
                  </a:lnTo>
                  <a:cubicBezTo>
                    <a:pt x="108343" y="155553"/>
                    <a:pt x="93414" y="170482"/>
                    <a:pt x="75007" y="170482"/>
                  </a:cubicBezTo>
                  <a:cubicBezTo>
                    <a:pt x="74904" y="170482"/>
                    <a:pt x="74816" y="170482"/>
                    <a:pt x="74714" y="170482"/>
                  </a:cubicBezTo>
                  <a:close/>
                </a:path>
              </a:pathLst>
            </a:custGeom>
            <a:noFill/>
            <a:ln w="14598" cap="flat">
              <a:solidFill>
                <a:srgbClr val="0BA157"/>
              </a:solidFill>
              <a:prstDash val="solid"/>
              <a:miter/>
            </a:ln>
          </p:spPr>
          <p:txBody>
            <a:bodyPr rtlCol="0" anchor="ctr"/>
            <a:lstStyle/>
            <a:p>
              <a:endParaRPr lang="fr-FR" sz="1350"/>
            </a:p>
          </p:txBody>
        </p:sp>
        <p:sp>
          <p:nvSpPr>
            <p:cNvPr id="648" name="Forme libre : forme 647">
              <a:extLst>
                <a:ext uri="{FF2B5EF4-FFF2-40B4-BE49-F238E27FC236}">
                  <a16:creationId xmlns:a16="http://schemas.microsoft.com/office/drawing/2014/main" id="{3972F624-93AE-49F7-B204-0FCD40B7350A}"/>
                </a:ext>
              </a:extLst>
            </p:cNvPr>
            <p:cNvSpPr/>
            <p:nvPr/>
          </p:nvSpPr>
          <p:spPr>
            <a:xfrm>
              <a:off x="4813062" y="2140335"/>
              <a:ext cx="209225" cy="95877"/>
            </a:xfrm>
            <a:custGeom>
              <a:avLst/>
              <a:gdLst>
                <a:gd name="connsiteX0" fmla="*/ 186636 w 209225"/>
                <a:gd name="connsiteY0" fmla="*/ 95878 h 95877"/>
                <a:gd name="connsiteX1" fmla="*/ 208421 w 209225"/>
                <a:gd name="connsiteY1" fmla="*/ 24965 h 95877"/>
                <a:gd name="connsiteX2" fmla="*/ 195789 w 209225"/>
                <a:gd name="connsiteY2" fmla="*/ 1471 h 95877"/>
                <a:gd name="connsiteX3" fmla="*/ 193800 w 209225"/>
                <a:gd name="connsiteY3" fmla="*/ 987 h 95877"/>
                <a:gd name="connsiteX4" fmla="*/ 190730 w 209225"/>
                <a:gd name="connsiteY4" fmla="*/ 987 h 95877"/>
                <a:gd name="connsiteX5" fmla="*/ 18494 w 209225"/>
                <a:gd name="connsiteY5" fmla="*/ 987 h 95877"/>
                <a:gd name="connsiteX6" fmla="*/ 15423 w 209225"/>
                <a:gd name="connsiteY6" fmla="*/ 987 h 95877"/>
                <a:gd name="connsiteX7" fmla="*/ 320 w 209225"/>
                <a:gd name="connsiteY7" fmla="*/ 22973 h 95877"/>
                <a:gd name="connsiteX8" fmla="*/ 802 w 209225"/>
                <a:gd name="connsiteY8" fmla="*/ 24965 h 95877"/>
                <a:gd name="connsiteX9" fmla="*/ 22441 w 209225"/>
                <a:gd name="connsiteY9" fmla="*/ 95878 h 9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225" h="95877">
                  <a:moveTo>
                    <a:pt x="186636" y="95878"/>
                  </a:moveTo>
                  <a:lnTo>
                    <a:pt x="208421" y="24965"/>
                  </a:lnTo>
                  <a:cubicBezTo>
                    <a:pt x="211419" y="14991"/>
                    <a:pt x="205775" y="4471"/>
                    <a:pt x="195789" y="1471"/>
                  </a:cubicBezTo>
                  <a:cubicBezTo>
                    <a:pt x="195145" y="1273"/>
                    <a:pt x="194473" y="1111"/>
                    <a:pt x="193800" y="987"/>
                  </a:cubicBezTo>
                  <a:cubicBezTo>
                    <a:pt x="192777" y="896"/>
                    <a:pt x="191753" y="896"/>
                    <a:pt x="190730" y="987"/>
                  </a:cubicBezTo>
                  <a:cubicBezTo>
                    <a:pt x="147598" y="-329"/>
                    <a:pt x="61772" y="-329"/>
                    <a:pt x="18494" y="987"/>
                  </a:cubicBezTo>
                  <a:lnTo>
                    <a:pt x="15423" y="987"/>
                  </a:lnTo>
                  <a:cubicBezTo>
                    <a:pt x="5189" y="2888"/>
                    <a:pt x="-1581" y="12731"/>
                    <a:pt x="320" y="22973"/>
                  </a:cubicBezTo>
                  <a:cubicBezTo>
                    <a:pt x="437" y="23645"/>
                    <a:pt x="612" y="24310"/>
                    <a:pt x="802" y="24965"/>
                  </a:cubicBezTo>
                  <a:lnTo>
                    <a:pt x="22441" y="95878"/>
                  </a:lnTo>
                  <a:close/>
                </a:path>
              </a:pathLst>
            </a:custGeom>
            <a:noFill/>
            <a:ln w="14598" cap="rnd">
              <a:solidFill>
                <a:srgbClr val="0BA157"/>
              </a:solidFill>
              <a:prstDash val="solid"/>
              <a:round/>
            </a:ln>
          </p:spPr>
          <p:txBody>
            <a:bodyPr rtlCol="0" anchor="ctr"/>
            <a:lstStyle/>
            <a:p>
              <a:endParaRPr lang="fr-FR" sz="1350"/>
            </a:p>
          </p:txBody>
        </p:sp>
        <p:sp>
          <p:nvSpPr>
            <p:cNvPr id="649" name="Forme libre : forme 648">
              <a:extLst>
                <a:ext uri="{FF2B5EF4-FFF2-40B4-BE49-F238E27FC236}">
                  <a16:creationId xmlns:a16="http://schemas.microsoft.com/office/drawing/2014/main" id="{1D88F055-E738-4878-8BF9-5EB55D1CA746}"/>
                </a:ext>
              </a:extLst>
            </p:cNvPr>
            <p:cNvSpPr/>
            <p:nvPr/>
          </p:nvSpPr>
          <p:spPr>
            <a:xfrm>
              <a:off x="4767662" y="2236208"/>
              <a:ext cx="299878" cy="29393"/>
            </a:xfrm>
            <a:custGeom>
              <a:avLst/>
              <a:gdLst>
                <a:gd name="connsiteX0" fmla="*/ 232036 w 299878"/>
                <a:gd name="connsiteY0" fmla="*/ 5 h 29393"/>
                <a:gd name="connsiteX1" fmla="*/ 264641 w 299878"/>
                <a:gd name="connsiteY1" fmla="*/ 5 h 29393"/>
                <a:gd name="connsiteX2" fmla="*/ 279263 w 299878"/>
                <a:gd name="connsiteY2" fmla="*/ 6292 h 29393"/>
                <a:gd name="connsiteX3" fmla="*/ 299878 w 299878"/>
                <a:gd name="connsiteY3" fmla="*/ 29393 h 29393"/>
                <a:gd name="connsiteX4" fmla="*/ 0 w 299878"/>
                <a:gd name="connsiteY4" fmla="*/ 29393 h 29393"/>
                <a:gd name="connsiteX5" fmla="*/ 20762 w 299878"/>
                <a:gd name="connsiteY5" fmla="*/ 6292 h 29393"/>
                <a:gd name="connsiteX6" fmla="*/ 35383 w 299878"/>
                <a:gd name="connsiteY6" fmla="*/ 5 h 29393"/>
                <a:gd name="connsiteX7" fmla="*/ 67988 w 299878"/>
                <a:gd name="connsiteY7" fmla="*/ 5 h 2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878" h="29393">
                  <a:moveTo>
                    <a:pt x="232036" y="5"/>
                  </a:moveTo>
                  <a:lnTo>
                    <a:pt x="264641" y="5"/>
                  </a:lnTo>
                  <a:cubicBezTo>
                    <a:pt x="270197" y="-100"/>
                    <a:pt x="275519" y="2191"/>
                    <a:pt x="279263" y="6292"/>
                  </a:cubicBezTo>
                  <a:lnTo>
                    <a:pt x="299878" y="29393"/>
                  </a:lnTo>
                  <a:lnTo>
                    <a:pt x="0" y="29393"/>
                  </a:lnTo>
                  <a:lnTo>
                    <a:pt x="20762" y="6292"/>
                  </a:lnTo>
                  <a:cubicBezTo>
                    <a:pt x="24490" y="2175"/>
                    <a:pt x="29827" y="-119"/>
                    <a:pt x="35383" y="5"/>
                  </a:cubicBezTo>
                  <a:lnTo>
                    <a:pt x="67988" y="5"/>
                  </a:lnTo>
                </a:path>
              </a:pathLst>
            </a:custGeom>
            <a:noFill/>
            <a:ln w="14598" cap="rnd">
              <a:solidFill>
                <a:srgbClr val="0BA157"/>
              </a:solidFill>
              <a:prstDash val="solid"/>
              <a:round/>
            </a:ln>
          </p:spPr>
          <p:txBody>
            <a:bodyPr rtlCol="0" anchor="ctr"/>
            <a:lstStyle/>
            <a:p>
              <a:endParaRPr lang="fr-FR" sz="1350"/>
            </a:p>
          </p:txBody>
        </p:sp>
        <p:sp>
          <p:nvSpPr>
            <p:cNvPr id="650" name="Forme libre : forme 649">
              <a:extLst>
                <a:ext uri="{FF2B5EF4-FFF2-40B4-BE49-F238E27FC236}">
                  <a16:creationId xmlns:a16="http://schemas.microsoft.com/office/drawing/2014/main" id="{2F02B659-0743-4C27-9FA6-AB2208277205}"/>
                </a:ext>
              </a:extLst>
            </p:cNvPr>
            <p:cNvSpPr/>
            <p:nvPr/>
          </p:nvSpPr>
          <p:spPr>
            <a:xfrm>
              <a:off x="4738940" y="2265016"/>
              <a:ext cx="357848" cy="220193"/>
            </a:xfrm>
            <a:custGeom>
              <a:avLst/>
              <a:gdLst>
                <a:gd name="connsiteX0" fmla="*/ 328454 w 357848"/>
                <a:gd name="connsiteY0" fmla="*/ 0 h 220193"/>
                <a:gd name="connsiteX1" fmla="*/ 339713 w 357848"/>
                <a:gd name="connsiteY1" fmla="*/ 0 h 220193"/>
                <a:gd name="connsiteX2" fmla="*/ 357828 w 357848"/>
                <a:gd name="connsiteY2" fmla="*/ 19860 h 220193"/>
                <a:gd name="connsiteX3" fmla="*/ 356965 w 357848"/>
                <a:gd name="connsiteY3" fmla="*/ 24710 h 220193"/>
                <a:gd name="connsiteX4" fmla="*/ 323191 w 357848"/>
                <a:gd name="connsiteY4" fmla="*/ 129835 h 220193"/>
                <a:gd name="connsiteX5" fmla="*/ 310909 w 357848"/>
                <a:gd name="connsiteY5" fmla="*/ 142117 h 220193"/>
                <a:gd name="connsiteX6" fmla="*/ 299066 w 357848"/>
                <a:gd name="connsiteY6" fmla="*/ 145918 h 220193"/>
                <a:gd name="connsiteX7" fmla="*/ 299066 w 357848"/>
                <a:gd name="connsiteY7" fmla="*/ 155130 h 220193"/>
                <a:gd name="connsiteX8" fmla="*/ 310032 w 357848"/>
                <a:gd name="connsiteY8" fmla="*/ 155130 h 220193"/>
                <a:gd name="connsiteX9" fmla="*/ 296288 w 357848"/>
                <a:gd name="connsiteY9" fmla="*/ 205572 h 220193"/>
                <a:gd name="connsiteX10" fmla="*/ 278158 w 357848"/>
                <a:gd name="connsiteY10" fmla="*/ 220193 h 220193"/>
                <a:gd name="connsiteX11" fmla="*/ 79750 w 357848"/>
                <a:gd name="connsiteY11" fmla="*/ 220193 h 220193"/>
                <a:gd name="connsiteX12" fmla="*/ 61474 w 357848"/>
                <a:gd name="connsiteY12" fmla="*/ 205572 h 220193"/>
                <a:gd name="connsiteX13" fmla="*/ 47876 w 357848"/>
                <a:gd name="connsiteY13" fmla="*/ 155130 h 220193"/>
                <a:gd name="connsiteX14" fmla="*/ 58842 w 357848"/>
                <a:gd name="connsiteY14" fmla="*/ 155130 h 220193"/>
                <a:gd name="connsiteX15" fmla="*/ 58842 w 357848"/>
                <a:gd name="connsiteY15" fmla="*/ 146357 h 220193"/>
                <a:gd name="connsiteX16" fmla="*/ 46853 w 357848"/>
                <a:gd name="connsiteY16" fmla="*/ 142555 h 220193"/>
                <a:gd name="connsiteX17" fmla="*/ 34717 w 357848"/>
                <a:gd name="connsiteY17" fmla="*/ 130274 h 220193"/>
                <a:gd name="connsiteX18" fmla="*/ 942 w 357848"/>
                <a:gd name="connsiteY18" fmla="*/ 25148 h 220193"/>
                <a:gd name="connsiteX19" fmla="*/ 13005 w 357848"/>
                <a:gd name="connsiteY19" fmla="*/ 1357 h 220193"/>
                <a:gd name="connsiteX20" fmla="*/ 18049 w 357848"/>
                <a:gd name="connsiteY20" fmla="*/ 439 h 220193"/>
                <a:gd name="connsiteX21" fmla="*/ 29307 w 357848"/>
                <a:gd name="connsiteY21" fmla="*/ 439 h 2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848" h="220193">
                  <a:moveTo>
                    <a:pt x="328454" y="0"/>
                  </a:moveTo>
                  <a:lnTo>
                    <a:pt x="339713" y="0"/>
                  </a:lnTo>
                  <a:cubicBezTo>
                    <a:pt x="350196" y="482"/>
                    <a:pt x="358311" y="9374"/>
                    <a:pt x="357828" y="19860"/>
                  </a:cubicBezTo>
                  <a:cubicBezTo>
                    <a:pt x="357755" y="21508"/>
                    <a:pt x="357462" y="23138"/>
                    <a:pt x="356965" y="24710"/>
                  </a:cubicBezTo>
                  <a:lnTo>
                    <a:pt x="323191" y="129835"/>
                  </a:lnTo>
                  <a:cubicBezTo>
                    <a:pt x="321319" y="135669"/>
                    <a:pt x="316743" y="140242"/>
                    <a:pt x="310909" y="142117"/>
                  </a:cubicBezTo>
                  <a:lnTo>
                    <a:pt x="299066" y="145918"/>
                  </a:lnTo>
                  <a:lnTo>
                    <a:pt x="299066" y="155130"/>
                  </a:lnTo>
                  <a:lnTo>
                    <a:pt x="310032" y="155130"/>
                  </a:lnTo>
                  <a:lnTo>
                    <a:pt x="296288" y="205572"/>
                  </a:lnTo>
                  <a:cubicBezTo>
                    <a:pt x="294387" y="214072"/>
                    <a:pt x="286872" y="220132"/>
                    <a:pt x="278158" y="220193"/>
                  </a:cubicBezTo>
                  <a:lnTo>
                    <a:pt x="79750" y="220193"/>
                  </a:lnTo>
                  <a:cubicBezTo>
                    <a:pt x="71006" y="220147"/>
                    <a:pt x="63433" y="214093"/>
                    <a:pt x="61474" y="205572"/>
                  </a:cubicBezTo>
                  <a:lnTo>
                    <a:pt x="47876" y="155130"/>
                  </a:lnTo>
                  <a:lnTo>
                    <a:pt x="58842" y="155130"/>
                  </a:lnTo>
                  <a:lnTo>
                    <a:pt x="58842" y="146357"/>
                  </a:lnTo>
                  <a:lnTo>
                    <a:pt x="46853" y="142555"/>
                  </a:lnTo>
                  <a:cubicBezTo>
                    <a:pt x="41033" y="140706"/>
                    <a:pt x="36501" y="136113"/>
                    <a:pt x="34717" y="130274"/>
                  </a:cubicBezTo>
                  <a:lnTo>
                    <a:pt x="942" y="25148"/>
                  </a:lnTo>
                  <a:cubicBezTo>
                    <a:pt x="-2303" y="15248"/>
                    <a:pt x="3106" y="4597"/>
                    <a:pt x="13005" y="1357"/>
                  </a:cubicBezTo>
                  <a:cubicBezTo>
                    <a:pt x="14628" y="822"/>
                    <a:pt x="16338" y="513"/>
                    <a:pt x="18049" y="439"/>
                  </a:cubicBezTo>
                  <a:lnTo>
                    <a:pt x="29307" y="439"/>
                  </a:lnTo>
                </a:path>
              </a:pathLst>
            </a:custGeom>
            <a:noFill/>
            <a:ln w="14598" cap="rnd">
              <a:solidFill>
                <a:srgbClr val="0BA157"/>
              </a:solidFill>
              <a:prstDash val="solid"/>
              <a:round/>
            </a:ln>
          </p:spPr>
          <p:txBody>
            <a:bodyPr rtlCol="0" anchor="ctr"/>
            <a:lstStyle/>
            <a:p>
              <a:endParaRPr lang="fr-FR" sz="1350"/>
            </a:p>
          </p:txBody>
        </p:sp>
        <p:sp>
          <p:nvSpPr>
            <p:cNvPr id="651" name="Forme libre : forme 650">
              <a:extLst>
                <a:ext uri="{FF2B5EF4-FFF2-40B4-BE49-F238E27FC236}">
                  <a16:creationId xmlns:a16="http://schemas.microsoft.com/office/drawing/2014/main" id="{000B5482-80B2-49F3-84C0-992A22FD938D}"/>
                </a:ext>
              </a:extLst>
            </p:cNvPr>
            <p:cNvSpPr/>
            <p:nvPr/>
          </p:nvSpPr>
          <p:spPr>
            <a:xfrm>
              <a:off x="4797781" y="2420438"/>
              <a:ext cx="240224" cy="14621"/>
            </a:xfrm>
            <a:custGeom>
              <a:avLst/>
              <a:gdLst>
                <a:gd name="connsiteX0" fmla="*/ 240224 w 240224"/>
                <a:gd name="connsiteY0" fmla="*/ 0 h 14621"/>
                <a:gd name="connsiteX1" fmla="*/ 0 w 240224"/>
                <a:gd name="connsiteY1" fmla="*/ 0 h 14621"/>
              </a:gdLst>
              <a:ahLst/>
              <a:cxnLst>
                <a:cxn ang="0">
                  <a:pos x="connsiteX0" y="connsiteY0"/>
                </a:cxn>
                <a:cxn ang="0">
                  <a:pos x="connsiteX1" y="connsiteY1"/>
                </a:cxn>
              </a:cxnLst>
              <a:rect l="l" t="t" r="r" b="b"/>
              <a:pathLst>
                <a:path w="240224" h="14621">
                  <a:moveTo>
                    <a:pt x="240224" y="0"/>
                  </a:moveTo>
                  <a:lnTo>
                    <a:pt x="0" y="0"/>
                  </a:lnTo>
                </a:path>
              </a:pathLst>
            </a:custGeom>
            <a:ln w="14598" cap="rnd">
              <a:solidFill>
                <a:srgbClr val="0BA157"/>
              </a:solidFill>
              <a:prstDash val="solid"/>
              <a:round/>
            </a:ln>
          </p:spPr>
          <p:txBody>
            <a:bodyPr rtlCol="0" anchor="ctr"/>
            <a:lstStyle/>
            <a:p>
              <a:endParaRPr lang="fr-FR" sz="1350"/>
            </a:p>
          </p:txBody>
        </p:sp>
        <p:sp>
          <p:nvSpPr>
            <p:cNvPr id="652" name="Forme libre : forme 651">
              <a:extLst>
                <a:ext uri="{FF2B5EF4-FFF2-40B4-BE49-F238E27FC236}">
                  <a16:creationId xmlns:a16="http://schemas.microsoft.com/office/drawing/2014/main" id="{85BB1A15-966D-437A-96FE-776D4034DB62}"/>
                </a:ext>
              </a:extLst>
            </p:cNvPr>
            <p:cNvSpPr/>
            <p:nvPr/>
          </p:nvSpPr>
          <p:spPr>
            <a:xfrm>
              <a:off x="4797781" y="2411373"/>
              <a:ext cx="240224" cy="14621"/>
            </a:xfrm>
            <a:custGeom>
              <a:avLst/>
              <a:gdLst>
                <a:gd name="connsiteX0" fmla="*/ 240224 w 240224"/>
                <a:gd name="connsiteY0" fmla="*/ 0 h 14621"/>
                <a:gd name="connsiteX1" fmla="*/ 0 w 240224"/>
                <a:gd name="connsiteY1" fmla="*/ 0 h 14621"/>
              </a:gdLst>
              <a:ahLst/>
              <a:cxnLst>
                <a:cxn ang="0">
                  <a:pos x="connsiteX0" y="connsiteY0"/>
                </a:cxn>
                <a:cxn ang="0">
                  <a:pos x="connsiteX1" y="connsiteY1"/>
                </a:cxn>
              </a:cxnLst>
              <a:rect l="l" t="t" r="r" b="b"/>
              <a:pathLst>
                <a:path w="240224" h="14621">
                  <a:moveTo>
                    <a:pt x="240224" y="0"/>
                  </a:moveTo>
                  <a:lnTo>
                    <a:pt x="0" y="0"/>
                  </a:lnTo>
                </a:path>
              </a:pathLst>
            </a:custGeom>
            <a:ln w="14598" cap="rnd">
              <a:solidFill>
                <a:srgbClr val="0BA157"/>
              </a:solidFill>
              <a:prstDash val="solid"/>
              <a:round/>
            </a:ln>
          </p:spPr>
          <p:txBody>
            <a:bodyPr rtlCol="0" anchor="ctr"/>
            <a:lstStyle/>
            <a:p>
              <a:endParaRPr lang="fr-FR" sz="1350"/>
            </a:p>
          </p:txBody>
        </p:sp>
        <p:sp>
          <p:nvSpPr>
            <p:cNvPr id="653" name="Forme libre : forme 652">
              <a:extLst>
                <a:ext uri="{FF2B5EF4-FFF2-40B4-BE49-F238E27FC236}">
                  <a16:creationId xmlns:a16="http://schemas.microsoft.com/office/drawing/2014/main" id="{299C9EB8-52A1-4C11-B478-7D55C2CE944A}"/>
                </a:ext>
              </a:extLst>
            </p:cNvPr>
            <p:cNvSpPr/>
            <p:nvPr/>
          </p:nvSpPr>
          <p:spPr>
            <a:xfrm>
              <a:off x="4828339" y="2125385"/>
              <a:ext cx="178961" cy="14767"/>
            </a:xfrm>
            <a:custGeom>
              <a:avLst/>
              <a:gdLst>
                <a:gd name="connsiteX0" fmla="*/ 178962 w 178961"/>
                <a:gd name="connsiteY0" fmla="*/ 14767 h 14767"/>
                <a:gd name="connsiteX1" fmla="*/ 172529 w 178961"/>
                <a:gd name="connsiteY1" fmla="*/ 6872 h 14767"/>
                <a:gd name="connsiteX2" fmla="*/ 157908 w 178961"/>
                <a:gd name="connsiteY2" fmla="*/ 0 h 14767"/>
                <a:gd name="connsiteX3" fmla="*/ 21054 w 178961"/>
                <a:gd name="connsiteY3" fmla="*/ 0 h 14767"/>
                <a:gd name="connsiteX4" fmla="*/ 6433 w 178961"/>
                <a:gd name="connsiteY4" fmla="*/ 6872 h 14767"/>
                <a:gd name="connsiteX5" fmla="*/ 0 w 178961"/>
                <a:gd name="connsiteY5" fmla="*/ 14767 h 1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61" h="14767">
                  <a:moveTo>
                    <a:pt x="178962" y="14767"/>
                  </a:moveTo>
                  <a:lnTo>
                    <a:pt x="172529" y="6872"/>
                  </a:lnTo>
                  <a:cubicBezTo>
                    <a:pt x="168888" y="2553"/>
                    <a:pt x="163551" y="42"/>
                    <a:pt x="157908" y="0"/>
                  </a:cubicBezTo>
                  <a:lnTo>
                    <a:pt x="21054" y="0"/>
                  </a:lnTo>
                  <a:cubicBezTo>
                    <a:pt x="15425" y="80"/>
                    <a:pt x="10089" y="2585"/>
                    <a:pt x="6433" y="6872"/>
                  </a:cubicBezTo>
                  <a:lnTo>
                    <a:pt x="0" y="14767"/>
                  </a:lnTo>
                </a:path>
              </a:pathLst>
            </a:custGeom>
            <a:noFill/>
            <a:ln w="14598" cap="rnd">
              <a:solidFill>
                <a:srgbClr val="0BA157"/>
              </a:solidFill>
              <a:prstDash val="solid"/>
              <a:round/>
            </a:ln>
          </p:spPr>
          <p:txBody>
            <a:bodyPr rtlCol="0" anchor="ctr"/>
            <a:lstStyle/>
            <a:p>
              <a:endParaRPr lang="fr-FR" sz="1350"/>
            </a:p>
          </p:txBody>
        </p:sp>
        <p:sp>
          <p:nvSpPr>
            <p:cNvPr id="654" name="Forme libre : forme 653">
              <a:extLst>
                <a:ext uri="{FF2B5EF4-FFF2-40B4-BE49-F238E27FC236}">
                  <a16:creationId xmlns:a16="http://schemas.microsoft.com/office/drawing/2014/main" id="{008B4296-05FB-4F5E-80A4-A1CE191A3BC1}"/>
                </a:ext>
              </a:extLst>
            </p:cNvPr>
            <p:cNvSpPr/>
            <p:nvPr/>
          </p:nvSpPr>
          <p:spPr>
            <a:xfrm>
              <a:off x="4858312" y="2484040"/>
              <a:ext cx="119161" cy="33628"/>
            </a:xfrm>
            <a:custGeom>
              <a:avLst/>
              <a:gdLst>
                <a:gd name="connsiteX0" fmla="*/ 119162 w 119161"/>
                <a:gd name="connsiteY0" fmla="*/ 0 h 33628"/>
                <a:gd name="connsiteX1" fmla="*/ 119162 w 119161"/>
                <a:gd name="connsiteY1" fmla="*/ 731 h 33628"/>
                <a:gd name="connsiteX2" fmla="*/ 118284 w 119161"/>
                <a:gd name="connsiteY2" fmla="*/ 33628 h 33628"/>
                <a:gd name="connsiteX3" fmla="*/ 731 w 119161"/>
                <a:gd name="connsiteY3" fmla="*/ 33628 h 33628"/>
                <a:gd name="connsiteX4" fmla="*/ 0 w 119161"/>
                <a:gd name="connsiteY4" fmla="*/ 731 h 33628"/>
                <a:gd name="connsiteX5" fmla="*/ 0 w 119161"/>
                <a:gd name="connsiteY5" fmla="*/ 0 h 3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61" h="33628">
                  <a:moveTo>
                    <a:pt x="119162" y="0"/>
                  </a:moveTo>
                  <a:lnTo>
                    <a:pt x="119162" y="731"/>
                  </a:lnTo>
                  <a:lnTo>
                    <a:pt x="118284" y="33628"/>
                  </a:lnTo>
                  <a:lnTo>
                    <a:pt x="731" y="33628"/>
                  </a:lnTo>
                  <a:lnTo>
                    <a:pt x="0" y="731"/>
                  </a:lnTo>
                  <a:lnTo>
                    <a:pt x="0" y="0"/>
                  </a:lnTo>
                </a:path>
              </a:pathLst>
            </a:custGeom>
            <a:noFill/>
            <a:ln w="14598" cap="rnd">
              <a:solidFill>
                <a:srgbClr val="0BA157"/>
              </a:solidFill>
              <a:prstDash val="solid"/>
              <a:round/>
            </a:ln>
          </p:spPr>
          <p:txBody>
            <a:bodyPr rtlCol="0" anchor="ctr"/>
            <a:lstStyle/>
            <a:p>
              <a:endParaRPr lang="fr-FR" sz="1350"/>
            </a:p>
          </p:txBody>
        </p:sp>
        <p:sp>
          <p:nvSpPr>
            <p:cNvPr id="655" name="Forme libre : forme 654">
              <a:extLst>
                <a:ext uri="{FF2B5EF4-FFF2-40B4-BE49-F238E27FC236}">
                  <a16:creationId xmlns:a16="http://schemas.microsoft.com/office/drawing/2014/main" id="{43EAB3C0-2ABD-4FAD-9AAD-718DACF39BEC}"/>
                </a:ext>
              </a:extLst>
            </p:cNvPr>
            <p:cNvSpPr/>
            <p:nvPr/>
          </p:nvSpPr>
          <p:spPr>
            <a:xfrm>
              <a:off x="4835650" y="2517668"/>
              <a:ext cx="23393" cy="808398"/>
            </a:xfrm>
            <a:custGeom>
              <a:avLst/>
              <a:gdLst>
                <a:gd name="connsiteX0" fmla="*/ 22224 w 23393"/>
                <a:gd name="connsiteY0" fmla="*/ 808399 h 808398"/>
                <a:gd name="connsiteX1" fmla="*/ 23394 w 23393"/>
                <a:gd name="connsiteY1" fmla="*/ 60531 h 808398"/>
                <a:gd name="connsiteX2" fmla="*/ 11989 w 23393"/>
                <a:gd name="connsiteY2" fmla="*/ 27195 h 808398"/>
                <a:gd name="connsiteX3" fmla="*/ 11697 w 23393"/>
                <a:gd name="connsiteY3" fmla="*/ 15498 h 808398"/>
                <a:gd name="connsiteX4" fmla="*/ 0 w 23393"/>
                <a:gd name="connsiteY4" fmla="*/ 731 h 808398"/>
                <a:gd name="connsiteX5" fmla="*/ 23394 w 23393"/>
                <a:gd name="connsiteY5" fmla="*/ 0 h 8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3" h="808398">
                  <a:moveTo>
                    <a:pt x="22224" y="808399"/>
                  </a:moveTo>
                  <a:lnTo>
                    <a:pt x="23394" y="60531"/>
                  </a:lnTo>
                  <a:lnTo>
                    <a:pt x="11989" y="27195"/>
                  </a:lnTo>
                  <a:lnTo>
                    <a:pt x="11697" y="15498"/>
                  </a:lnTo>
                  <a:lnTo>
                    <a:pt x="0" y="731"/>
                  </a:lnTo>
                  <a:lnTo>
                    <a:pt x="23394" y="0"/>
                  </a:lnTo>
                </a:path>
              </a:pathLst>
            </a:custGeom>
            <a:noFill/>
            <a:ln w="14598" cap="rnd">
              <a:solidFill>
                <a:srgbClr val="0BA157"/>
              </a:solidFill>
              <a:prstDash val="solid"/>
              <a:round/>
            </a:ln>
          </p:spPr>
          <p:txBody>
            <a:bodyPr rtlCol="0" anchor="ctr"/>
            <a:lstStyle/>
            <a:p>
              <a:endParaRPr lang="fr-FR" sz="1350"/>
            </a:p>
          </p:txBody>
        </p:sp>
        <p:sp>
          <p:nvSpPr>
            <p:cNvPr id="656" name="Forme libre : forme 655">
              <a:extLst>
                <a:ext uri="{FF2B5EF4-FFF2-40B4-BE49-F238E27FC236}">
                  <a16:creationId xmlns:a16="http://schemas.microsoft.com/office/drawing/2014/main" id="{556C1E42-4DF8-446D-8C42-EA56E84E09FD}"/>
                </a:ext>
              </a:extLst>
            </p:cNvPr>
            <p:cNvSpPr/>
            <p:nvPr/>
          </p:nvSpPr>
          <p:spPr>
            <a:xfrm>
              <a:off x="4976597" y="2517668"/>
              <a:ext cx="23539" cy="796555"/>
            </a:xfrm>
            <a:custGeom>
              <a:avLst/>
              <a:gdLst>
                <a:gd name="connsiteX0" fmla="*/ 0 w 23539"/>
                <a:gd name="connsiteY0" fmla="*/ 0 h 796555"/>
                <a:gd name="connsiteX1" fmla="*/ 23540 w 23539"/>
                <a:gd name="connsiteY1" fmla="*/ 0 h 796555"/>
                <a:gd name="connsiteX2" fmla="*/ 11843 w 23539"/>
                <a:gd name="connsiteY2" fmla="*/ 14621 h 796555"/>
                <a:gd name="connsiteX3" fmla="*/ 11843 w 23539"/>
                <a:gd name="connsiteY3" fmla="*/ 26318 h 796555"/>
                <a:gd name="connsiteX4" fmla="*/ 1462 w 23539"/>
                <a:gd name="connsiteY4" fmla="*/ 56730 h 796555"/>
                <a:gd name="connsiteX5" fmla="*/ 439 w 23539"/>
                <a:gd name="connsiteY5" fmla="*/ 62871 h 796555"/>
                <a:gd name="connsiteX6" fmla="*/ 1755 w 23539"/>
                <a:gd name="connsiteY6" fmla="*/ 796556 h 79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39" h="796555">
                  <a:moveTo>
                    <a:pt x="0" y="0"/>
                  </a:moveTo>
                  <a:lnTo>
                    <a:pt x="23540" y="0"/>
                  </a:lnTo>
                  <a:lnTo>
                    <a:pt x="11843" y="14621"/>
                  </a:lnTo>
                  <a:lnTo>
                    <a:pt x="11843" y="26318"/>
                  </a:lnTo>
                  <a:lnTo>
                    <a:pt x="1462" y="56730"/>
                  </a:lnTo>
                  <a:cubicBezTo>
                    <a:pt x="819" y="58714"/>
                    <a:pt x="468" y="60784"/>
                    <a:pt x="439" y="62871"/>
                  </a:cubicBezTo>
                  <a:lnTo>
                    <a:pt x="1755" y="796556"/>
                  </a:lnTo>
                </a:path>
              </a:pathLst>
            </a:custGeom>
            <a:noFill/>
            <a:ln w="14598" cap="rnd">
              <a:solidFill>
                <a:srgbClr val="0BA157"/>
              </a:solidFill>
              <a:prstDash val="solid"/>
              <a:round/>
            </a:ln>
          </p:spPr>
          <p:txBody>
            <a:bodyPr rtlCol="0" anchor="ctr"/>
            <a:lstStyle/>
            <a:p>
              <a:endParaRPr lang="fr-FR" sz="1350"/>
            </a:p>
          </p:txBody>
        </p:sp>
        <p:sp>
          <p:nvSpPr>
            <p:cNvPr id="657" name="Forme libre : forme 656">
              <a:extLst>
                <a:ext uri="{FF2B5EF4-FFF2-40B4-BE49-F238E27FC236}">
                  <a16:creationId xmlns:a16="http://schemas.microsoft.com/office/drawing/2014/main" id="{F1F7C6BE-01C9-4DB1-B0C0-B5D1DC1FC842}"/>
                </a:ext>
              </a:extLst>
            </p:cNvPr>
            <p:cNvSpPr/>
            <p:nvPr/>
          </p:nvSpPr>
          <p:spPr>
            <a:xfrm>
              <a:off x="4885508" y="2531120"/>
              <a:ext cx="16960" cy="124279"/>
            </a:xfrm>
            <a:custGeom>
              <a:avLst/>
              <a:gdLst>
                <a:gd name="connsiteX0" fmla="*/ 0 w 16960"/>
                <a:gd name="connsiteY0" fmla="*/ 0 h 124279"/>
                <a:gd name="connsiteX1" fmla="*/ 16960 w 16960"/>
                <a:gd name="connsiteY1" fmla="*/ 0 h 124279"/>
                <a:gd name="connsiteX2" fmla="*/ 16960 w 16960"/>
                <a:gd name="connsiteY2" fmla="*/ 124279 h 124279"/>
                <a:gd name="connsiteX3" fmla="*/ 0 w 16960"/>
                <a:gd name="connsiteY3" fmla="*/ 124279 h 124279"/>
              </a:gdLst>
              <a:ahLst/>
              <a:cxnLst>
                <a:cxn ang="0">
                  <a:pos x="connsiteX0" y="connsiteY0"/>
                </a:cxn>
                <a:cxn ang="0">
                  <a:pos x="connsiteX1" y="connsiteY1"/>
                </a:cxn>
                <a:cxn ang="0">
                  <a:pos x="connsiteX2" y="connsiteY2"/>
                </a:cxn>
                <a:cxn ang="0">
                  <a:pos x="connsiteX3" y="connsiteY3"/>
                </a:cxn>
              </a:cxnLst>
              <a:rect l="l" t="t" r="r" b="b"/>
              <a:pathLst>
                <a:path w="16960" h="124279">
                  <a:moveTo>
                    <a:pt x="0" y="0"/>
                  </a:moveTo>
                  <a:lnTo>
                    <a:pt x="16960" y="0"/>
                  </a:lnTo>
                  <a:lnTo>
                    <a:pt x="16960" y="124279"/>
                  </a:lnTo>
                  <a:lnTo>
                    <a:pt x="0" y="124279"/>
                  </a:lnTo>
                  <a:close/>
                </a:path>
              </a:pathLst>
            </a:custGeom>
            <a:noFill/>
            <a:ln w="14598" cap="rnd">
              <a:solidFill>
                <a:srgbClr val="0BA157"/>
              </a:solidFill>
              <a:prstDash val="solid"/>
              <a:round/>
            </a:ln>
          </p:spPr>
          <p:txBody>
            <a:bodyPr rtlCol="0" anchor="ctr"/>
            <a:lstStyle/>
            <a:p>
              <a:endParaRPr lang="fr-FR" sz="1350"/>
            </a:p>
          </p:txBody>
        </p:sp>
        <p:sp>
          <p:nvSpPr>
            <p:cNvPr id="658" name="Forme libre : forme 657">
              <a:extLst>
                <a:ext uri="{FF2B5EF4-FFF2-40B4-BE49-F238E27FC236}">
                  <a16:creationId xmlns:a16="http://schemas.microsoft.com/office/drawing/2014/main" id="{768CC43A-0D0B-4CA0-98C9-87809068F020}"/>
                </a:ext>
              </a:extLst>
            </p:cNvPr>
            <p:cNvSpPr/>
            <p:nvPr/>
          </p:nvSpPr>
          <p:spPr>
            <a:xfrm>
              <a:off x="4915188" y="1928293"/>
              <a:ext cx="5263" cy="196653"/>
            </a:xfrm>
            <a:custGeom>
              <a:avLst/>
              <a:gdLst>
                <a:gd name="connsiteX0" fmla="*/ 0 w 5263"/>
                <a:gd name="connsiteY0" fmla="*/ 0 h 196653"/>
                <a:gd name="connsiteX1" fmla="*/ 5264 w 5263"/>
                <a:gd name="connsiteY1" fmla="*/ 0 h 196653"/>
                <a:gd name="connsiteX2" fmla="*/ 5264 w 5263"/>
                <a:gd name="connsiteY2" fmla="*/ 196653 h 196653"/>
                <a:gd name="connsiteX3" fmla="*/ 0 w 5263"/>
                <a:gd name="connsiteY3" fmla="*/ 196653 h 196653"/>
              </a:gdLst>
              <a:ahLst/>
              <a:cxnLst>
                <a:cxn ang="0">
                  <a:pos x="connsiteX0" y="connsiteY0"/>
                </a:cxn>
                <a:cxn ang="0">
                  <a:pos x="connsiteX1" y="connsiteY1"/>
                </a:cxn>
                <a:cxn ang="0">
                  <a:pos x="connsiteX2" y="connsiteY2"/>
                </a:cxn>
                <a:cxn ang="0">
                  <a:pos x="connsiteX3" y="connsiteY3"/>
                </a:cxn>
              </a:cxnLst>
              <a:rect l="l" t="t" r="r" b="b"/>
              <a:pathLst>
                <a:path w="5263" h="196653">
                  <a:moveTo>
                    <a:pt x="0" y="0"/>
                  </a:moveTo>
                  <a:lnTo>
                    <a:pt x="5264" y="0"/>
                  </a:lnTo>
                  <a:lnTo>
                    <a:pt x="5264" y="196653"/>
                  </a:lnTo>
                  <a:lnTo>
                    <a:pt x="0" y="196653"/>
                  </a:lnTo>
                  <a:close/>
                </a:path>
              </a:pathLst>
            </a:custGeom>
            <a:noFill/>
            <a:ln w="14598" cap="rnd">
              <a:solidFill>
                <a:srgbClr val="0BA157"/>
              </a:solidFill>
              <a:prstDash val="solid"/>
              <a:round/>
            </a:ln>
          </p:spPr>
          <p:txBody>
            <a:bodyPr rtlCol="0" anchor="ctr"/>
            <a:lstStyle/>
            <a:p>
              <a:endParaRPr lang="fr-FR" sz="1350"/>
            </a:p>
          </p:txBody>
        </p:sp>
        <p:sp>
          <p:nvSpPr>
            <p:cNvPr id="659" name="Forme libre : forme 658">
              <a:extLst>
                <a:ext uri="{FF2B5EF4-FFF2-40B4-BE49-F238E27FC236}">
                  <a16:creationId xmlns:a16="http://schemas.microsoft.com/office/drawing/2014/main" id="{5DA642F3-9B96-4C50-B9E5-9C460F217832}"/>
                </a:ext>
              </a:extLst>
            </p:cNvPr>
            <p:cNvSpPr/>
            <p:nvPr/>
          </p:nvSpPr>
          <p:spPr>
            <a:xfrm>
              <a:off x="4943846"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0" name="Forme libre : forme 659">
              <a:extLst>
                <a:ext uri="{FF2B5EF4-FFF2-40B4-BE49-F238E27FC236}">
                  <a16:creationId xmlns:a16="http://schemas.microsoft.com/office/drawing/2014/main" id="{E64120B4-C2BD-44A4-8271-87F3A09DFE47}"/>
                </a:ext>
              </a:extLst>
            </p:cNvPr>
            <p:cNvSpPr/>
            <p:nvPr/>
          </p:nvSpPr>
          <p:spPr>
            <a:xfrm>
              <a:off x="4970895"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1" name="Forme libre : forme 660">
              <a:extLst>
                <a:ext uri="{FF2B5EF4-FFF2-40B4-BE49-F238E27FC236}">
                  <a16:creationId xmlns:a16="http://schemas.microsoft.com/office/drawing/2014/main" id="{7E0A1E78-70E4-47CC-97EE-0E2EC01251C2}"/>
                </a:ext>
              </a:extLst>
            </p:cNvPr>
            <p:cNvSpPr/>
            <p:nvPr/>
          </p:nvSpPr>
          <p:spPr>
            <a:xfrm>
              <a:off x="4997944"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2" name="Forme libre : forme 661">
              <a:extLst>
                <a:ext uri="{FF2B5EF4-FFF2-40B4-BE49-F238E27FC236}">
                  <a16:creationId xmlns:a16="http://schemas.microsoft.com/office/drawing/2014/main" id="{8807C585-7F12-4911-97CA-CDE2738B6F98}"/>
                </a:ext>
              </a:extLst>
            </p:cNvPr>
            <p:cNvSpPr/>
            <p:nvPr/>
          </p:nvSpPr>
          <p:spPr>
            <a:xfrm>
              <a:off x="5024993"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3" name="Forme libre : forme 662">
              <a:extLst>
                <a:ext uri="{FF2B5EF4-FFF2-40B4-BE49-F238E27FC236}">
                  <a16:creationId xmlns:a16="http://schemas.microsoft.com/office/drawing/2014/main" id="{141697AE-1B16-48E0-A11A-84F09461C970}"/>
                </a:ext>
              </a:extLst>
            </p:cNvPr>
            <p:cNvSpPr/>
            <p:nvPr/>
          </p:nvSpPr>
          <p:spPr>
            <a:xfrm>
              <a:off x="4943846"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4" name="Forme libre : forme 663">
              <a:extLst>
                <a:ext uri="{FF2B5EF4-FFF2-40B4-BE49-F238E27FC236}">
                  <a16:creationId xmlns:a16="http://schemas.microsoft.com/office/drawing/2014/main" id="{153ED56A-950B-4778-A0F1-DDD1EC0EC4D2}"/>
                </a:ext>
              </a:extLst>
            </p:cNvPr>
            <p:cNvSpPr/>
            <p:nvPr/>
          </p:nvSpPr>
          <p:spPr>
            <a:xfrm>
              <a:off x="4970895"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5" name="Forme libre : forme 664">
              <a:extLst>
                <a:ext uri="{FF2B5EF4-FFF2-40B4-BE49-F238E27FC236}">
                  <a16:creationId xmlns:a16="http://schemas.microsoft.com/office/drawing/2014/main" id="{60798AFA-71E5-47BB-9B2D-79715F629754}"/>
                </a:ext>
              </a:extLst>
            </p:cNvPr>
            <p:cNvSpPr/>
            <p:nvPr/>
          </p:nvSpPr>
          <p:spPr>
            <a:xfrm>
              <a:off x="4997944"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6" name="Forme libre : forme 665">
              <a:extLst>
                <a:ext uri="{FF2B5EF4-FFF2-40B4-BE49-F238E27FC236}">
                  <a16:creationId xmlns:a16="http://schemas.microsoft.com/office/drawing/2014/main" id="{11851FD2-BA77-494B-8B68-D11A0E3E6C9B}"/>
                </a:ext>
              </a:extLst>
            </p:cNvPr>
            <p:cNvSpPr/>
            <p:nvPr/>
          </p:nvSpPr>
          <p:spPr>
            <a:xfrm>
              <a:off x="5024993"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7" name="Forme libre : forme 666">
              <a:extLst>
                <a:ext uri="{FF2B5EF4-FFF2-40B4-BE49-F238E27FC236}">
                  <a16:creationId xmlns:a16="http://schemas.microsoft.com/office/drawing/2014/main" id="{3178F842-6D1E-4F2C-B876-E38BED03B342}"/>
                </a:ext>
              </a:extLst>
            </p:cNvPr>
            <p:cNvSpPr/>
            <p:nvPr/>
          </p:nvSpPr>
          <p:spPr>
            <a:xfrm>
              <a:off x="3012695" y="2234165"/>
              <a:ext cx="431321" cy="517294"/>
            </a:xfrm>
            <a:custGeom>
              <a:avLst/>
              <a:gdLst>
                <a:gd name="connsiteX0" fmla="*/ 431322 w 431321"/>
                <a:gd name="connsiteY0" fmla="*/ 517295 h 517294"/>
                <a:gd name="connsiteX1" fmla="*/ 431322 w 431321"/>
                <a:gd name="connsiteY1" fmla="*/ 129105 h 517294"/>
                <a:gd name="connsiteX2" fmla="*/ 387458 w 431321"/>
                <a:gd name="connsiteY2" fmla="*/ 85242 h 517294"/>
                <a:gd name="connsiteX3" fmla="*/ 343595 w 431321"/>
                <a:gd name="connsiteY3" fmla="*/ 85242 h 517294"/>
                <a:gd name="connsiteX4" fmla="*/ 330582 w 431321"/>
                <a:gd name="connsiteY4" fmla="*/ 72523 h 517294"/>
                <a:gd name="connsiteX5" fmla="*/ 330582 w 431321"/>
                <a:gd name="connsiteY5" fmla="*/ 72375 h 517294"/>
                <a:gd name="connsiteX6" fmla="*/ 330582 w 431321"/>
                <a:gd name="connsiteY6" fmla="*/ 39770 h 517294"/>
                <a:gd name="connsiteX7" fmla="*/ 317570 w 431321"/>
                <a:gd name="connsiteY7" fmla="*/ 26758 h 517294"/>
                <a:gd name="connsiteX8" fmla="*/ 317570 w 431321"/>
                <a:gd name="connsiteY8" fmla="*/ 26758 h 517294"/>
                <a:gd name="connsiteX9" fmla="*/ 304557 w 431321"/>
                <a:gd name="connsiteY9" fmla="*/ 14039 h 517294"/>
                <a:gd name="connsiteX10" fmla="*/ 304557 w 431321"/>
                <a:gd name="connsiteY10" fmla="*/ 13891 h 517294"/>
                <a:gd name="connsiteX11" fmla="*/ 304557 w 431321"/>
                <a:gd name="connsiteY11" fmla="*/ 12868 h 517294"/>
                <a:gd name="connsiteX12" fmla="*/ 291983 w 431321"/>
                <a:gd name="connsiteY12" fmla="*/ 1 h 517294"/>
                <a:gd name="connsiteX13" fmla="*/ 291690 w 431321"/>
                <a:gd name="connsiteY13" fmla="*/ 1 h 517294"/>
                <a:gd name="connsiteX14" fmla="*/ 44302 w 431321"/>
                <a:gd name="connsiteY14" fmla="*/ 1 h 517294"/>
                <a:gd name="connsiteX15" fmla="*/ 31435 w 431321"/>
                <a:gd name="connsiteY15" fmla="*/ 12574 h 517294"/>
                <a:gd name="connsiteX16" fmla="*/ 31435 w 431321"/>
                <a:gd name="connsiteY16" fmla="*/ 12868 h 517294"/>
                <a:gd name="connsiteX17" fmla="*/ 31435 w 431321"/>
                <a:gd name="connsiteY17" fmla="*/ 13891 h 517294"/>
                <a:gd name="connsiteX18" fmla="*/ 18570 w 431321"/>
                <a:gd name="connsiteY18" fmla="*/ 26759 h 517294"/>
                <a:gd name="connsiteX19" fmla="*/ 18423 w 431321"/>
                <a:gd name="connsiteY19" fmla="*/ 26758 h 517294"/>
                <a:gd name="connsiteX20" fmla="*/ 18423 w 431321"/>
                <a:gd name="connsiteY20" fmla="*/ 26758 h 517294"/>
                <a:gd name="connsiteX21" fmla="*/ 0 w 431321"/>
                <a:gd name="connsiteY21" fmla="*/ 40502 h 517294"/>
                <a:gd name="connsiteX22" fmla="*/ 0 w 431321"/>
                <a:gd name="connsiteY22" fmla="*/ 61556 h 5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21" h="517294">
                  <a:moveTo>
                    <a:pt x="431322" y="517295"/>
                  </a:moveTo>
                  <a:lnTo>
                    <a:pt x="431322" y="129105"/>
                  </a:lnTo>
                  <a:cubicBezTo>
                    <a:pt x="430854" y="105077"/>
                    <a:pt x="411481" y="85708"/>
                    <a:pt x="387458" y="85242"/>
                  </a:cubicBezTo>
                  <a:lnTo>
                    <a:pt x="343595" y="85242"/>
                  </a:lnTo>
                  <a:cubicBezTo>
                    <a:pt x="336489" y="85322"/>
                    <a:pt x="330670" y="79627"/>
                    <a:pt x="330582" y="72523"/>
                  </a:cubicBezTo>
                  <a:cubicBezTo>
                    <a:pt x="330582" y="72473"/>
                    <a:pt x="330582" y="72425"/>
                    <a:pt x="330582" y="72375"/>
                  </a:cubicBezTo>
                  <a:lnTo>
                    <a:pt x="330582" y="39770"/>
                  </a:lnTo>
                  <a:cubicBezTo>
                    <a:pt x="330582" y="32584"/>
                    <a:pt x="324763" y="26758"/>
                    <a:pt x="317570" y="26758"/>
                  </a:cubicBezTo>
                  <a:lnTo>
                    <a:pt x="317570" y="26758"/>
                  </a:lnTo>
                  <a:cubicBezTo>
                    <a:pt x="310464" y="26838"/>
                    <a:pt x="304645" y="21143"/>
                    <a:pt x="304557" y="14039"/>
                  </a:cubicBezTo>
                  <a:cubicBezTo>
                    <a:pt x="304557" y="13989"/>
                    <a:pt x="304557" y="13941"/>
                    <a:pt x="304557" y="13891"/>
                  </a:cubicBezTo>
                  <a:lnTo>
                    <a:pt x="304557" y="12868"/>
                  </a:lnTo>
                  <a:cubicBezTo>
                    <a:pt x="304645" y="5844"/>
                    <a:pt x="299015" y="83"/>
                    <a:pt x="291983" y="1"/>
                  </a:cubicBezTo>
                  <a:cubicBezTo>
                    <a:pt x="291880" y="0"/>
                    <a:pt x="291793" y="0"/>
                    <a:pt x="291690" y="1"/>
                  </a:cubicBezTo>
                  <a:lnTo>
                    <a:pt x="44302" y="1"/>
                  </a:lnTo>
                  <a:cubicBezTo>
                    <a:pt x="37276" y="-81"/>
                    <a:pt x="31517" y="5548"/>
                    <a:pt x="31435" y="12574"/>
                  </a:cubicBezTo>
                  <a:cubicBezTo>
                    <a:pt x="31434" y="12672"/>
                    <a:pt x="31434" y="12770"/>
                    <a:pt x="31435" y="12868"/>
                  </a:cubicBezTo>
                  <a:lnTo>
                    <a:pt x="31435" y="13891"/>
                  </a:lnTo>
                  <a:cubicBezTo>
                    <a:pt x="31435" y="20997"/>
                    <a:pt x="25676" y="26758"/>
                    <a:pt x="18570" y="26759"/>
                  </a:cubicBezTo>
                  <a:cubicBezTo>
                    <a:pt x="18521" y="26759"/>
                    <a:pt x="18472" y="26758"/>
                    <a:pt x="18423" y="26758"/>
                  </a:cubicBezTo>
                  <a:lnTo>
                    <a:pt x="18423" y="26758"/>
                  </a:lnTo>
                  <a:cubicBezTo>
                    <a:pt x="11258" y="26758"/>
                    <a:pt x="0" y="33337"/>
                    <a:pt x="0" y="40502"/>
                  </a:cubicBezTo>
                  <a:lnTo>
                    <a:pt x="0" y="61556"/>
                  </a:lnTo>
                </a:path>
              </a:pathLst>
            </a:custGeom>
            <a:noFill/>
            <a:ln w="14598" cap="flat">
              <a:solidFill>
                <a:srgbClr val="0BA157"/>
              </a:solidFill>
              <a:prstDash val="solid"/>
              <a:miter/>
            </a:ln>
          </p:spPr>
          <p:txBody>
            <a:bodyPr rtlCol="0" anchor="ctr"/>
            <a:lstStyle/>
            <a:p>
              <a:endParaRPr lang="fr-FR" sz="1350"/>
            </a:p>
          </p:txBody>
        </p:sp>
        <p:sp>
          <p:nvSpPr>
            <p:cNvPr id="668" name="Forme libre : forme 667">
              <a:extLst>
                <a:ext uri="{FF2B5EF4-FFF2-40B4-BE49-F238E27FC236}">
                  <a16:creationId xmlns:a16="http://schemas.microsoft.com/office/drawing/2014/main" id="{F5689ACF-8766-4AB1-9FC6-BA97AEF50F0E}"/>
                </a:ext>
              </a:extLst>
            </p:cNvPr>
            <p:cNvSpPr/>
            <p:nvPr/>
          </p:nvSpPr>
          <p:spPr>
            <a:xfrm>
              <a:off x="3286109"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69" name="Forme libre : forme 668">
              <a:extLst>
                <a:ext uri="{FF2B5EF4-FFF2-40B4-BE49-F238E27FC236}">
                  <a16:creationId xmlns:a16="http://schemas.microsoft.com/office/drawing/2014/main" id="{01A1663A-55ED-4BEF-9F22-909438A0F7A4}"/>
                </a:ext>
              </a:extLst>
            </p:cNvPr>
            <p:cNvSpPr/>
            <p:nvPr/>
          </p:nvSpPr>
          <p:spPr>
            <a:xfrm>
              <a:off x="3319591"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0" name="Forme libre : forme 669">
              <a:extLst>
                <a:ext uri="{FF2B5EF4-FFF2-40B4-BE49-F238E27FC236}">
                  <a16:creationId xmlns:a16="http://schemas.microsoft.com/office/drawing/2014/main" id="{F2158580-028A-4858-AE2E-7AD6B42A373F}"/>
                </a:ext>
              </a:extLst>
            </p:cNvPr>
            <p:cNvSpPr/>
            <p:nvPr/>
          </p:nvSpPr>
          <p:spPr>
            <a:xfrm>
              <a:off x="3355559" y="2399091"/>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1" name="Forme libre : forme 670">
              <a:extLst>
                <a:ext uri="{FF2B5EF4-FFF2-40B4-BE49-F238E27FC236}">
                  <a16:creationId xmlns:a16="http://schemas.microsoft.com/office/drawing/2014/main" id="{6D2F7136-AB40-4412-A0DA-D793EFF85611}"/>
                </a:ext>
              </a:extLst>
            </p:cNvPr>
            <p:cNvSpPr/>
            <p:nvPr/>
          </p:nvSpPr>
          <p:spPr>
            <a:xfrm>
              <a:off x="3388895" y="2399091"/>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2" name="Forme libre : forme 671">
              <a:extLst>
                <a:ext uri="{FF2B5EF4-FFF2-40B4-BE49-F238E27FC236}">
                  <a16:creationId xmlns:a16="http://schemas.microsoft.com/office/drawing/2014/main" id="{01FF2BE9-44BE-4B96-9840-30F982C6AE31}"/>
                </a:ext>
              </a:extLst>
            </p:cNvPr>
            <p:cNvSpPr/>
            <p:nvPr/>
          </p:nvSpPr>
          <p:spPr>
            <a:xfrm>
              <a:off x="3355559" y="2451435"/>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3" name="Forme libre : forme 672">
              <a:extLst>
                <a:ext uri="{FF2B5EF4-FFF2-40B4-BE49-F238E27FC236}">
                  <a16:creationId xmlns:a16="http://schemas.microsoft.com/office/drawing/2014/main" id="{8B977C32-60B2-46B6-8D2C-3B4873DCDC62}"/>
                </a:ext>
              </a:extLst>
            </p:cNvPr>
            <p:cNvSpPr/>
            <p:nvPr/>
          </p:nvSpPr>
          <p:spPr>
            <a:xfrm>
              <a:off x="3388895" y="2451435"/>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4" name="Forme libre : forme 673">
              <a:extLst>
                <a:ext uri="{FF2B5EF4-FFF2-40B4-BE49-F238E27FC236}">
                  <a16:creationId xmlns:a16="http://schemas.microsoft.com/office/drawing/2014/main" id="{432BB054-B40D-428D-B6CB-F016924EB028}"/>
                </a:ext>
              </a:extLst>
            </p:cNvPr>
            <p:cNvSpPr/>
            <p:nvPr/>
          </p:nvSpPr>
          <p:spPr>
            <a:xfrm>
              <a:off x="3254527" y="2453920"/>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5" name="Forme libre : forme 674">
              <a:extLst>
                <a:ext uri="{FF2B5EF4-FFF2-40B4-BE49-F238E27FC236}">
                  <a16:creationId xmlns:a16="http://schemas.microsoft.com/office/drawing/2014/main" id="{A3FCFB58-77CF-4B31-BE85-F47192A33B3F}"/>
                </a:ext>
              </a:extLst>
            </p:cNvPr>
            <p:cNvSpPr/>
            <p:nvPr/>
          </p:nvSpPr>
          <p:spPr>
            <a:xfrm>
              <a:off x="3322077" y="2453920"/>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6" name="Forme libre : forme 675">
              <a:extLst>
                <a:ext uri="{FF2B5EF4-FFF2-40B4-BE49-F238E27FC236}">
                  <a16:creationId xmlns:a16="http://schemas.microsoft.com/office/drawing/2014/main" id="{F1EE4248-9289-47B9-8684-2F1683314D35}"/>
                </a:ext>
              </a:extLst>
            </p:cNvPr>
            <p:cNvSpPr/>
            <p:nvPr/>
          </p:nvSpPr>
          <p:spPr>
            <a:xfrm>
              <a:off x="3355559"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7" name="Forme libre : forme 676">
              <a:extLst>
                <a:ext uri="{FF2B5EF4-FFF2-40B4-BE49-F238E27FC236}">
                  <a16:creationId xmlns:a16="http://schemas.microsoft.com/office/drawing/2014/main" id="{AF264A16-2551-45CC-8BD8-CD1047EACA47}"/>
                </a:ext>
              </a:extLst>
            </p:cNvPr>
            <p:cNvSpPr/>
            <p:nvPr/>
          </p:nvSpPr>
          <p:spPr>
            <a:xfrm>
              <a:off x="3254527"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8" name="Forme libre : forme 677">
              <a:extLst>
                <a:ext uri="{FF2B5EF4-FFF2-40B4-BE49-F238E27FC236}">
                  <a16:creationId xmlns:a16="http://schemas.microsoft.com/office/drawing/2014/main" id="{650DF3CC-0789-4974-BE71-90CAD6AF346C}"/>
                </a:ext>
              </a:extLst>
            </p:cNvPr>
            <p:cNvSpPr/>
            <p:nvPr/>
          </p:nvSpPr>
          <p:spPr>
            <a:xfrm>
              <a:off x="3288010"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9" name="Forme libre : forme 678">
              <a:extLst>
                <a:ext uri="{FF2B5EF4-FFF2-40B4-BE49-F238E27FC236}">
                  <a16:creationId xmlns:a16="http://schemas.microsoft.com/office/drawing/2014/main" id="{2AA7E88D-586D-4D26-943E-3A67FAC7CB4C}"/>
                </a:ext>
              </a:extLst>
            </p:cNvPr>
            <p:cNvSpPr/>
            <p:nvPr/>
          </p:nvSpPr>
          <p:spPr>
            <a:xfrm>
              <a:off x="3390211"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80" name="Forme libre : forme 679">
              <a:extLst>
                <a:ext uri="{FF2B5EF4-FFF2-40B4-BE49-F238E27FC236}">
                  <a16:creationId xmlns:a16="http://schemas.microsoft.com/office/drawing/2014/main" id="{B664F6EC-320A-4610-B238-6E59F5A048AC}"/>
                </a:ext>
              </a:extLst>
            </p:cNvPr>
            <p:cNvSpPr/>
            <p:nvPr/>
          </p:nvSpPr>
          <p:spPr>
            <a:xfrm>
              <a:off x="3062407" y="2131818"/>
              <a:ext cx="199577" cy="102639"/>
            </a:xfrm>
            <a:custGeom>
              <a:avLst/>
              <a:gdLst>
                <a:gd name="connsiteX0" fmla="*/ 46349 w 199577"/>
                <a:gd name="connsiteY0" fmla="*/ 102640 h 102639"/>
                <a:gd name="connsiteX1" fmla="*/ 199578 w 199577"/>
                <a:gd name="connsiteY1" fmla="*/ 102640 h 102639"/>
                <a:gd name="connsiteX2" fmla="*/ 199578 w 199577"/>
                <a:gd name="connsiteY2" fmla="*/ 97084 h 102639"/>
                <a:gd name="connsiteX3" fmla="*/ 150743 w 199577"/>
                <a:gd name="connsiteY3" fmla="*/ 0 h 102639"/>
                <a:gd name="connsiteX4" fmla="*/ 0 w 199577"/>
                <a:gd name="connsiteY4" fmla="*/ 0 h 102639"/>
                <a:gd name="connsiteX5" fmla="*/ 0 w 199577"/>
                <a:gd name="connsiteY5" fmla="*/ 10381 h 102639"/>
                <a:gd name="connsiteX6" fmla="*/ 46349 w 199577"/>
                <a:gd name="connsiteY6" fmla="*/ 102640 h 10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77" h="102639">
                  <a:moveTo>
                    <a:pt x="46349" y="102640"/>
                  </a:moveTo>
                  <a:lnTo>
                    <a:pt x="199578" y="102640"/>
                  </a:lnTo>
                  <a:lnTo>
                    <a:pt x="199578" y="97084"/>
                  </a:lnTo>
                  <a:lnTo>
                    <a:pt x="150743" y="0"/>
                  </a:lnTo>
                  <a:lnTo>
                    <a:pt x="0" y="0"/>
                  </a:lnTo>
                  <a:lnTo>
                    <a:pt x="0" y="10381"/>
                  </a:lnTo>
                  <a:lnTo>
                    <a:pt x="46349" y="102640"/>
                  </a:lnTo>
                  <a:close/>
                </a:path>
              </a:pathLst>
            </a:custGeom>
            <a:noFill/>
            <a:ln w="7299" cap="flat">
              <a:solidFill>
                <a:srgbClr val="0BA157"/>
              </a:solidFill>
              <a:prstDash val="solid"/>
              <a:round/>
            </a:ln>
          </p:spPr>
          <p:txBody>
            <a:bodyPr rtlCol="0" anchor="ctr"/>
            <a:lstStyle/>
            <a:p>
              <a:endParaRPr lang="fr-FR" sz="1350"/>
            </a:p>
          </p:txBody>
        </p:sp>
        <p:sp>
          <p:nvSpPr>
            <p:cNvPr id="681" name="Forme libre : forme 680">
              <a:extLst>
                <a:ext uri="{FF2B5EF4-FFF2-40B4-BE49-F238E27FC236}">
                  <a16:creationId xmlns:a16="http://schemas.microsoft.com/office/drawing/2014/main" id="{04856C2E-2BFB-41C7-82FB-61E07F13C983}"/>
                </a:ext>
              </a:extLst>
            </p:cNvPr>
            <p:cNvSpPr/>
            <p:nvPr/>
          </p:nvSpPr>
          <p:spPr>
            <a:xfrm>
              <a:off x="3188294" y="2136643"/>
              <a:ext cx="41085" cy="40938"/>
            </a:xfrm>
            <a:custGeom>
              <a:avLst/>
              <a:gdLst>
                <a:gd name="connsiteX0" fmla="*/ 0 w 41085"/>
                <a:gd name="connsiteY0" fmla="*/ 40939 h 40938"/>
                <a:gd name="connsiteX1" fmla="*/ 41085 w 41085"/>
                <a:gd name="connsiteY1" fmla="*/ 40939 h 40938"/>
                <a:gd name="connsiteX2" fmla="*/ 20469 w 41085"/>
                <a:gd name="connsiteY2" fmla="*/ 0 h 40938"/>
              </a:gdLst>
              <a:ahLst/>
              <a:cxnLst>
                <a:cxn ang="0">
                  <a:pos x="connsiteX0" y="connsiteY0"/>
                </a:cxn>
                <a:cxn ang="0">
                  <a:pos x="connsiteX1" y="connsiteY1"/>
                </a:cxn>
                <a:cxn ang="0">
                  <a:pos x="connsiteX2" y="connsiteY2"/>
                </a:cxn>
              </a:cxnLst>
              <a:rect l="l" t="t" r="r" b="b"/>
              <a:pathLst>
                <a:path w="41085" h="40938">
                  <a:moveTo>
                    <a:pt x="0" y="40939"/>
                  </a:moveTo>
                  <a:lnTo>
                    <a:pt x="41085" y="40939"/>
                  </a:lnTo>
                  <a:lnTo>
                    <a:pt x="20469" y="0"/>
                  </a:lnTo>
                </a:path>
              </a:pathLst>
            </a:custGeom>
            <a:noFill/>
            <a:ln w="7299" cap="flat">
              <a:solidFill>
                <a:srgbClr val="0BA157"/>
              </a:solidFill>
              <a:prstDash val="solid"/>
              <a:round/>
            </a:ln>
          </p:spPr>
          <p:txBody>
            <a:bodyPr rtlCol="0" anchor="ctr"/>
            <a:lstStyle/>
            <a:p>
              <a:endParaRPr lang="fr-FR" sz="1350"/>
            </a:p>
          </p:txBody>
        </p:sp>
        <p:sp>
          <p:nvSpPr>
            <p:cNvPr id="682" name="Forme libre : forme 681">
              <a:extLst>
                <a:ext uri="{FF2B5EF4-FFF2-40B4-BE49-F238E27FC236}">
                  <a16:creationId xmlns:a16="http://schemas.microsoft.com/office/drawing/2014/main" id="{C34D01F0-3B41-4D2F-B0E7-5EAC3CF8FF41}"/>
                </a:ext>
              </a:extLst>
            </p:cNvPr>
            <p:cNvSpPr/>
            <p:nvPr/>
          </p:nvSpPr>
          <p:spPr>
            <a:xfrm>
              <a:off x="3140337" y="2136643"/>
              <a:ext cx="40939" cy="40938"/>
            </a:xfrm>
            <a:custGeom>
              <a:avLst/>
              <a:gdLst>
                <a:gd name="connsiteX0" fmla="*/ 0 w 40939"/>
                <a:gd name="connsiteY0" fmla="*/ 40939 h 40938"/>
                <a:gd name="connsiteX1" fmla="*/ 40939 w 40939"/>
                <a:gd name="connsiteY1" fmla="*/ 40939 h 40938"/>
                <a:gd name="connsiteX2" fmla="*/ 20323 w 40939"/>
                <a:gd name="connsiteY2" fmla="*/ 0 h 40938"/>
              </a:gdLst>
              <a:ahLst/>
              <a:cxnLst>
                <a:cxn ang="0">
                  <a:pos x="connsiteX0" y="connsiteY0"/>
                </a:cxn>
                <a:cxn ang="0">
                  <a:pos x="connsiteX1" y="connsiteY1"/>
                </a:cxn>
                <a:cxn ang="0">
                  <a:pos x="connsiteX2" y="connsiteY2"/>
                </a:cxn>
              </a:cxnLst>
              <a:rect l="l" t="t" r="r" b="b"/>
              <a:pathLst>
                <a:path w="40939"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683" name="Forme libre : forme 682">
              <a:extLst>
                <a:ext uri="{FF2B5EF4-FFF2-40B4-BE49-F238E27FC236}">
                  <a16:creationId xmlns:a16="http://schemas.microsoft.com/office/drawing/2014/main" id="{A165CF87-93F9-47EA-A29A-EA7BF86E2A7B}"/>
                </a:ext>
              </a:extLst>
            </p:cNvPr>
            <p:cNvSpPr/>
            <p:nvPr/>
          </p:nvSpPr>
          <p:spPr>
            <a:xfrm>
              <a:off x="3092234" y="2136643"/>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684" name="Forme libre : forme 683">
              <a:extLst>
                <a:ext uri="{FF2B5EF4-FFF2-40B4-BE49-F238E27FC236}">
                  <a16:creationId xmlns:a16="http://schemas.microsoft.com/office/drawing/2014/main" id="{C4F29304-D4E4-45AD-8C38-18BE6EBC7AC7}"/>
                </a:ext>
              </a:extLst>
            </p:cNvPr>
            <p:cNvSpPr/>
            <p:nvPr/>
          </p:nvSpPr>
          <p:spPr>
            <a:xfrm>
              <a:off x="3211688" y="2183138"/>
              <a:ext cx="41085" cy="40938"/>
            </a:xfrm>
            <a:custGeom>
              <a:avLst/>
              <a:gdLst>
                <a:gd name="connsiteX0" fmla="*/ 0 w 41085"/>
                <a:gd name="connsiteY0" fmla="*/ 40939 h 40938"/>
                <a:gd name="connsiteX1" fmla="*/ 41085 w 41085"/>
                <a:gd name="connsiteY1" fmla="*/ 40939 h 40938"/>
                <a:gd name="connsiteX2" fmla="*/ 20470 w 41085"/>
                <a:gd name="connsiteY2" fmla="*/ 0 h 40938"/>
              </a:gdLst>
              <a:ahLst/>
              <a:cxnLst>
                <a:cxn ang="0">
                  <a:pos x="connsiteX0" y="connsiteY0"/>
                </a:cxn>
                <a:cxn ang="0">
                  <a:pos x="connsiteX1" y="connsiteY1"/>
                </a:cxn>
                <a:cxn ang="0">
                  <a:pos x="connsiteX2" y="connsiteY2"/>
                </a:cxn>
              </a:cxnLst>
              <a:rect l="l" t="t" r="r" b="b"/>
              <a:pathLst>
                <a:path w="41085" h="40938">
                  <a:moveTo>
                    <a:pt x="0" y="40939"/>
                  </a:moveTo>
                  <a:lnTo>
                    <a:pt x="41085" y="40939"/>
                  </a:lnTo>
                  <a:lnTo>
                    <a:pt x="20470" y="0"/>
                  </a:lnTo>
                </a:path>
              </a:pathLst>
            </a:custGeom>
            <a:noFill/>
            <a:ln w="7299" cap="flat">
              <a:solidFill>
                <a:srgbClr val="0BA157"/>
              </a:solidFill>
              <a:prstDash val="solid"/>
              <a:round/>
            </a:ln>
          </p:spPr>
          <p:txBody>
            <a:bodyPr rtlCol="0" anchor="ctr"/>
            <a:lstStyle/>
            <a:p>
              <a:endParaRPr lang="fr-FR" sz="1350"/>
            </a:p>
          </p:txBody>
        </p:sp>
        <p:sp>
          <p:nvSpPr>
            <p:cNvPr id="685" name="Forme libre : forme 684">
              <a:extLst>
                <a:ext uri="{FF2B5EF4-FFF2-40B4-BE49-F238E27FC236}">
                  <a16:creationId xmlns:a16="http://schemas.microsoft.com/office/drawing/2014/main" id="{156D114C-623D-4F2E-AFBC-0C93E4F1E57F}"/>
                </a:ext>
              </a:extLst>
            </p:cNvPr>
            <p:cNvSpPr/>
            <p:nvPr/>
          </p:nvSpPr>
          <p:spPr>
            <a:xfrm>
              <a:off x="3163731" y="2183138"/>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686" name="Forme libre : forme 685">
              <a:extLst>
                <a:ext uri="{FF2B5EF4-FFF2-40B4-BE49-F238E27FC236}">
                  <a16:creationId xmlns:a16="http://schemas.microsoft.com/office/drawing/2014/main" id="{8E23E4FB-CE95-4BE5-AF8D-9D59C4879D5A}"/>
                </a:ext>
              </a:extLst>
            </p:cNvPr>
            <p:cNvSpPr/>
            <p:nvPr/>
          </p:nvSpPr>
          <p:spPr>
            <a:xfrm>
              <a:off x="3115627" y="2183138"/>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687" name="Forme libre : forme 686">
              <a:extLst>
                <a:ext uri="{FF2B5EF4-FFF2-40B4-BE49-F238E27FC236}">
                  <a16:creationId xmlns:a16="http://schemas.microsoft.com/office/drawing/2014/main" id="{50FC5F8F-FDA0-44C6-BB17-3F053CE8ECFF}"/>
                </a:ext>
              </a:extLst>
            </p:cNvPr>
            <p:cNvSpPr/>
            <p:nvPr/>
          </p:nvSpPr>
          <p:spPr>
            <a:xfrm>
              <a:off x="3167678" y="2136643"/>
              <a:ext cx="41085" cy="40938"/>
            </a:xfrm>
            <a:custGeom>
              <a:avLst/>
              <a:gdLst>
                <a:gd name="connsiteX0" fmla="*/ 41085 w 41085"/>
                <a:gd name="connsiteY0" fmla="*/ 0 h 40938"/>
                <a:gd name="connsiteX1" fmla="*/ 0 w 41085"/>
                <a:gd name="connsiteY1" fmla="*/ 0 h 40938"/>
                <a:gd name="connsiteX2" fmla="*/ 20616 w 41085"/>
                <a:gd name="connsiteY2" fmla="*/ 40939 h 40938"/>
                <a:gd name="connsiteX3" fmla="*/ 41085 w 41085"/>
                <a:gd name="connsiteY3" fmla="*/ 0 h 40938"/>
              </a:gdLst>
              <a:ahLst/>
              <a:cxnLst>
                <a:cxn ang="0">
                  <a:pos x="connsiteX0" y="connsiteY0"/>
                </a:cxn>
                <a:cxn ang="0">
                  <a:pos x="connsiteX1" y="connsiteY1"/>
                </a:cxn>
                <a:cxn ang="0">
                  <a:pos x="connsiteX2" y="connsiteY2"/>
                </a:cxn>
                <a:cxn ang="0">
                  <a:pos x="connsiteX3" y="connsiteY3"/>
                </a:cxn>
              </a:cxnLst>
              <a:rect l="l" t="t" r="r" b="b"/>
              <a:pathLst>
                <a:path w="41085" h="40938">
                  <a:moveTo>
                    <a:pt x="41085" y="0"/>
                  </a:moveTo>
                  <a:lnTo>
                    <a:pt x="0" y="0"/>
                  </a:lnTo>
                  <a:lnTo>
                    <a:pt x="20616" y="40939"/>
                  </a:lnTo>
                  <a:lnTo>
                    <a:pt x="41085" y="0"/>
                  </a:lnTo>
                  <a:close/>
                </a:path>
              </a:pathLst>
            </a:custGeom>
            <a:noFill/>
            <a:ln w="7299" cap="flat">
              <a:solidFill>
                <a:srgbClr val="0BA157"/>
              </a:solidFill>
              <a:prstDash val="solid"/>
              <a:round/>
            </a:ln>
          </p:spPr>
          <p:txBody>
            <a:bodyPr rtlCol="0" anchor="ctr"/>
            <a:lstStyle/>
            <a:p>
              <a:endParaRPr lang="fr-FR" sz="1350"/>
            </a:p>
          </p:txBody>
        </p:sp>
        <p:sp>
          <p:nvSpPr>
            <p:cNvPr id="688" name="Forme libre : forme 687">
              <a:extLst>
                <a:ext uri="{FF2B5EF4-FFF2-40B4-BE49-F238E27FC236}">
                  <a16:creationId xmlns:a16="http://schemas.microsoft.com/office/drawing/2014/main" id="{5692A8EF-F9DE-4624-BCC4-16E6BF4CACB0}"/>
                </a:ext>
              </a:extLst>
            </p:cNvPr>
            <p:cNvSpPr/>
            <p:nvPr/>
          </p:nvSpPr>
          <p:spPr>
            <a:xfrm>
              <a:off x="3119721" y="2136643"/>
              <a:ext cx="40938" cy="40938"/>
            </a:xfrm>
            <a:custGeom>
              <a:avLst/>
              <a:gdLst>
                <a:gd name="connsiteX0" fmla="*/ 40939 w 40938"/>
                <a:gd name="connsiteY0" fmla="*/ 0 h 40938"/>
                <a:gd name="connsiteX1" fmla="*/ 0 w 40938"/>
                <a:gd name="connsiteY1" fmla="*/ 0 h 40938"/>
                <a:gd name="connsiteX2" fmla="*/ 20616 w 40938"/>
                <a:gd name="connsiteY2" fmla="*/ 40939 h 40938"/>
                <a:gd name="connsiteX3" fmla="*/ 40939 w 40938"/>
                <a:gd name="connsiteY3" fmla="*/ 0 h 40938"/>
              </a:gdLst>
              <a:ahLst/>
              <a:cxnLst>
                <a:cxn ang="0">
                  <a:pos x="connsiteX0" y="connsiteY0"/>
                </a:cxn>
                <a:cxn ang="0">
                  <a:pos x="connsiteX1" y="connsiteY1"/>
                </a:cxn>
                <a:cxn ang="0">
                  <a:pos x="connsiteX2" y="connsiteY2"/>
                </a:cxn>
                <a:cxn ang="0">
                  <a:pos x="connsiteX3" y="connsiteY3"/>
                </a:cxn>
              </a:cxnLst>
              <a:rect l="l" t="t" r="r" b="b"/>
              <a:pathLst>
                <a:path w="40938"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689" name="Forme libre : forme 688">
              <a:extLst>
                <a:ext uri="{FF2B5EF4-FFF2-40B4-BE49-F238E27FC236}">
                  <a16:creationId xmlns:a16="http://schemas.microsoft.com/office/drawing/2014/main" id="{DE49EABF-407C-4773-BD84-3B670A1254A2}"/>
                </a:ext>
              </a:extLst>
            </p:cNvPr>
            <p:cNvSpPr/>
            <p:nvPr/>
          </p:nvSpPr>
          <p:spPr>
            <a:xfrm>
              <a:off x="3071618" y="2136643"/>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690" name="Forme libre : forme 689">
              <a:extLst>
                <a:ext uri="{FF2B5EF4-FFF2-40B4-BE49-F238E27FC236}">
                  <a16:creationId xmlns:a16="http://schemas.microsoft.com/office/drawing/2014/main" id="{F1C0912E-D13E-470A-8190-433E40BF7FDB}"/>
                </a:ext>
              </a:extLst>
            </p:cNvPr>
            <p:cNvSpPr/>
            <p:nvPr/>
          </p:nvSpPr>
          <p:spPr>
            <a:xfrm>
              <a:off x="3095012" y="2183138"/>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691" name="Forme libre : forme 690">
              <a:extLst>
                <a:ext uri="{FF2B5EF4-FFF2-40B4-BE49-F238E27FC236}">
                  <a16:creationId xmlns:a16="http://schemas.microsoft.com/office/drawing/2014/main" id="{EB4E1B23-21A5-44FF-BB59-5F5B5D45BC1E}"/>
                </a:ext>
              </a:extLst>
            </p:cNvPr>
            <p:cNvSpPr/>
            <p:nvPr/>
          </p:nvSpPr>
          <p:spPr>
            <a:xfrm>
              <a:off x="3143115" y="2183138"/>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692" name="Forme libre : forme 691">
              <a:extLst>
                <a:ext uri="{FF2B5EF4-FFF2-40B4-BE49-F238E27FC236}">
                  <a16:creationId xmlns:a16="http://schemas.microsoft.com/office/drawing/2014/main" id="{89AF03BE-D009-4C36-9A22-AAA5A33C7B0F}"/>
                </a:ext>
              </a:extLst>
            </p:cNvPr>
            <p:cNvSpPr/>
            <p:nvPr/>
          </p:nvSpPr>
          <p:spPr>
            <a:xfrm>
              <a:off x="3191072" y="2183138"/>
              <a:ext cx="41085" cy="40938"/>
            </a:xfrm>
            <a:custGeom>
              <a:avLst/>
              <a:gdLst>
                <a:gd name="connsiteX0" fmla="*/ 41085 w 41085"/>
                <a:gd name="connsiteY0" fmla="*/ 0 h 40938"/>
                <a:gd name="connsiteX1" fmla="*/ 0 w 41085"/>
                <a:gd name="connsiteY1" fmla="*/ 0 h 40938"/>
                <a:gd name="connsiteX2" fmla="*/ 20616 w 41085"/>
                <a:gd name="connsiteY2" fmla="*/ 40939 h 40938"/>
                <a:gd name="connsiteX3" fmla="*/ 41085 w 41085"/>
                <a:gd name="connsiteY3" fmla="*/ 0 h 40938"/>
              </a:gdLst>
              <a:ahLst/>
              <a:cxnLst>
                <a:cxn ang="0">
                  <a:pos x="connsiteX0" y="connsiteY0"/>
                </a:cxn>
                <a:cxn ang="0">
                  <a:pos x="connsiteX1" y="connsiteY1"/>
                </a:cxn>
                <a:cxn ang="0">
                  <a:pos x="connsiteX2" y="connsiteY2"/>
                </a:cxn>
                <a:cxn ang="0">
                  <a:pos x="connsiteX3" y="connsiteY3"/>
                </a:cxn>
              </a:cxnLst>
              <a:rect l="l" t="t" r="r" b="b"/>
              <a:pathLst>
                <a:path w="41085" h="40938">
                  <a:moveTo>
                    <a:pt x="41085" y="0"/>
                  </a:moveTo>
                  <a:lnTo>
                    <a:pt x="0" y="0"/>
                  </a:lnTo>
                  <a:lnTo>
                    <a:pt x="20616" y="40939"/>
                  </a:lnTo>
                  <a:lnTo>
                    <a:pt x="41085" y="0"/>
                  </a:lnTo>
                  <a:close/>
                </a:path>
              </a:pathLst>
            </a:custGeom>
            <a:noFill/>
            <a:ln w="7299" cap="flat">
              <a:solidFill>
                <a:srgbClr val="0BA157"/>
              </a:solidFill>
              <a:prstDash val="solid"/>
              <a:round/>
            </a:ln>
          </p:spPr>
          <p:txBody>
            <a:bodyPr rtlCol="0" anchor="ctr"/>
            <a:lstStyle/>
            <a:p>
              <a:endParaRPr lang="fr-FR" sz="1350"/>
            </a:p>
          </p:txBody>
        </p:sp>
        <p:sp>
          <p:nvSpPr>
            <p:cNvPr id="693" name="Forme libre : forme 692">
              <a:extLst>
                <a:ext uri="{FF2B5EF4-FFF2-40B4-BE49-F238E27FC236}">
                  <a16:creationId xmlns:a16="http://schemas.microsoft.com/office/drawing/2014/main" id="{DE5A1E4A-820B-46CA-991A-A228940EA0CF}"/>
                </a:ext>
              </a:extLst>
            </p:cNvPr>
            <p:cNvSpPr/>
            <p:nvPr/>
          </p:nvSpPr>
          <p:spPr>
            <a:xfrm>
              <a:off x="2622459" y="1286726"/>
              <a:ext cx="389505" cy="2065220"/>
            </a:xfrm>
            <a:custGeom>
              <a:avLst/>
              <a:gdLst>
                <a:gd name="connsiteX0" fmla="*/ 0 w 389505"/>
                <a:gd name="connsiteY0" fmla="*/ 978144 h 2065220"/>
                <a:gd name="connsiteX1" fmla="*/ 0 w 389505"/>
                <a:gd name="connsiteY1" fmla="*/ 261711 h 2065220"/>
                <a:gd name="connsiteX2" fmla="*/ 19154 w 389505"/>
                <a:gd name="connsiteY2" fmla="*/ 224574 h 2065220"/>
                <a:gd name="connsiteX3" fmla="*/ 308505 w 389505"/>
                <a:gd name="connsiteY3" fmla="*/ 10522 h 2065220"/>
                <a:gd name="connsiteX4" fmla="*/ 379063 w 389505"/>
                <a:gd name="connsiteY4" fmla="*/ 19517 h 2065220"/>
                <a:gd name="connsiteX5" fmla="*/ 389505 w 389505"/>
                <a:gd name="connsiteY5" fmla="*/ 47513 h 2065220"/>
                <a:gd name="connsiteX6" fmla="*/ 389505 w 389505"/>
                <a:gd name="connsiteY6" fmla="*/ 2065220 h 20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05" h="2065220">
                  <a:moveTo>
                    <a:pt x="0" y="978144"/>
                  </a:moveTo>
                  <a:lnTo>
                    <a:pt x="0" y="261711"/>
                  </a:lnTo>
                  <a:cubicBezTo>
                    <a:pt x="102" y="246988"/>
                    <a:pt x="7215" y="233195"/>
                    <a:pt x="19154" y="224574"/>
                  </a:cubicBezTo>
                  <a:lnTo>
                    <a:pt x="308505" y="10522"/>
                  </a:lnTo>
                  <a:cubicBezTo>
                    <a:pt x="330473" y="-6479"/>
                    <a:pt x="362063" y="-2451"/>
                    <a:pt x="379063" y="19517"/>
                  </a:cubicBezTo>
                  <a:cubicBezTo>
                    <a:pt x="385299" y="27576"/>
                    <a:pt x="388941" y="37339"/>
                    <a:pt x="389505" y="47513"/>
                  </a:cubicBezTo>
                  <a:lnTo>
                    <a:pt x="389505" y="2065220"/>
                  </a:lnTo>
                </a:path>
              </a:pathLst>
            </a:custGeom>
            <a:noFill/>
            <a:ln w="14598" cap="rnd">
              <a:solidFill>
                <a:srgbClr val="0BA157"/>
              </a:solidFill>
              <a:prstDash val="solid"/>
              <a:round/>
            </a:ln>
          </p:spPr>
          <p:txBody>
            <a:bodyPr rtlCol="0" anchor="ctr"/>
            <a:lstStyle/>
            <a:p>
              <a:endParaRPr lang="fr-FR" sz="1350"/>
            </a:p>
          </p:txBody>
        </p:sp>
        <p:sp>
          <p:nvSpPr>
            <p:cNvPr id="694" name="Forme libre : forme 693">
              <a:extLst>
                <a:ext uri="{FF2B5EF4-FFF2-40B4-BE49-F238E27FC236}">
                  <a16:creationId xmlns:a16="http://schemas.microsoft.com/office/drawing/2014/main" id="{9800ED65-A42B-4F2F-A674-52B6087FD414}"/>
                </a:ext>
              </a:extLst>
            </p:cNvPr>
            <p:cNvSpPr/>
            <p:nvPr/>
          </p:nvSpPr>
          <p:spPr>
            <a:xfrm>
              <a:off x="2574501" y="2264870"/>
              <a:ext cx="225457" cy="1198489"/>
            </a:xfrm>
            <a:custGeom>
              <a:avLst/>
              <a:gdLst>
                <a:gd name="connsiteX0" fmla="*/ 0 w 225457"/>
                <a:gd name="connsiteY0" fmla="*/ 532646 h 1198489"/>
                <a:gd name="connsiteX1" fmla="*/ 0 w 225457"/>
                <a:gd name="connsiteY1" fmla="*/ 41524 h 1198489"/>
                <a:gd name="connsiteX2" fmla="*/ 41232 w 225457"/>
                <a:gd name="connsiteY2" fmla="*/ 0 h 1198489"/>
                <a:gd name="connsiteX3" fmla="*/ 41378 w 225457"/>
                <a:gd name="connsiteY3" fmla="*/ 0 h 1198489"/>
                <a:gd name="connsiteX4" fmla="*/ 183933 w 225457"/>
                <a:gd name="connsiteY4" fmla="*/ 0 h 1198489"/>
                <a:gd name="connsiteX5" fmla="*/ 225457 w 225457"/>
                <a:gd name="connsiteY5" fmla="*/ 41524 h 1198489"/>
                <a:gd name="connsiteX6" fmla="*/ 225457 w 225457"/>
                <a:gd name="connsiteY6" fmla="*/ 1131378 h 1198489"/>
                <a:gd name="connsiteX7" fmla="*/ 222972 w 225457"/>
                <a:gd name="connsiteY7" fmla="*/ 1198489 h 119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457" h="1198489">
                  <a:moveTo>
                    <a:pt x="0" y="532646"/>
                  </a:moveTo>
                  <a:lnTo>
                    <a:pt x="0" y="41524"/>
                  </a:lnTo>
                  <a:cubicBezTo>
                    <a:pt x="-80" y="18671"/>
                    <a:pt x="18379" y="80"/>
                    <a:pt x="41232" y="0"/>
                  </a:cubicBezTo>
                  <a:cubicBezTo>
                    <a:pt x="41280" y="0"/>
                    <a:pt x="41330" y="0"/>
                    <a:pt x="41378" y="0"/>
                  </a:cubicBezTo>
                  <a:lnTo>
                    <a:pt x="183933" y="0"/>
                  </a:lnTo>
                  <a:cubicBezTo>
                    <a:pt x="206866" y="0"/>
                    <a:pt x="225457" y="18591"/>
                    <a:pt x="225457" y="41524"/>
                  </a:cubicBezTo>
                  <a:lnTo>
                    <a:pt x="225457" y="1131378"/>
                  </a:lnTo>
                  <a:cubicBezTo>
                    <a:pt x="225457" y="1131378"/>
                    <a:pt x="224434" y="1160620"/>
                    <a:pt x="222972" y="1198489"/>
                  </a:cubicBezTo>
                </a:path>
              </a:pathLst>
            </a:custGeom>
            <a:noFill/>
            <a:ln w="14598" cap="flat">
              <a:solidFill>
                <a:srgbClr val="0BA157"/>
              </a:solidFill>
              <a:prstDash val="solid"/>
              <a:miter/>
            </a:ln>
          </p:spPr>
          <p:txBody>
            <a:bodyPr rtlCol="0" anchor="ctr"/>
            <a:lstStyle/>
            <a:p>
              <a:endParaRPr lang="fr-FR" sz="1350"/>
            </a:p>
          </p:txBody>
        </p:sp>
        <p:sp>
          <p:nvSpPr>
            <p:cNvPr id="695" name="Forme libre : forme 694">
              <a:extLst>
                <a:ext uri="{FF2B5EF4-FFF2-40B4-BE49-F238E27FC236}">
                  <a16:creationId xmlns:a16="http://schemas.microsoft.com/office/drawing/2014/main" id="{2A2BEAC5-01B2-4AC4-BF62-A8957289FBA8}"/>
                </a:ext>
              </a:extLst>
            </p:cNvPr>
            <p:cNvSpPr/>
            <p:nvPr/>
          </p:nvSpPr>
          <p:spPr>
            <a:xfrm>
              <a:off x="3011964" y="3758851"/>
              <a:ext cx="14621" cy="41523"/>
            </a:xfrm>
            <a:custGeom>
              <a:avLst/>
              <a:gdLst>
                <a:gd name="connsiteX0" fmla="*/ 0 w 14621"/>
                <a:gd name="connsiteY0" fmla="*/ 0 h 41523"/>
                <a:gd name="connsiteX1" fmla="*/ 0 w 14621"/>
                <a:gd name="connsiteY1" fmla="*/ 41524 h 41523"/>
              </a:gdLst>
              <a:ahLst/>
              <a:cxnLst>
                <a:cxn ang="0">
                  <a:pos x="connsiteX0" y="connsiteY0"/>
                </a:cxn>
                <a:cxn ang="0">
                  <a:pos x="connsiteX1" y="connsiteY1"/>
                </a:cxn>
              </a:cxnLst>
              <a:rect l="l" t="t" r="r" b="b"/>
              <a:pathLst>
                <a:path w="14621" h="41523">
                  <a:moveTo>
                    <a:pt x="0" y="0"/>
                  </a:moveTo>
                  <a:lnTo>
                    <a:pt x="0" y="41524"/>
                  </a:lnTo>
                </a:path>
              </a:pathLst>
            </a:custGeom>
            <a:ln w="14598" cap="rnd">
              <a:solidFill>
                <a:srgbClr val="0BA157"/>
              </a:solidFill>
              <a:prstDash val="solid"/>
              <a:round/>
            </a:ln>
          </p:spPr>
          <p:txBody>
            <a:bodyPr rtlCol="0" anchor="ctr"/>
            <a:lstStyle/>
            <a:p>
              <a:endParaRPr lang="fr-FR" sz="1350"/>
            </a:p>
          </p:txBody>
        </p:sp>
        <p:sp>
          <p:nvSpPr>
            <p:cNvPr id="696" name="Forme libre : forme 695">
              <a:extLst>
                <a:ext uri="{FF2B5EF4-FFF2-40B4-BE49-F238E27FC236}">
                  <a16:creationId xmlns:a16="http://schemas.microsoft.com/office/drawing/2014/main" id="{D72FF51D-011D-4EA2-B81B-F94880AD4E36}"/>
                </a:ext>
              </a:extLst>
            </p:cNvPr>
            <p:cNvSpPr/>
            <p:nvPr/>
          </p:nvSpPr>
          <p:spPr>
            <a:xfrm>
              <a:off x="3016935" y="2566356"/>
              <a:ext cx="484834" cy="956071"/>
            </a:xfrm>
            <a:custGeom>
              <a:avLst/>
              <a:gdLst>
                <a:gd name="connsiteX0" fmla="*/ 484835 w 484834"/>
                <a:gd name="connsiteY0" fmla="*/ 956072 h 956071"/>
                <a:gd name="connsiteX1" fmla="*/ 484835 w 484834"/>
                <a:gd name="connsiteY1" fmla="*/ 229697 h 956071"/>
                <a:gd name="connsiteX2" fmla="*/ 440971 w 484834"/>
                <a:gd name="connsiteY2" fmla="*/ 185834 h 956071"/>
                <a:gd name="connsiteX3" fmla="*/ 418309 w 484834"/>
                <a:gd name="connsiteY3" fmla="*/ 185834 h 956071"/>
                <a:gd name="connsiteX4" fmla="*/ 374446 w 484834"/>
                <a:gd name="connsiteY4" fmla="*/ 141971 h 956071"/>
                <a:gd name="connsiteX5" fmla="*/ 374446 w 484834"/>
                <a:gd name="connsiteY5" fmla="*/ 138023 h 956071"/>
                <a:gd name="connsiteX6" fmla="*/ 329705 w 484834"/>
                <a:gd name="connsiteY6" fmla="*/ 94160 h 956071"/>
                <a:gd name="connsiteX7" fmla="*/ 321664 w 484834"/>
                <a:gd name="connsiteY7" fmla="*/ 94160 h 956071"/>
                <a:gd name="connsiteX8" fmla="*/ 277800 w 484834"/>
                <a:gd name="connsiteY8" fmla="*/ 49565 h 956071"/>
                <a:gd name="connsiteX9" fmla="*/ 277800 w 484834"/>
                <a:gd name="connsiteY9" fmla="*/ 43863 h 956071"/>
                <a:gd name="connsiteX10" fmla="*/ 233937 w 484834"/>
                <a:gd name="connsiteY10" fmla="*/ 0 h 956071"/>
                <a:gd name="connsiteX11" fmla="*/ 131590 w 484834"/>
                <a:gd name="connsiteY11" fmla="*/ 0 h 956071"/>
                <a:gd name="connsiteX12" fmla="*/ 87726 w 484834"/>
                <a:gd name="connsiteY12" fmla="*/ 43863 h 956071"/>
                <a:gd name="connsiteX13" fmla="*/ 87726 w 484834"/>
                <a:gd name="connsiteY13" fmla="*/ 319617 h 956071"/>
                <a:gd name="connsiteX14" fmla="*/ 43863 w 484834"/>
                <a:gd name="connsiteY14" fmla="*/ 364211 h 956071"/>
                <a:gd name="connsiteX15" fmla="*/ 43863 w 484834"/>
                <a:gd name="connsiteY15" fmla="*/ 364211 h 956071"/>
                <a:gd name="connsiteX16" fmla="*/ 0 w 484834"/>
                <a:gd name="connsiteY16" fmla="*/ 408074 h 956071"/>
                <a:gd name="connsiteX17" fmla="*/ 0 w 484834"/>
                <a:gd name="connsiteY17" fmla="*/ 839980 h 95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834" h="956071">
                  <a:moveTo>
                    <a:pt x="484835" y="956072"/>
                  </a:moveTo>
                  <a:lnTo>
                    <a:pt x="484835" y="229697"/>
                  </a:lnTo>
                  <a:cubicBezTo>
                    <a:pt x="484367" y="205675"/>
                    <a:pt x="464994" y="186302"/>
                    <a:pt x="440971" y="185834"/>
                  </a:cubicBezTo>
                  <a:lnTo>
                    <a:pt x="418309" y="185834"/>
                  </a:lnTo>
                  <a:cubicBezTo>
                    <a:pt x="394286" y="185366"/>
                    <a:pt x="374913" y="165999"/>
                    <a:pt x="374446" y="141971"/>
                  </a:cubicBezTo>
                  <a:lnTo>
                    <a:pt x="374446" y="138023"/>
                  </a:lnTo>
                  <a:cubicBezTo>
                    <a:pt x="374051" y="113623"/>
                    <a:pt x="354108" y="94076"/>
                    <a:pt x="329705" y="94160"/>
                  </a:cubicBezTo>
                  <a:lnTo>
                    <a:pt x="321664" y="94160"/>
                  </a:lnTo>
                  <a:cubicBezTo>
                    <a:pt x="297349" y="93683"/>
                    <a:pt x="277873" y="73879"/>
                    <a:pt x="277800" y="49565"/>
                  </a:cubicBezTo>
                  <a:lnTo>
                    <a:pt x="277800" y="43863"/>
                  </a:lnTo>
                  <a:cubicBezTo>
                    <a:pt x="277332" y="19835"/>
                    <a:pt x="257959" y="466"/>
                    <a:pt x="233937" y="0"/>
                  </a:cubicBezTo>
                  <a:lnTo>
                    <a:pt x="131590" y="0"/>
                  </a:lnTo>
                  <a:cubicBezTo>
                    <a:pt x="107561" y="466"/>
                    <a:pt x="88193" y="19835"/>
                    <a:pt x="87726" y="43863"/>
                  </a:cubicBezTo>
                  <a:lnTo>
                    <a:pt x="87726" y="319617"/>
                  </a:lnTo>
                  <a:cubicBezTo>
                    <a:pt x="87652" y="343931"/>
                    <a:pt x="68172" y="363728"/>
                    <a:pt x="43863" y="364211"/>
                  </a:cubicBezTo>
                  <a:lnTo>
                    <a:pt x="43863" y="364211"/>
                  </a:lnTo>
                  <a:cubicBezTo>
                    <a:pt x="19835" y="364679"/>
                    <a:pt x="466" y="384052"/>
                    <a:pt x="0" y="408074"/>
                  </a:cubicBezTo>
                  <a:lnTo>
                    <a:pt x="0" y="839980"/>
                  </a:lnTo>
                </a:path>
              </a:pathLst>
            </a:custGeom>
            <a:noFill/>
            <a:ln w="14598" cap="rnd">
              <a:solidFill>
                <a:srgbClr val="0BA157"/>
              </a:solidFill>
              <a:prstDash val="solid"/>
              <a:round/>
            </a:ln>
          </p:spPr>
          <p:txBody>
            <a:bodyPr rtlCol="0" anchor="ctr"/>
            <a:lstStyle/>
            <a:p>
              <a:endParaRPr lang="fr-FR" sz="1350"/>
            </a:p>
          </p:txBody>
        </p:sp>
        <p:sp>
          <p:nvSpPr>
            <p:cNvPr id="697" name="Forme libre : forme 696">
              <a:extLst>
                <a:ext uri="{FF2B5EF4-FFF2-40B4-BE49-F238E27FC236}">
                  <a16:creationId xmlns:a16="http://schemas.microsoft.com/office/drawing/2014/main" id="{588A30A6-D1C0-4575-AC03-3E9176ABA2E4}"/>
                </a:ext>
              </a:extLst>
            </p:cNvPr>
            <p:cNvSpPr/>
            <p:nvPr/>
          </p:nvSpPr>
          <p:spPr>
            <a:xfrm>
              <a:off x="3174843" y="2797516"/>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698" name="Forme libre : forme 697">
              <a:extLst>
                <a:ext uri="{FF2B5EF4-FFF2-40B4-BE49-F238E27FC236}">
                  <a16:creationId xmlns:a16="http://schemas.microsoft.com/office/drawing/2014/main" id="{39C05985-8ED4-41E3-BCA4-634FD47ABB3F}"/>
                </a:ext>
              </a:extLst>
            </p:cNvPr>
            <p:cNvSpPr/>
            <p:nvPr/>
          </p:nvSpPr>
          <p:spPr>
            <a:xfrm>
              <a:off x="3215051" y="2797516"/>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699" name="Forme libre : forme 698">
              <a:extLst>
                <a:ext uri="{FF2B5EF4-FFF2-40B4-BE49-F238E27FC236}">
                  <a16:creationId xmlns:a16="http://schemas.microsoft.com/office/drawing/2014/main" id="{AFD78D59-96B6-48EB-B4DC-3C4916A797E1}"/>
                </a:ext>
              </a:extLst>
            </p:cNvPr>
            <p:cNvSpPr/>
            <p:nvPr/>
          </p:nvSpPr>
          <p:spPr>
            <a:xfrm>
              <a:off x="3174843" y="2663733"/>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0" name="Forme libre : forme 699">
              <a:extLst>
                <a:ext uri="{FF2B5EF4-FFF2-40B4-BE49-F238E27FC236}">
                  <a16:creationId xmlns:a16="http://schemas.microsoft.com/office/drawing/2014/main" id="{DB06193B-C1F8-402A-871F-38341EE947F1}"/>
                </a:ext>
              </a:extLst>
            </p:cNvPr>
            <p:cNvSpPr/>
            <p:nvPr/>
          </p:nvSpPr>
          <p:spPr>
            <a:xfrm>
              <a:off x="3215051" y="2663733"/>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1" name="Forme libre : forme 700">
              <a:extLst>
                <a:ext uri="{FF2B5EF4-FFF2-40B4-BE49-F238E27FC236}">
                  <a16:creationId xmlns:a16="http://schemas.microsoft.com/office/drawing/2014/main" id="{23931AF1-385D-4652-A2D9-B75F35AD79DF}"/>
                </a:ext>
              </a:extLst>
            </p:cNvPr>
            <p:cNvSpPr/>
            <p:nvPr/>
          </p:nvSpPr>
          <p:spPr>
            <a:xfrm>
              <a:off x="3213150" y="2605980"/>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2" name="Forme libre : forme 701">
              <a:extLst>
                <a:ext uri="{FF2B5EF4-FFF2-40B4-BE49-F238E27FC236}">
                  <a16:creationId xmlns:a16="http://schemas.microsoft.com/office/drawing/2014/main" id="{E4FFD3F8-AE0E-455B-81A8-E1FC754CE6D4}"/>
                </a:ext>
              </a:extLst>
            </p:cNvPr>
            <p:cNvSpPr/>
            <p:nvPr/>
          </p:nvSpPr>
          <p:spPr>
            <a:xfrm>
              <a:off x="3253358" y="2605980"/>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3" name="Forme libre : forme 702">
              <a:extLst>
                <a:ext uri="{FF2B5EF4-FFF2-40B4-BE49-F238E27FC236}">
                  <a16:creationId xmlns:a16="http://schemas.microsoft.com/office/drawing/2014/main" id="{CB572B45-50B1-4AC7-86EA-AEA2760C7457}"/>
                </a:ext>
              </a:extLst>
            </p:cNvPr>
            <p:cNvSpPr/>
            <p:nvPr/>
          </p:nvSpPr>
          <p:spPr>
            <a:xfrm>
              <a:off x="3257598" y="2729381"/>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4" name="Forme libre : forme 703">
              <a:extLst>
                <a:ext uri="{FF2B5EF4-FFF2-40B4-BE49-F238E27FC236}">
                  <a16:creationId xmlns:a16="http://schemas.microsoft.com/office/drawing/2014/main" id="{B52099CA-8BA0-446B-B2CF-A3FA72DC2F92}"/>
                </a:ext>
              </a:extLst>
            </p:cNvPr>
            <p:cNvSpPr/>
            <p:nvPr/>
          </p:nvSpPr>
          <p:spPr>
            <a:xfrm>
              <a:off x="3215051" y="2861994"/>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5" name="Forme libre : forme 704">
              <a:extLst>
                <a:ext uri="{FF2B5EF4-FFF2-40B4-BE49-F238E27FC236}">
                  <a16:creationId xmlns:a16="http://schemas.microsoft.com/office/drawing/2014/main" id="{5DAE7DFC-B32D-428D-BFFD-A20DBCDB5055}"/>
                </a:ext>
              </a:extLst>
            </p:cNvPr>
            <p:cNvSpPr/>
            <p:nvPr/>
          </p:nvSpPr>
          <p:spPr>
            <a:xfrm>
              <a:off x="4616188" y="2767347"/>
              <a:ext cx="242155" cy="86641"/>
            </a:xfrm>
            <a:custGeom>
              <a:avLst/>
              <a:gdLst>
                <a:gd name="connsiteX0" fmla="*/ 0 w 242155"/>
                <a:gd name="connsiteY0" fmla="*/ 31485 h 86641"/>
                <a:gd name="connsiteX1" fmla="*/ 237008 w 242155"/>
                <a:gd name="connsiteY1" fmla="*/ 78857 h 86641"/>
                <a:gd name="connsiteX2" fmla="*/ 241935 w 242155"/>
                <a:gd name="connsiteY2" fmla="*/ 70479 h 86641"/>
                <a:gd name="connsiteX3" fmla="*/ 239785 w 242155"/>
                <a:gd name="connsiteY3" fmla="*/ 67014 h 86641"/>
                <a:gd name="connsiteX4" fmla="*/ 5848 w 242155"/>
                <a:gd name="connsiteY4" fmla="*/ 1219 h 8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5" h="86641">
                  <a:moveTo>
                    <a:pt x="0" y="31485"/>
                  </a:moveTo>
                  <a:cubicBezTo>
                    <a:pt x="49127" y="60727"/>
                    <a:pt x="141824" y="104590"/>
                    <a:pt x="237008" y="78857"/>
                  </a:cubicBezTo>
                  <a:cubicBezTo>
                    <a:pt x="240677" y="77907"/>
                    <a:pt x="242885" y="74149"/>
                    <a:pt x="241935" y="70479"/>
                  </a:cubicBezTo>
                  <a:cubicBezTo>
                    <a:pt x="241584" y="69134"/>
                    <a:pt x="240838" y="67920"/>
                    <a:pt x="239785" y="67014"/>
                  </a:cubicBezTo>
                  <a:cubicBezTo>
                    <a:pt x="166680" y="488"/>
                    <a:pt x="63017" y="-3021"/>
                    <a:pt x="5848" y="1219"/>
                  </a:cubicBezTo>
                </a:path>
              </a:pathLst>
            </a:custGeom>
            <a:noFill/>
            <a:ln w="14598" cap="rnd">
              <a:solidFill>
                <a:srgbClr val="0BA157"/>
              </a:solidFill>
              <a:prstDash val="solid"/>
              <a:round/>
            </a:ln>
          </p:spPr>
          <p:txBody>
            <a:bodyPr rtlCol="0" anchor="ctr"/>
            <a:lstStyle/>
            <a:p>
              <a:endParaRPr lang="fr-FR" sz="1350"/>
            </a:p>
          </p:txBody>
        </p:sp>
        <p:sp>
          <p:nvSpPr>
            <p:cNvPr id="706" name="Forme libre : forme 705">
              <a:extLst>
                <a:ext uri="{FF2B5EF4-FFF2-40B4-BE49-F238E27FC236}">
                  <a16:creationId xmlns:a16="http://schemas.microsoft.com/office/drawing/2014/main" id="{6D447378-37BB-4AAC-AF4E-2DA05D8D31EF}"/>
                </a:ext>
              </a:extLst>
            </p:cNvPr>
            <p:cNvSpPr/>
            <p:nvPr/>
          </p:nvSpPr>
          <p:spPr>
            <a:xfrm>
              <a:off x="4377774" y="2792398"/>
              <a:ext cx="180075" cy="188944"/>
            </a:xfrm>
            <a:custGeom>
              <a:avLst/>
              <a:gdLst>
                <a:gd name="connsiteX0" fmla="*/ 153611 w 180075"/>
                <a:gd name="connsiteY0" fmla="*/ 0 h 188944"/>
                <a:gd name="connsiteX1" fmla="*/ 236 w 180075"/>
                <a:gd name="connsiteY1" fmla="*/ 180132 h 188944"/>
                <a:gd name="connsiteX2" fmla="*/ 5222 w 180075"/>
                <a:gd name="connsiteY2" fmla="*/ 188714 h 188944"/>
                <a:gd name="connsiteX3" fmla="*/ 9155 w 180075"/>
                <a:gd name="connsiteY3" fmla="*/ 188612 h 188944"/>
                <a:gd name="connsiteX4" fmla="*/ 180075 w 180075"/>
                <a:gd name="connsiteY4" fmla="*/ 20908 h 1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75" h="188944">
                  <a:moveTo>
                    <a:pt x="153611" y="0"/>
                  </a:moveTo>
                  <a:cubicBezTo>
                    <a:pt x="103022" y="29242"/>
                    <a:pt x="24215" y="87726"/>
                    <a:pt x="236" y="180132"/>
                  </a:cubicBezTo>
                  <a:cubicBezTo>
                    <a:pt x="-758" y="183875"/>
                    <a:pt x="1479" y="187720"/>
                    <a:pt x="5222" y="188714"/>
                  </a:cubicBezTo>
                  <a:cubicBezTo>
                    <a:pt x="6523" y="189050"/>
                    <a:pt x="7883" y="189021"/>
                    <a:pt x="9155" y="188612"/>
                  </a:cubicBezTo>
                  <a:cubicBezTo>
                    <a:pt x="101268" y="157908"/>
                    <a:pt x="155366" y="73105"/>
                    <a:pt x="180075" y="20908"/>
                  </a:cubicBezTo>
                </a:path>
              </a:pathLst>
            </a:custGeom>
            <a:noFill/>
            <a:ln w="14598" cap="rnd">
              <a:solidFill>
                <a:srgbClr val="0BA157"/>
              </a:solidFill>
              <a:prstDash val="solid"/>
              <a:round/>
            </a:ln>
          </p:spPr>
          <p:txBody>
            <a:bodyPr rtlCol="0" anchor="ctr"/>
            <a:lstStyle/>
            <a:p>
              <a:endParaRPr lang="fr-FR" sz="1350"/>
            </a:p>
          </p:txBody>
        </p:sp>
        <p:sp>
          <p:nvSpPr>
            <p:cNvPr id="707" name="Forme libre : forme 706">
              <a:extLst>
                <a:ext uri="{FF2B5EF4-FFF2-40B4-BE49-F238E27FC236}">
                  <a16:creationId xmlns:a16="http://schemas.microsoft.com/office/drawing/2014/main" id="{3725BE71-7DB0-4D8F-B8D8-56B9B99FFA66}"/>
                </a:ext>
              </a:extLst>
            </p:cNvPr>
            <p:cNvSpPr/>
            <p:nvPr/>
          </p:nvSpPr>
          <p:spPr>
            <a:xfrm>
              <a:off x="4481653" y="2502292"/>
              <a:ext cx="96005" cy="235422"/>
            </a:xfrm>
            <a:custGeom>
              <a:avLst/>
              <a:gdLst>
                <a:gd name="connsiteX0" fmla="*/ 95935 w 96005"/>
                <a:gd name="connsiteY0" fmla="*/ 232937 h 235422"/>
                <a:gd name="connsiteX1" fmla="*/ 16250 w 96005"/>
                <a:gd name="connsiteY1" fmla="*/ 1925 h 235422"/>
                <a:gd name="connsiteX2" fmla="*/ 6322 w 96005"/>
                <a:gd name="connsiteY2" fmla="*/ 2191 h 235422"/>
                <a:gd name="connsiteX3" fmla="*/ 4553 w 96005"/>
                <a:gd name="connsiteY3" fmla="*/ 5580 h 235422"/>
                <a:gd name="connsiteX4" fmla="*/ 63037 w 96005"/>
                <a:gd name="connsiteY4" fmla="*/ 235423 h 23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05" h="235422">
                  <a:moveTo>
                    <a:pt x="95935" y="232937"/>
                  </a:moveTo>
                  <a:cubicBezTo>
                    <a:pt x="96958" y="175915"/>
                    <a:pt x="87747" y="72106"/>
                    <a:pt x="16250" y="1925"/>
                  </a:cubicBezTo>
                  <a:cubicBezTo>
                    <a:pt x="13443" y="-742"/>
                    <a:pt x="8998" y="-623"/>
                    <a:pt x="6322" y="2191"/>
                  </a:cubicBezTo>
                  <a:cubicBezTo>
                    <a:pt x="5430" y="3134"/>
                    <a:pt x="4816" y="4308"/>
                    <a:pt x="4553" y="5580"/>
                  </a:cubicBezTo>
                  <a:cubicBezTo>
                    <a:pt x="-14601" y="99447"/>
                    <a:pt x="30871" y="187173"/>
                    <a:pt x="63037" y="235423"/>
                  </a:cubicBezTo>
                </a:path>
              </a:pathLst>
            </a:custGeom>
            <a:noFill/>
            <a:ln w="14598" cap="rnd">
              <a:solidFill>
                <a:srgbClr val="0BA157"/>
              </a:solidFill>
              <a:prstDash val="solid"/>
              <a:round/>
            </a:ln>
          </p:spPr>
          <p:txBody>
            <a:bodyPr rtlCol="0" anchor="ctr"/>
            <a:lstStyle/>
            <a:p>
              <a:endParaRPr lang="fr-FR" sz="1350"/>
            </a:p>
          </p:txBody>
        </p:sp>
        <p:sp>
          <p:nvSpPr>
            <p:cNvPr id="708" name="Forme libre : forme 707">
              <a:extLst>
                <a:ext uri="{FF2B5EF4-FFF2-40B4-BE49-F238E27FC236}">
                  <a16:creationId xmlns:a16="http://schemas.microsoft.com/office/drawing/2014/main" id="{930411D6-CF93-4CF7-8973-0EAB137BECFC}"/>
                </a:ext>
              </a:extLst>
            </p:cNvPr>
            <p:cNvSpPr/>
            <p:nvPr/>
          </p:nvSpPr>
          <p:spPr>
            <a:xfrm>
              <a:off x="4541913" y="2787135"/>
              <a:ext cx="64917" cy="735293"/>
            </a:xfrm>
            <a:custGeom>
              <a:avLst/>
              <a:gdLst>
                <a:gd name="connsiteX0" fmla="*/ 64918 w 64917"/>
                <a:gd name="connsiteY0" fmla="*/ 735294 h 735293"/>
                <a:gd name="connsiteX1" fmla="*/ 44887 w 64917"/>
                <a:gd name="connsiteY1" fmla="*/ 0 h 735293"/>
                <a:gd name="connsiteX2" fmla="*/ 35675 w 64917"/>
                <a:gd name="connsiteY2" fmla="*/ 0 h 735293"/>
                <a:gd name="connsiteX3" fmla="*/ 20177 w 64917"/>
                <a:gd name="connsiteY3" fmla="*/ 0 h 735293"/>
                <a:gd name="connsiteX4" fmla="*/ 0 w 64917"/>
                <a:gd name="connsiteY4" fmla="*/ 735294 h 7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17" h="735293">
                  <a:moveTo>
                    <a:pt x="64918" y="735294"/>
                  </a:moveTo>
                  <a:lnTo>
                    <a:pt x="44887" y="0"/>
                  </a:lnTo>
                  <a:lnTo>
                    <a:pt x="35675" y="0"/>
                  </a:lnTo>
                  <a:lnTo>
                    <a:pt x="20177" y="0"/>
                  </a:lnTo>
                  <a:lnTo>
                    <a:pt x="0" y="735294"/>
                  </a:lnTo>
                </a:path>
              </a:pathLst>
            </a:custGeom>
            <a:noFill/>
            <a:ln w="14598" cap="flat">
              <a:solidFill>
                <a:srgbClr val="0BA157"/>
              </a:solidFill>
              <a:prstDash val="solid"/>
              <a:miter/>
            </a:ln>
          </p:spPr>
          <p:txBody>
            <a:bodyPr rtlCol="0" anchor="ctr"/>
            <a:lstStyle/>
            <a:p>
              <a:endParaRPr lang="fr-FR" sz="1350"/>
            </a:p>
          </p:txBody>
        </p:sp>
        <p:sp>
          <p:nvSpPr>
            <p:cNvPr id="709" name="Forme libre : forme 708">
              <a:extLst>
                <a:ext uri="{FF2B5EF4-FFF2-40B4-BE49-F238E27FC236}">
                  <a16:creationId xmlns:a16="http://schemas.microsoft.com/office/drawing/2014/main" id="{633D53DB-64C3-4FD1-88EF-BED43C36E721}"/>
                </a:ext>
              </a:extLst>
            </p:cNvPr>
            <p:cNvSpPr/>
            <p:nvPr/>
          </p:nvSpPr>
          <p:spPr>
            <a:xfrm>
              <a:off x="4544772" y="2741936"/>
              <a:ext cx="61473" cy="61282"/>
            </a:xfrm>
            <a:custGeom>
              <a:avLst/>
              <a:gdLst>
                <a:gd name="connsiteX0" fmla="*/ 60303 w 61473"/>
                <a:gd name="connsiteY0" fmla="*/ 27800 h 61282"/>
                <a:gd name="connsiteX1" fmla="*/ 60303 w 61473"/>
                <a:gd name="connsiteY1" fmla="*/ 26922 h 61282"/>
                <a:gd name="connsiteX2" fmla="*/ 60303 w 61473"/>
                <a:gd name="connsiteY2" fmla="*/ 25022 h 61282"/>
                <a:gd name="connsiteX3" fmla="*/ 60303 w 61473"/>
                <a:gd name="connsiteY3" fmla="*/ 23998 h 61282"/>
                <a:gd name="connsiteX4" fmla="*/ 60303 w 61473"/>
                <a:gd name="connsiteY4" fmla="*/ 22536 h 61282"/>
                <a:gd name="connsiteX5" fmla="*/ 22537 w 61473"/>
                <a:gd name="connsiteY5" fmla="*/ 1116 h 61282"/>
                <a:gd name="connsiteX6" fmla="*/ 1117 w 61473"/>
                <a:gd name="connsiteY6" fmla="*/ 38882 h 61282"/>
                <a:gd name="connsiteX7" fmla="*/ 27845 w 61473"/>
                <a:gd name="connsiteY7" fmla="*/ 61282 h 61282"/>
                <a:gd name="connsiteX8" fmla="*/ 30623 w 61473"/>
                <a:gd name="connsiteY8" fmla="*/ 61282 h 61282"/>
                <a:gd name="connsiteX9" fmla="*/ 61473 w 61473"/>
                <a:gd name="connsiteY9" fmla="*/ 30724 h 61282"/>
                <a:gd name="connsiteX10" fmla="*/ 61473 w 61473"/>
                <a:gd name="connsiteY10" fmla="*/ 30578 h 61282"/>
                <a:gd name="connsiteX11" fmla="*/ 60303 w 61473"/>
                <a:gd name="connsiteY11" fmla="*/ 27800 h 6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73" h="61282">
                  <a:moveTo>
                    <a:pt x="60303" y="27800"/>
                  </a:moveTo>
                  <a:cubicBezTo>
                    <a:pt x="60230" y="27507"/>
                    <a:pt x="60230" y="27215"/>
                    <a:pt x="60303" y="26922"/>
                  </a:cubicBezTo>
                  <a:cubicBezTo>
                    <a:pt x="60303" y="26922"/>
                    <a:pt x="60303" y="25607"/>
                    <a:pt x="60303" y="25022"/>
                  </a:cubicBezTo>
                  <a:cubicBezTo>
                    <a:pt x="60303" y="24437"/>
                    <a:pt x="60303" y="25022"/>
                    <a:pt x="60303" y="23998"/>
                  </a:cubicBezTo>
                  <a:lnTo>
                    <a:pt x="60303" y="22536"/>
                  </a:lnTo>
                  <a:cubicBezTo>
                    <a:pt x="55785" y="6190"/>
                    <a:pt x="38883" y="-3399"/>
                    <a:pt x="22537" y="1116"/>
                  </a:cubicBezTo>
                  <a:cubicBezTo>
                    <a:pt x="6191" y="5634"/>
                    <a:pt x="-3401" y="22536"/>
                    <a:pt x="1117" y="38882"/>
                  </a:cubicBezTo>
                  <a:cubicBezTo>
                    <a:pt x="4509" y="51179"/>
                    <a:pt x="15154" y="60098"/>
                    <a:pt x="27845" y="61282"/>
                  </a:cubicBezTo>
                  <a:lnTo>
                    <a:pt x="30623" y="61282"/>
                  </a:lnTo>
                  <a:cubicBezTo>
                    <a:pt x="47583" y="61370"/>
                    <a:pt x="61385" y="47684"/>
                    <a:pt x="61473" y="30724"/>
                  </a:cubicBezTo>
                  <a:cubicBezTo>
                    <a:pt x="61473" y="30680"/>
                    <a:pt x="61473" y="30622"/>
                    <a:pt x="61473" y="30578"/>
                  </a:cubicBezTo>
                  <a:cubicBezTo>
                    <a:pt x="60450" y="29116"/>
                    <a:pt x="60303" y="29116"/>
                    <a:pt x="60303" y="27800"/>
                  </a:cubicBezTo>
                  <a:close/>
                </a:path>
              </a:pathLst>
            </a:custGeom>
            <a:solidFill>
              <a:srgbClr val="0BA157"/>
            </a:solidFill>
            <a:ln w="14598" cap="flat">
              <a:noFill/>
              <a:prstDash val="solid"/>
              <a:miter/>
            </a:ln>
          </p:spPr>
          <p:txBody>
            <a:bodyPr rtlCol="0" anchor="ctr"/>
            <a:lstStyle/>
            <a:p>
              <a:endParaRPr lang="fr-FR" sz="1350"/>
            </a:p>
          </p:txBody>
        </p:sp>
        <p:sp>
          <p:nvSpPr>
            <p:cNvPr id="710" name="Forme libre : forme 709">
              <a:extLst>
                <a:ext uri="{FF2B5EF4-FFF2-40B4-BE49-F238E27FC236}">
                  <a16:creationId xmlns:a16="http://schemas.microsoft.com/office/drawing/2014/main" id="{9277FA5D-35FF-425D-810F-EE4078945F9F}"/>
                </a:ext>
              </a:extLst>
            </p:cNvPr>
            <p:cNvSpPr/>
            <p:nvPr/>
          </p:nvSpPr>
          <p:spPr>
            <a:xfrm>
              <a:off x="5196644" y="2835092"/>
              <a:ext cx="6579" cy="41670"/>
            </a:xfrm>
            <a:custGeom>
              <a:avLst/>
              <a:gdLst>
                <a:gd name="connsiteX0" fmla="*/ 0 w 6579"/>
                <a:gd name="connsiteY0" fmla="*/ 0 h 41670"/>
                <a:gd name="connsiteX1" fmla="*/ 6579 w 6579"/>
                <a:gd name="connsiteY1" fmla="*/ 0 h 41670"/>
                <a:gd name="connsiteX2" fmla="*/ 6579 w 6579"/>
                <a:gd name="connsiteY2" fmla="*/ 41670 h 41670"/>
                <a:gd name="connsiteX3" fmla="*/ 0 w 6579"/>
                <a:gd name="connsiteY3" fmla="*/ 41670 h 41670"/>
              </a:gdLst>
              <a:ahLst/>
              <a:cxnLst>
                <a:cxn ang="0">
                  <a:pos x="connsiteX0" y="connsiteY0"/>
                </a:cxn>
                <a:cxn ang="0">
                  <a:pos x="connsiteX1" y="connsiteY1"/>
                </a:cxn>
                <a:cxn ang="0">
                  <a:pos x="connsiteX2" y="connsiteY2"/>
                </a:cxn>
                <a:cxn ang="0">
                  <a:pos x="connsiteX3" y="connsiteY3"/>
                </a:cxn>
              </a:cxnLst>
              <a:rect l="l" t="t" r="r" b="b"/>
              <a:pathLst>
                <a:path w="6579" h="41670">
                  <a:moveTo>
                    <a:pt x="0" y="0"/>
                  </a:moveTo>
                  <a:lnTo>
                    <a:pt x="6579" y="0"/>
                  </a:lnTo>
                  <a:lnTo>
                    <a:pt x="6579" y="41670"/>
                  </a:lnTo>
                  <a:lnTo>
                    <a:pt x="0" y="41670"/>
                  </a:lnTo>
                  <a:close/>
                </a:path>
              </a:pathLst>
            </a:custGeom>
            <a:solidFill>
              <a:srgbClr val="0BA157"/>
            </a:solidFill>
            <a:ln w="14598" cap="flat">
              <a:noFill/>
              <a:prstDash val="solid"/>
              <a:miter/>
            </a:ln>
          </p:spPr>
          <p:txBody>
            <a:bodyPr rtlCol="0" anchor="ctr"/>
            <a:lstStyle/>
            <a:p>
              <a:endParaRPr lang="fr-FR" sz="1350"/>
            </a:p>
          </p:txBody>
        </p:sp>
        <p:sp>
          <p:nvSpPr>
            <p:cNvPr id="711" name="Forme libre : forme 710">
              <a:extLst>
                <a:ext uri="{FF2B5EF4-FFF2-40B4-BE49-F238E27FC236}">
                  <a16:creationId xmlns:a16="http://schemas.microsoft.com/office/drawing/2014/main" id="{2FE0571C-5C7F-4C19-BA62-0A43741E7095}"/>
                </a:ext>
              </a:extLst>
            </p:cNvPr>
            <p:cNvSpPr/>
            <p:nvPr/>
          </p:nvSpPr>
          <p:spPr>
            <a:xfrm>
              <a:off x="5135674" y="2835092"/>
              <a:ext cx="128519" cy="6433"/>
            </a:xfrm>
            <a:custGeom>
              <a:avLst/>
              <a:gdLst>
                <a:gd name="connsiteX0" fmla="*/ 125887 w 128519"/>
                <a:gd name="connsiteY0" fmla="*/ 0 h 6433"/>
                <a:gd name="connsiteX1" fmla="*/ 128519 w 128519"/>
                <a:gd name="connsiteY1" fmla="*/ 0 h 6433"/>
                <a:gd name="connsiteX2" fmla="*/ 128519 w 128519"/>
                <a:gd name="connsiteY2" fmla="*/ 6433 h 6433"/>
                <a:gd name="connsiteX3" fmla="*/ 125887 w 128519"/>
                <a:gd name="connsiteY3" fmla="*/ 6433 h 6433"/>
                <a:gd name="connsiteX4" fmla="*/ 2632 w 128519"/>
                <a:gd name="connsiteY4" fmla="*/ 6433 h 6433"/>
                <a:gd name="connsiteX5" fmla="*/ 0 w 128519"/>
                <a:gd name="connsiteY5" fmla="*/ 6433 h 6433"/>
                <a:gd name="connsiteX6" fmla="*/ 0 w 128519"/>
                <a:gd name="connsiteY6" fmla="*/ 0 h 6433"/>
                <a:gd name="connsiteX7" fmla="*/ 2632 w 128519"/>
                <a:gd name="connsiteY7" fmla="*/ 0 h 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19" h="6433">
                  <a:moveTo>
                    <a:pt x="125887" y="0"/>
                  </a:moveTo>
                  <a:cubicBezTo>
                    <a:pt x="127341" y="0"/>
                    <a:pt x="128519" y="0"/>
                    <a:pt x="128519" y="0"/>
                  </a:cubicBezTo>
                  <a:lnTo>
                    <a:pt x="128519" y="6433"/>
                  </a:lnTo>
                  <a:cubicBezTo>
                    <a:pt x="128519" y="6433"/>
                    <a:pt x="127341" y="6433"/>
                    <a:pt x="125887" y="6433"/>
                  </a:cubicBezTo>
                  <a:lnTo>
                    <a:pt x="2632" y="6433"/>
                  </a:lnTo>
                  <a:cubicBezTo>
                    <a:pt x="1178" y="6433"/>
                    <a:pt x="0" y="6433"/>
                    <a:pt x="0" y="6433"/>
                  </a:cubicBezTo>
                  <a:lnTo>
                    <a:pt x="0" y="0"/>
                  </a:lnTo>
                  <a:cubicBezTo>
                    <a:pt x="0" y="0"/>
                    <a:pt x="1178" y="0"/>
                    <a:pt x="2632" y="0"/>
                  </a:cubicBezTo>
                  <a:close/>
                </a:path>
              </a:pathLst>
            </a:custGeom>
            <a:solidFill>
              <a:srgbClr val="0BA157"/>
            </a:solidFill>
            <a:ln w="14598" cap="flat">
              <a:noFill/>
              <a:prstDash val="solid"/>
              <a:miter/>
            </a:ln>
          </p:spPr>
          <p:txBody>
            <a:bodyPr rtlCol="0" anchor="ctr"/>
            <a:lstStyle/>
            <a:p>
              <a:endParaRPr lang="fr-FR" sz="1350"/>
            </a:p>
          </p:txBody>
        </p:sp>
        <p:sp>
          <p:nvSpPr>
            <p:cNvPr id="712" name="Forme libre : forme 711">
              <a:extLst>
                <a:ext uri="{FF2B5EF4-FFF2-40B4-BE49-F238E27FC236}">
                  <a16:creationId xmlns:a16="http://schemas.microsoft.com/office/drawing/2014/main" id="{6821B7BD-70BC-4CA2-816A-B245E6D57A3B}"/>
                </a:ext>
              </a:extLst>
            </p:cNvPr>
            <p:cNvSpPr/>
            <p:nvPr/>
          </p:nvSpPr>
          <p:spPr>
            <a:xfrm>
              <a:off x="5546819" y="2835092"/>
              <a:ext cx="6579" cy="41670"/>
            </a:xfrm>
            <a:custGeom>
              <a:avLst/>
              <a:gdLst>
                <a:gd name="connsiteX0" fmla="*/ 0 w 6579"/>
                <a:gd name="connsiteY0" fmla="*/ 0 h 41670"/>
                <a:gd name="connsiteX1" fmla="*/ 6580 w 6579"/>
                <a:gd name="connsiteY1" fmla="*/ 0 h 41670"/>
                <a:gd name="connsiteX2" fmla="*/ 6580 w 6579"/>
                <a:gd name="connsiteY2" fmla="*/ 41670 h 41670"/>
                <a:gd name="connsiteX3" fmla="*/ 0 w 6579"/>
                <a:gd name="connsiteY3" fmla="*/ 41670 h 41670"/>
              </a:gdLst>
              <a:ahLst/>
              <a:cxnLst>
                <a:cxn ang="0">
                  <a:pos x="connsiteX0" y="connsiteY0"/>
                </a:cxn>
                <a:cxn ang="0">
                  <a:pos x="connsiteX1" y="connsiteY1"/>
                </a:cxn>
                <a:cxn ang="0">
                  <a:pos x="connsiteX2" y="connsiteY2"/>
                </a:cxn>
                <a:cxn ang="0">
                  <a:pos x="connsiteX3" y="connsiteY3"/>
                </a:cxn>
              </a:cxnLst>
              <a:rect l="l" t="t" r="r" b="b"/>
              <a:pathLst>
                <a:path w="6579" h="41670">
                  <a:moveTo>
                    <a:pt x="0" y="0"/>
                  </a:moveTo>
                  <a:lnTo>
                    <a:pt x="6580" y="0"/>
                  </a:lnTo>
                  <a:lnTo>
                    <a:pt x="6580" y="41670"/>
                  </a:lnTo>
                  <a:lnTo>
                    <a:pt x="0" y="41670"/>
                  </a:lnTo>
                  <a:close/>
                </a:path>
              </a:pathLst>
            </a:custGeom>
            <a:solidFill>
              <a:srgbClr val="0BA157"/>
            </a:solidFill>
            <a:ln w="14598" cap="flat">
              <a:noFill/>
              <a:prstDash val="solid"/>
              <a:miter/>
            </a:ln>
          </p:spPr>
          <p:txBody>
            <a:bodyPr rtlCol="0" anchor="ctr"/>
            <a:lstStyle/>
            <a:p>
              <a:endParaRPr lang="fr-FR" sz="1350"/>
            </a:p>
          </p:txBody>
        </p:sp>
        <p:sp>
          <p:nvSpPr>
            <p:cNvPr id="713" name="Forme libre : forme 712">
              <a:extLst>
                <a:ext uri="{FF2B5EF4-FFF2-40B4-BE49-F238E27FC236}">
                  <a16:creationId xmlns:a16="http://schemas.microsoft.com/office/drawing/2014/main" id="{B3AC8C34-7AD9-480B-AAB4-CFEE4AD208D0}"/>
                </a:ext>
              </a:extLst>
            </p:cNvPr>
            <p:cNvSpPr/>
            <p:nvPr/>
          </p:nvSpPr>
          <p:spPr>
            <a:xfrm>
              <a:off x="5485849" y="2835092"/>
              <a:ext cx="128519" cy="6433"/>
            </a:xfrm>
            <a:custGeom>
              <a:avLst/>
              <a:gdLst>
                <a:gd name="connsiteX0" fmla="*/ 125888 w 128519"/>
                <a:gd name="connsiteY0" fmla="*/ 0 h 6433"/>
                <a:gd name="connsiteX1" fmla="*/ 128519 w 128519"/>
                <a:gd name="connsiteY1" fmla="*/ 0 h 6433"/>
                <a:gd name="connsiteX2" fmla="*/ 128519 w 128519"/>
                <a:gd name="connsiteY2" fmla="*/ 6433 h 6433"/>
                <a:gd name="connsiteX3" fmla="*/ 125888 w 128519"/>
                <a:gd name="connsiteY3" fmla="*/ 6433 h 6433"/>
                <a:gd name="connsiteX4" fmla="*/ 2632 w 128519"/>
                <a:gd name="connsiteY4" fmla="*/ 6433 h 6433"/>
                <a:gd name="connsiteX5" fmla="*/ 0 w 128519"/>
                <a:gd name="connsiteY5" fmla="*/ 6433 h 6433"/>
                <a:gd name="connsiteX6" fmla="*/ 0 w 128519"/>
                <a:gd name="connsiteY6" fmla="*/ 0 h 6433"/>
                <a:gd name="connsiteX7" fmla="*/ 2632 w 128519"/>
                <a:gd name="connsiteY7" fmla="*/ 0 h 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19" h="6433">
                  <a:moveTo>
                    <a:pt x="125888" y="0"/>
                  </a:moveTo>
                  <a:cubicBezTo>
                    <a:pt x="127341" y="0"/>
                    <a:pt x="128519" y="0"/>
                    <a:pt x="128519" y="0"/>
                  </a:cubicBezTo>
                  <a:lnTo>
                    <a:pt x="128519" y="6433"/>
                  </a:lnTo>
                  <a:cubicBezTo>
                    <a:pt x="128519" y="6433"/>
                    <a:pt x="127341" y="6433"/>
                    <a:pt x="125888" y="6433"/>
                  </a:cubicBezTo>
                  <a:lnTo>
                    <a:pt x="2632" y="6433"/>
                  </a:lnTo>
                  <a:cubicBezTo>
                    <a:pt x="1178" y="6433"/>
                    <a:pt x="0" y="6433"/>
                    <a:pt x="0" y="6433"/>
                  </a:cubicBezTo>
                  <a:lnTo>
                    <a:pt x="0" y="0"/>
                  </a:lnTo>
                  <a:cubicBezTo>
                    <a:pt x="0" y="0"/>
                    <a:pt x="1179" y="0"/>
                    <a:pt x="2632" y="0"/>
                  </a:cubicBezTo>
                  <a:close/>
                </a:path>
              </a:pathLst>
            </a:custGeom>
            <a:solidFill>
              <a:srgbClr val="0BA157"/>
            </a:solidFill>
            <a:ln w="14598" cap="flat">
              <a:noFill/>
              <a:prstDash val="solid"/>
              <a:miter/>
            </a:ln>
          </p:spPr>
          <p:txBody>
            <a:bodyPr rtlCol="0" anchor="ctr"/>
            <a:lstStyle/>
            <a:p>
              <a:endParaRPr lang="fr-FR" sz="1350"/>
            </a:p>
          </p:txBody>
        </p:sp>
        <p:sp>
          <p:nvSpPr>
            <p:cNvPr id="714" name="Forme libre : forme 713">
              <a:extLst>
                <a:ext uri="{FF2B5EF4-FFF2-40B4-BE49-F238E27FC236}">
                  <a16:creationId xmlns:a16="http://schemas.microsoft.com/office/drawing/2014/main" id="{F7D2FD88-7822-4D5C-A286-1829ACDAE330}"/>
                </a:ext>
              </a:extLst>
            </p:cNvPr>
            <p:cNvSpPr/>
            <p:nvPr/>
          </p:nvSpPr>
          <p:spPr>
            <a:xfrm>
              <a:off x="5272086" y="2912145"/>
              <a:ext cx="29829" cy="82738"/>
            </a:xfrm>
            <a:custGeom>
              <a:avLst/>
              <a:gdLst>
                <a:gd name="connsiteX0" fmla="*/ 29830 w 29829"/>
                <a:gd name="connsiteY0" fmla="*/ 0 h 82738"/>
                <a:gd name="connsiteX1" fmla="*/ 11846 w 29829"/>
                <a:gd name="connsiteY1" fmla="*/ 78223 h 82738"/>
                <a:gd name="connsiteX2" fmla="*/ 4682 w 29829"/>
                <a:gd name="connsiteY2" fmla="*/ 82609 h 82738"/>
                <a:gd name="connsiteX3" fmla="*/ 149 w 29829"/>
                <a:gd name="connsiteY3" fmla="*/ 75445 h 82738"/>
                <a:gd name="connsiteX4" fmla="*/ 17548 w 29829"/>
                <a:gd name="connsiteY4" fmla="*/ 585 h 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9" h="82738">
                  <a:moveTo>
                    <a:pt x="29830" y="0"/>
                  </a:moveTo>
                  <a:lnTo>
                    <a:pt x="11846" y="78223"/>
                  </a:lnTo>
                  <a:cubicBezTo>
                    <a:pt x="10983" y="81352"/>
                    <a:pt x="7854" y="83267"/>
                    <a:pt x="4682" y="82609"/>
                  </a:cubicBezTo>
                  <a:cubicBezTo>
                    <a:pt x="1450" y="81878"/>
                    <a:pt x="-582" y="78676"/>
                    <a:pt x="149" y="75445"/>
                  </a:cubicBezTo>
                  <a:lnTo>
                    <a:pt x="17548" y="585"/>
                  </a:lnTo>
                  <a:close/>
                </a:path>
              </a:pathLst>
            </a:custGeom>
            <a:solidFill>
              <a:srgbClr val="0BA157"/>
            </a:solidFill>
            <a:ln w="14598" cap="flat">
              <a:noFill/>
              <a:prstDash val="solid"/>
              <a:miter/>
            </a:ln>
          </p:spPr>
          <p:txBody>
            <a:bodyPr rtlCol="0" anchor="ctr"/>
            <a:lstStyle/>
            <a:p>
              <a:endParaRPr lang="fr-FR" sz="1350"/>
            </a:p>
          </p:txBody>
        </p:sp>
        <p:sp>
          <p:nvSpPr>
            <p:cNvPr id="715" name="Forme libre : forme 714">
              <a:extLst>
                <a:ext uri="{FF2B5EF4-FFF2-40B4-BE49-F238E27FC236}">
                  <a16:creationId xmlns:a16="http://schemas.microsoft.com/office/drawing/2014/main" id="{E1282F12-A663-45E3-97EB-3C681CAADCE6}"/>
                </a:ext>
              </a:extLst>
            </p:cNvPr>
            <p:cNvSpPr/>
            <p:nvPr/>
          </p:nvSpPr>
          <p:spPr>
            <a:xfrm rot="782399">
              <a:off x="5270314" y="2957854"/>
              <a:ext cx="18861" cy="46495"/>
            </a:xfrm>
            <a:custGeom>
              <a:avLst/>
              <a:gdLst>
                <a:gd name="connsiteX0" fmla="*/ 14475 w 18861"/>
                <a:gd name="connsiteY0" fmla="*/ 0 h 46495"/>
                <a:gd name="connsiteX1" fmla="*/ 18861 w 18861"/>
                <a:gd name="connsiteY1" fmla="*/ 0 h 46495"/>
                <a:gd name="connsiteX2" fmla="*/ 18861 w 18861"/>
                <a:gd name="connsiteY2" fmla="*/ 46495 h 46495"/>
                <a:gd name="connsiteX3" fmla="*/ 14475 w 18861"/>
                <a:gd name="connsiteY3" fmla="*/ 46495 h 46495"/>
                <a:gd name="connsiteX4" fmla="*/ 4386 w 18861"/>
                <a:gd name="connsiteY4" fmla="*/ 46495 h 46495"/>
                <a:gd name="connsiteX5" fmla="*/ 0 w 18861"/>
                <a:gd name="connsiteY5" fmla="*/ 46495 h 46495"/>
                <a:gd name="connsiteX6" fmla="*/ 0 w 18861"/>
                <a:gd name="connsiteY6" fmla="*/ 0 h 46495"/>
                <a:gd name="connsiteX7" fmla="*/ 4386 w 18861"/>
                <a:gd name="connsiteY7" fmla="*/ 0 h 4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1" h="46495">
                  <a:moveTo>
                    <a:pt x="14475" y="0"/>
                  </a:moveTo>
                  <a:cubicBezTo>
                    <a:pt x="16897" y="0"/>
                    <a:pt x="18861" y="0"/>
                    <a:pt x="18861" y="0"/>
                  </a:cubicBezTo>
                  <a:lnTo>
                    <a:pt x="18861" y="46495"/>
                  </a:lnTo>
                  <a:cubicBezTo>
                    <a:pt x="18861" y="46495"/>
                    <a:pt x="16898" y="46495"/>
                    <a:pt x="14475" y="46495"/>
                  </a:cubicBezTo>
                  <a:lnTo>
                    <a:pt x="4386" y="46495"/>
                  </a:lnTo>
                  <a:cubicBezTo>
                    <a:pt x="1964" y="46495"/>
                    <a:pt x="0" y="46495"/>
                    <a:pt x="0" y="46495"/>
                  </a:cubicBezTo>
                  <a:lnTo>
                    <a:pt x="0" y="0"/>
                  </a:lnTo>
                  <a:cubicBezTo>
                    <a:pt x="0" y="0"/>
                    <a:pt x="1964" y="0"/>
                    <a:pt x="4386" y="0"/>
                  </a:cubicBezTo>
                  <a:close/>
                </a:path>
              </a:pathLst>
            </a:custGeom>
            <a:solidFill>
              <a:srgbClr val="0BA157"/>
            </a:solidFill>
            <a:ln w="14598" cap="flat">
              <a:noFill/>
              <a:prstDash val="solid"/>
              <a:miter/>
            </a:ln>
          </p:spPr>
          <p:txBody>
            <a:bodyPr rtlCol="0" anchor="ctr"/>
            <a:lstStyle/>
            <a:p>
              <a:endParaRPr lang="fr-FR" sz="1350"/>
            </a:p>
          </p:txBody>
        </p:sp>
        <p:sp>
          <p:nvSpPr>
            <p:cNvPr id="716" name="Forme libre : forme 715">
              <a:extLst>
                <a:ext uri="{FF2B5EF4-FFF2-40B4-BE49-F238E27FC236}">
                  <a16:creationId xmlns:a16="http://schemas.microsoft.com/office/drawing/2014/main" id="{DA0A3104-41B6-4586-A2D0-A7B0D9C64553}"/>
                </a:ext>
              </a:extLst>
            </p:cNvPr>
            <p:cNvSpPr/>
            <p:nvPr/>
          </p:nvSpPr>
          <p:spPr>
            <a:xfrm>
              <a:off x="5168279" y="2828658"/>
              <a:ext cx="413337" cy="84509"/>
            </a:xfrm>
            <a:custGeom>
              <a:avLst/>
              <a:gdLst>
                <a:gd name="connsiteX0" fmla="*/ 398717 w 413337"/>
                <a:gd name="connsiteY0" fmla="*/ 46349 h 84509"/>
                <a:gd name="connsiteX1" fmla="*/ 306165 w 413337"/>
                <a:gd name="connsiteY1" fmla="*/ 46349 h 84509"/>
                <a:gd name="connsiteX2" fmla="*/ 306897 w 413337"/>
                <a:gd name="connsiteY2" fmla="*/ 41816 h 84509"/>
                <a:gd name="connsiteX3" fmla="*/ 206742 w 413337"/>
                <a:gd name="connsiteY3" fmla="*/ 0 h 84509"/>
                <a:gd name="connsiteX4" fmla="*/ 106588 w 413337"/>
                <a:gd name="connsiteY4" fmla="*/ 41816 h 84509"/>
                <a:gd name="connsiteX5" fmla="*/ 106588 w 413337"/>
                <a:gd name="connsiteY5" fmla="*/ 46349 h 84509"/>
                <a:gd name="connsiteX6" fmla="*/ 14621 w 413337"/>
                <a:gd name="connsiteY6" fmla="*/ 46349 h 84509"/>
                <a:gd name="connsiteX7" fmla="*/ 0 w 413337"/>
                <a:gd name="connsiteY7" fmla="*/ 60970 h 84509"/>
                <a:gd name="connsiteX8" fmla="*/ 0 w 413337"/>
                <a:gd name="connsiteY8" fmla="*/ 69889 h 84509"/>
                <a:gd name="connsiteX9" fmla="*/ 14621 w 413337"/>
                <a:gd name="connsiteY9" fmla="*/ 84510 h 84509"/>
                <a:gd name="connsiteX10" fmla="*/ 398717 w 413337"/>
                <a:gd name="connsiteY10" fmla="*/ 84510 h 84509"/>
                <a:gd name="connsiteX11" fmla="*/ 413338 w 413337"/>
                <a:gd name="connsiteY11" fmla="*/ 69889 h 84509"/>
                <a:gd name="connsiteX12" fmla="*/ 413338 w 413337"/>
                <a:gd name="connsiteY12" fmla="*/ 60970 h 84509"/>
                <a:gd name="connsiteX13" fmla="*/ 398717 w 413337"/>
                <a:gd name="connsiteY13" fmla="*/ 46349 h 8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337" h="84509">
                  <a:moveTo>
                    <a:pt x="398717" y="46349"/>
                  </a:moveTo>
                  <a:lnTo>
                    <a:pt x="306165" y="46349"/>
                  </a:lnTo>
                  <a:cubicBezTo>
                    <a:pt x="306619" y="44887"/>
                    <a:pt x="306867" y="43351"/>
                    <a:pt x="306897" y="41816"/>
                  </a:cubicBezTo>
                  <a:cubicBezTo>
                    <a:pt x="306897" y="18715"/>
                    <a:pt x="262010" y="0"/>
                    <a:pt x="206742" y="0"/>
                  </a:cubicBezTo>
                  <a:cubicBezTo>
                    <a:pt x="151474" y="0"/>
                    <a:pt x="106588" y="18715"/>
                    <a:pt x="106588" y="41816"/>
                  </a:cubicBezTo>
                  <a:cubicBezTo>
                    <a:pt x="106368" y="43322"/>
                    <a:pt x="106368" y="44843"/>
                    <a:pt x="106588" y="46349"/>
                  </a:cubicBezTo>
                  <a:lnTo>
                    <a:pt x="14621" y="46349"/>
                  </a:lnTo>
                  <a:cubicBezTo>
                    <a:pt x="6550" y="46349"/>
                    <a:pt x="0" y="52899"/>
                    <a:pt x="0" y="60970"/>
                  </a:cubicBezTo>
                  <a:lnTo>
                    <a:pt x="0" y="69889"/>
                  </a:lnTo>
                  <a:cubicBezTo>
                    <a:pt x="0" y="77960"/>
                    <a:pt x="6550" y="84510"/>
                    <a:pt x="14621" y="84510"/>
                  </a:cubicBezTo>
                  <a:lnTo>
                    <a:pt x="398717" y="84510"/>
                  </a:lnTo>
                  <a:cubicBezTo>
                    <a:pt x="406787" y="84510"/>
                    <a:pt x="413338" y="77960"/>
                    <a:pt x="413338" y="69889"/>
                  </a:cubicBezTo>
                  <a:lnTo>
                    <a:pt x="413338" y="60970"/>
                  </a:lnTo>
                  <a:cubicBezTo>
                    <a:pt x="413338" y="52899"/>
                    <a:pt x="406787" y="46349"/>
                    <a:pt x="398717" y="46349"/>
                  </a:cubicBezTo>
                  <a:close/>
                </a:path>
              </a:pathLst>
            </a:custGeom>
            <a:noFill/>
            <a:ln w="14598" cap="flat">
              <a:solidFill>
                <a:srgbClr val="0BA157"/>
              </a:solidFill>
              <a:prstDash val="solid"/>
              <a:miter/>
            </a:ln>
          </p:spPr>
          <p:txBody>
            <a:bodyPr rtlCol="0" anchor="ctr"/>
            <a:lstStyle/>
            <a:p>
              <a:endParaRPr lang="fr-FR" sz="1350"/>
            </a:p>
          </p:txBody>
        </p:sp>
        <p:sp>
          <p:nvSpPr>
            <p:cNvPr id="717" name="Forme libre : forme 716">
              <a:extLst>
                <a:ext uri="{FF2B5EF4-FFF2-40B4-BE49-F238E27FC236}">
                  <a16:creationId xmlns:a16="http://schemas.microsoft.com/office/drawing/2014/main" id="{53545687-9476-45A6-BFB6-DB59DA7B108D}"/>
                </a:ext>
              </a:extLst>
            </p:cNvPr>
            <p:cNvSpPr/>
            <p:nvPr/>
          </p:nvSpPr>
          <p:spPr>
            <a:xfrm>
              <a:off x="4794126" y="3496286"/>
              <a:ext cx="939998" cy="523989"/>
            </a:xfrm>
            <a:custGeom>
              <a:avLst/>
              <a:gdLst>
                <a:gd name="connsiteX0" fmla="*/ 61262 w 939998"/>
                <a:gd name="connsiteY0" fmla="*/ 327482 h 523989"/>
                <a:gd name="connsiteX1" fmla="*/ 116969 w 939998"/>
                <a:gd name="connsiteY1" fmla="*/ 316809 h 523989"/>
                <a:gd name="connsiteX2" fmla="*/ 804159 w 939998"/>
                <a:gd name="connsiteY2" fmla="*/ 360672 h 523989"/>
                <a:gd name="connsiteX3" fmla="*/ 926098 w 939998"/>
                <a:gd name="connsiteY3" fmla="*/ 523989 h 523989"/>
                <a:gd name="connsiteX4" fmla="*/ 912940 w 939998"/>
                <a:gd name="connsiteY4" fmla="*/ 297802 h 523989"/>
                <a:gd name="connsiteX5" fmla="*/ 331898 w 939998"/>
                <a:gd name="connsiteY5" fmla="*/ 994 h 523989"/>
                <a:gd name="connsiteX6" fmla="*/ 0 w 939998"/>
                <a:gd name="connsiteY6" fmla="*/ 34915 h 52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998" h="523989">
                  <a:moveTo>
                    <a:pt x="61262" y="327482"/>
                  </a:moveTo>
                  <a:cubicBezTo>
                    <a:pt x="79977" y="323827"/>
                    <a:pt x="98546" y="320172"/>
                    <a:pt x="116969" y="316809"/>
                  </a:cubicBezTo>
                  <a:cubicBezTo>
                    <a:pt x="505158" y="244581"/>
                    <a:pt x="739826" y="320903"/>
                    <a:pt x="804159" y="360672"/>
                  </a:cubicBezTo>
                  <a:cubicBezTo>
                    <a:pt x="868491" y="400441"/>
                    <a:pt x="938088" y="463020"/>
                    <a:pt x="926098" y="523989"/>
                  </a:cubicBezTo>
                  <a:cubicBezTo>
                    <a:pt x="948410" y="449393"/>
                    <a:pt x="943746" y="369313"/>
                    <a:pt x="912940" y="297802"/>
                  </a:cubicBezTo>
                  <a:cubicBezTo>
                    <a:pt x="835010" y="103487"/>
                    <a:pt x="440094" y="5380"/>
                    <a:pt x="331898" y="994"/>
                  </a:cubicBezTo>
                  <a:cubicBezTo>
                    <a:pt x="220208" y="-3612"/>
                    <a:pt x="108445" y="7807"/>
                    <a:pt x="0" y="34915"/>
                  </a:cubicBezTo>
                </a:path>
              </a:pathLst>
            </a:custGeom>
            <a:noFill/>
            <a:ln w="14598" cap="rnd">
              <a:solidFill>
                <a:srgbClr val="0BA157"/>
              </a:solidFill>
              <a:prstDash val="solid"/>
              <a:round/>
            </a:ln>
          </p:spPr>
          <p:txBody>
            <a:bodyPr rtlCol="0" anchor="ctr"/>
            <a:lstStyle/>
            <a:p>
              <a:endParaRPr lang="fr-FR" sz="1350"/>
            </a:p>
          </p:txBody>
        </p:sp>
        <p:sp>
          <p:nvSpPr>
            <p:cNvPr id="718" name="Forme libre : forme 717">
              <a:extLst>
                <a:ext uri="{FF2B5EF4-FFF2-40B4-BE49-F238E27FC236}">
                  <a16:creationId xmlns:a16="http://schemas.microsoft.com/office/drawing/2014/main" id="{0D640B4E-09D4-4A11-A11C-D2C4ADE8E81F}"/>
                </a:ext>
              </a:extLst>
            </p:cNvPr>
            <p:cNvSpPr/>
            <p:nvPr/>
          </p:nvSpPr>
          <p:spPr>
            <a:xfrm>
              <a:off x="1719313" y="3783639"/>
              <a:ext cx="3879264" cy="517946"/>
            </a:xfrm>
            <a:custGeom>
              <a:avLst/>
              <a:gdLst>
                <a:gd name="connsiteX0" fmla="*/ 2137311 w 3879264"/>
                <a:gd name="connsiteY0" fmla="*/ 40130 h 517946"/>
                <a:gd name="connsiteX1" fmla="*/ 2018149 w 3879264"/>
                <a:gd name="connsiteY1" fmla="*/ 71857 h 517946"/>
                <a:gd name="connsiteX2" fmla="*/ 950811 w 3879264"/>
                <a:gd name="connsiteY2" fmla="*/ 272897 h 517946"/>
                <a:gd name="connsiteX3" fmla="*/ 1026 w 3879264"/>
                <a:gd name="connsiteY3" fmla="*/ 69372 h 517946"/>
                <a:gd name="connsiteX4" fmla="*/ 67552 w 3879264"/>
                <a:gd name="connsiteY4" fmla="*/ 302578 h 517946"/>
                <a:gd name="connsiteX5" fmla="*/ 909579 w 3879264"/>
                <a:gd name="connsiteY5" fmla="*/ 517946 h 517946"/>
                <a:gd name="connsiteX6" fmla="*/ 952419 w 3879264"/>
                <a:gd name="connsiteY6" fmla="*/ 517946 h 517946"/>
                <a:gd name="connsiteX7" fmla="*/ 2081166 w 3879264"/>
                <a:gd name="connsiteY7" fmla="*/ 308719 h 517946"/>
                <a:gd name="connsiteX8" fmla="*/ 2127953 w 3879264"/>
                <a:gd name="connsiteY8" fmla="*/ 295852 h 517946"/>
                <a:gd name="connsiteX9" fmla="*/ 2215679 w 3879264"/>
                <a:gd name="connsiteY9" fmla="*/ 272897 h 517946"/>
                <a:gd name="connsiteX10" fmla="*/ 2567462 w 3879264"/>
                <a:gd name="connsiteY10" fmla="*/ 180492 h 517946"/>
                <a:gd name="connsiteX11" fmla="*/ 2824501 w 3879264"/>
                <a:gd name="connsiteY11" fmla="*/ 111042 h 517946"/>
                <a:gd name="connsiteX12" fmla="*/ 3136368 w 3879264"/>
                <a:gd name="connsiteY12" fmla="*/ 40568 h 517946"/>
                <a:gd name="connsiteX13" fmla="*/ 3192074 w 3879264"/>
                <a:gd name="connsiteY13" fmla="*/ 29895 h 517946"/>
                <a:gd name="connsiteX14" fmla="*/ 3879264 w 3879264"/>
                <a:gd name="connsiteY14" fmla="*/ 73758 h 51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9264" h="517946">
                  <a:moveTo>
                    <a:pt x="2137311" y="40130"/>
                  </a:moveTo>
                  <a:lnTo>
                    <a:pt x="2018149" y="71857"/>
                  </a:lnTo>
                  <a:cubicBezTo>
                    <a:pt x="1623380" y="176837"/>
                    <a:pt x="1243963" y="272897"/>
                    <a:pt x="950811" y="272897"/>
                  </a:cubicBezTo>
                  <a:cubicBezTo>
                    <a:pt x="50007" y="272166"/>
                    <a:pt x="1026" y="69372"/>
                    <a:pt x="1026" y="69372"/>
                  </a:cubicBezTo>
                  <a:cubicBezTo>
                    <a:pt x="1026" y="69372"/>
                    <a:pt x="-13595" y="212658"/>
                    <a:pt x="67552" y="302578"/>
                  </a:cubicBezTo>
                  <a:cubicBezTo>
                    <a:pt x="189492" y="436214"/>
                    <a:pt x="359973" y="517946"/>
                    <a:pt x="909579" y="517946"/>
                  </a:cubicBezTo>
                  <a:lnTo>
                    <a:pt x="952419" y="517946"/>
                  </a:lnTo>
                  <a:cubicBezTo>
                    <a:pt x="1274083" y="515899"/>
                    <a:pt x="1670021" y="417792"/>
                    <a:pt x="2081166" y="308719"/>
                  </a:cubicBezTo>
                  <a:lnTo>
                    <a:pt x="2127953" y="295852"/>
                  </a:lnTo>
                  <a:cubicBezTo>
                    <a:pt x="2157195" y="287811"/>
                    <a:pt x="2186437" y="279477"/>
                    <a:pt x="2215679" y="272897"/>
                  </a:cubicBezTo>
                  <a:cubicBezTo>
                    <a:pt x="2333964" y="245702"/>
                    <a:pt x="2452687" y="212512"/>
                    <a:pt x="2567462" y="180492"/>
                  </a:cubicBezTo>
                  <a:cubicBezTo>
                    <a:pt x="2651533" y="156952"/>
                    <a:pt x="2738675" y="132681"/>
                    <a:pt x="2824501" y="111042"/>
                  </a:cubicBezTo>
                  <a:cubicBezTo>
                    <a:pt x="2934159" y="83408"/>
                    <a:pt x="3036799" y="60161"/>
                    <a:pt x="3136368" y="40568"/>
                  </a:cubicBezTo>
                  <a:cubicBezTo>
                    <a:pt x="3155083" y="36913"/>
                    <a:pt x="3173652" y="33258"/>
                    <a:pt x="3192074" y="29895"/>
                  </a:cubicBezTo>
                  <a:cubicBezTo>
                    <a:pt x="3580264" y="-42333"/>
                    <a:pt x="3814932" y="33989"/>
                    <a:pt x="3879264" y="73758"/>
                  </a:cubicBezTo>
                </a:path>
              </a:pathLst>
            </a:custGeom>
            <a:noFill/>
            <a:ln w="14598" cap="rnd">
              <a:solidFill>
                <a:srgbClr val="0BA157"/>
              </a:solidFill>
              <a:prstDash val="solid"/>
              <a:round/>
            </a:ln>
          </p:spPr>
          <p:txBody>
            <a:bodyPr rtlCol="0" anchor="ctr"/>
            <a:lstStyle/>
            <a:p>
              <a:endParaRPr lang="fr-FR" sz="1350"/>
            </a:p>
          </p:txBody>
        </p:sp>
        <p:sp>
          <p:nvSpPr>
            <p:cNvPr id="719" name="Forme libre : forme 718">
              <a:extLst>
                <a:ext uri="{FF2B5EF4-FFF2-40B4-BE49-F238E27FC236}">
                  <a16:creationId xmlns:a16="http://schemas.microsoft.com/office/drawing/2014/main" id="{0B21D27B-884E-4C7D-B071-6BCE5248A11E}"/>
                </a:ext>
              </a:extLst>
            </p:cNvPr>
            <p:cNvSpPr/>
            <p:nvPr/>
          </p:nvSpPr>
          <p:spPr>
            <a:xfrm>
              <a:off x="1739346" y="3930941"/>
              <a:ext cx="60238" cy="63455"/>
            </a:xfrm>
            <a:custGeom>
              <a:avLst/>
              <a:gdLst>
                <a:gd name="connsiteX0" fmla="*/ 51612 w 60238"/>
                <a:gd name="connsiteY0" fmla="*/ 63455 h 63455"/>
                <a:gd name="connsiteX1" fmla="*/ 0 w 60238"/>
                <a:gd name="connsiteY1" fmla="*/ 6579 h 63455"/>
                <a:gd name="connsiteX2" fmla="*/ 10673 w 60238"/>
                <a:gd name="connsiteY2" fmla="*/ 0 h 63455"/>
                <a:gd name="connsiteX3" fmla="*/ 60239 w 60238"/>
                <a:gd name="connsiteY3" fmla="*/ 53659 h 63455"/>
              </a:gdLst>
              <a:ahLst/>
              <a:cxnLst>
                <a:cxn ang="0">
                  <a:pos x="connsiteX0" y="connsiteY0"/>
                </a:cxn>
                <a:cxn ang="0">
                  <a:pos x="connsiteX1" y="connsiteY1"/>
                </a:cxn>
                <a:cxn ang="0">
                  <a:pos x="connsiteX2" y="connsiteY2"/>
                </a:cxn>
                <a:cxn ang="0">
                  <a:pos x="connsiteX3" y="connsiteY3"/>
                </a:cxn>
              </a:cxnLst>
              <a:rect l="l" t="t" r="r" b="b"/>
              <a:pathLst>
                <a:path w="60238" h="63455">
                  <a:moveTo>
                    <a:pt x="51612" y="63455"/>
                  </a:moveTo>
                  <a:cubicBezTo>
                    <a:pt x="31974" y="46861"/>
                    <a:pt x="14619" y="27736"/>
                    <a:pt x="0" y="6579"/>
                  </a:cubicBezTo>
                  <a:lnTo>
                    <a:pt x="10673" y="0"/>
                  </a:lnTo>
                  <a:cubicBezTo>
                    <a:pt x="24835" y="19928"/>
                    <a:pt x="41492" y="37971"/>
                    <a:pt x="60239" y="53659"/>
                  </a:cubicBezTo>
                  <a:close/>
                </a:path>
              </a:pathLst>
            </a:custGeom>
            <a:solidFill>
              <a:srgbClr val="0BA157"/>
            </a:solidFill>
            <a:ln w="14598" cap="flat">
              <a:noFill/>
              <a:prstDash val="solid"/>
              <a:miter/>
            </a:ln>
          </p:spPr>
          <p:txBody>
            <a:bodyPr rtlCol="0" anchor="ctr"/>
            <a:lstStyle/>
            <a:p>
              <a:endParaRPr lang="fr-FR" sz="1350"/>
            </a:p>
          </p:txBody>
        </p:sp>
        <p:sp>
          <p:nvSpPr>
            <p:cNvPr id="720" name="Forme libre : forme 719">
              <a:extLst>
                <a:ext uri="{FF2B5EF4-FFF2-40B4-BE49-F238E27FC236}">
                  <a16:creationId xmlns:a16="http://schemas.microsoft.com/office/drawing/2014/main" id="{EE1F5588-693A-4ACB-8934-3FF5560CD0DB}"/>
                </a:ext>
              </a:extLst>
            </p:cNvPr>
            <p:cNvSpPr/>
            <p:nvPr/>
          </p:nvSpPr>
          <p:spPr>
            <a:xfrm>
              <a:off x="1913044" y="3653872"/>
              <a:ext cx="3581577" cy="540102"/>
            </a:xfrm>
            <a:custGeom>
              <a:avLst/>
              <a:gdLst>
                <a:gd name="connsiteX0" fmla="*/ 581187 w 3581577"/>
                <a:gd name="connsiteY0" fmla="*/ 540102 h 540102"/>
                <a:gd name="connsiteX1" fmla="*/ 571245 w 3581577"/>
                <a:gd name="connsiteY1" fmla="*/ 540102 h 540102"/>
                <a:gd name="connsiteX2" fmla="*/ 571245 w 3581577"/>
                <a:gd name="connsiteY2" fmla="*/ 527674 h 540102"/>
                <a:gd name="connsiteX3" fmla="*/ 581041 w 3581577"/>
                <a:gd name="connsiteY3" fmla="*/ 527674 h 540102"/>
                <a:gd name="connsiteX4" fmla="*/ 717163 w 3581577"/>
                <a:gd name="connsiteY4" fmla="*/ 523434 h 540102"/>
                <a:gd name="connsiteX5" fmla="*/ 717163 w 3581577"/>
                <a:gd name="connsiteY5" fmla="*/ 536008 h 540102"/>
                <a:gd name="connsiteX6" fmla="*/ 581187 w 3581577"/>
                <a:gd name="connsiteY6" fmla="*/ 540102 h 540102"/>
                <a:gd name="connsiteX7" fmla="*/ 424596 w 3581577"/>
                <a:gd name="connsiteY7" fmla="*/ 533815 h 540102"/>
                <a:gd name="connsiteX8" fmla="*/ 278385 w 3581577"/>
                <a:gd name="connsiteY8" fmla="*/ 514662 h 540102"/>
                <a:gd name="connsiteX9" fmla="*/ 280578 w 3581577"/>
                <a:gd name="connsiteY9" fmla="*/ 502380 h 540102"/>
                <a:gd name="connsiteX10" fmla="*/ 425035 w 3581577"/>
                <a:gd name="connsiteY10" fmla="*/ 521387 h 540102"/>
                <a:gd name="connsiteX11" fmla="*/ 864105 w 3581577"/>
                <a:gd name="connsiteY11" fmla="*/ 523142 h 540102"/>
                <a:gd name="connsiteX12" fmla="*/ 862789 w 3581577"/>
                <a:gd name="connsiteY12" fmla="*/ 510714 h 540102"/>
                <a:gd name="connsiteX13" fmla="*/ 1007538 w 3581577"/>
                <a:gd name="connsiteY13" fmla="*/ 490683 h 540102"/>
                <a:gd name="connsiteX14" fmla="*/ 1009439 w 3581577"/>
                <a:gd name="connsiteY14" fmla="*/ 502965 h 540102"/>
                <a:gd name="connsiteX15" fmla="*/ 864105 w 3581577"/>
                <a:gd name="connsiteY15" fmla="*/ 523142 h 540102"/>
                <a:gd name="connsiteX16" fmla="*/ 136268 w 3581577"/>
                <a:gd name="connsiteY16" fmla="*/ 479279 h 540102"/>
                <a:gd name="connsiteX17" fmla="*/ 0 w 3581577"/>
                <a:gd name="connsiteY17" fmla="*/ 423280 h 540102"/>
                <a:gd name="connsiteX18" fmla="*/ 5848 w 3581577"/>
                <a:gd name="connsiteY18" fmla="*/ 412168 h 540102"/>
                <a:gd name="connsiteX19" fmla="*/ 140070 w 3581577"/>
                <a:gd name="connsiteY19" fmla="*/ 467436 h 540102"/>
                <a:gd name="connsiteX20" fmla="*/ 1153895 w 3581577"/>
                <a:gd name="connsiteY20" fmla="*/ 477378 h 540102"/>
                <a:gd name="connsiteX21" fmla="*/ 1151409 w 3581577"/>
                <a:gd name="connsiteY21" fmla="*/ 465096 h 540102"/>
                <a:gd name="connsiteX22" fmla="*/ 1294550 w 3581577"/>
                <a:gd name="connsiteY22" fmla="*/ 434977 h 540102"/>
                <a:gd name="connsiteX23" fmla="*/ 1297327 w 3581577"/>
                <a:gd name="connsiteY23" fmla="*/ 447112 h 540102"/>
                <a:gd name="connsiteX24" fmla="*/ 1153895 w 3581577"/>
                <a:gd name="connsiteY24" fmla="*/ 476939 h 540102"/>
                <a:gd name="connsiteX25" fmla="*/ 1439883 w 3581577"/>
                <a:gd name="connsiteY25" fmla="*/ 413337 h 540102"/>
                <a:gd name="connsiteX26" fmla="*/ 1436959 w 3581577"/>
                <a:gd name="connsiteY26" fmla="*/ 401202 h 540102"/>
                <a:gd name="connsiteX27" fmla="*/ 1578637 w 3581577"/>
                <a:gd name="connsiteY27" fmla="*/ 364796 h 540102"/>
                <a:gd name="connsiteX28" fmla="*/ 1581853 w 3581577"/>
                <a:gd name="connsiteY28" fmla="*/ 376931 h 540102"/>
                <a:gd name="connsiteX29" fmla="*/ 1439883 w 3581577"/>
                <a:gd name="connsiteY29" fmla="*/ 413191 h 540102"/>
                <a:gd name="connsiteX30" fmla="*/ 1723239 w 3581577"/>
                <a:gd name="connsiteY30" fmla="*/ 338478 h 540102"/>
                <a:gd name="connsiteX31" fmla="*/ 1719876 w 3581577"/>
                <a:gd name="connsiteY31" fmla="*/ 326488 h 540102"/>
                <a:gd name="connsiteX32" fmla="*/ 1860823 w 3581577"/>
                <a:gd name="connsiteY32" fmla="*/ 286719 h 540102"/>
                <a:gd name="connsiteX33" fmla="*/ 1864333 w 3581577"/>
                <a:gd name="connsiteY33" fmla="*/ 298855 h 540102"/>
                <a:gd name="connsiteX34" fmla="*/ 1723239 w 3581577"/>
                <a:gd name="connsiteY34" fmla="*/ 338332 h 540102"/>
                <a:gd name="connsiteX35" fmla="*/ 2005718 w 3581577"/>
                <a:gd name="connsiteY35" fmla="*/ 257623 h 540102"/>
                <a:gd name="connsiteX36" fmla="*/ 2003379 w 3581577"/>
                <a:gd name="connsiteY36" fmla="*/ 251775 h 540102"/>
                <a:gd name="connsiteX37" fmla="*/ 2002356 w 3581577"/>
                <a:gd name="connsiteY37" fmla="*/ 245634 h 540102"/>
                <a:gd name="connsiteX38" fmla="*/ 2142425 w 3581577"/>
                <a:gd name="connsiteY38" fmla="*/ 205426 h 540102"/>
                <a:gd name="connsiteX39" fmla="*/ 2145934 w 3581577"/>
                <a:gd name="connsiteY39" fmla="*/ 217415 h 540102"/>
                <a:gd name="connsiteX40" fmla="*/ 3576313 w 3581577"/>
                <a:gd name="connsiteY40" fmla="*/ 64771 h 540102"/>
                <a:gd name="connsiteX41" fmla="*/ 3453789 w 3581577"/>
                <a:gd name="connsiteY41" fmla="*/ 28219 h 540102"/>
                <a:gd name="connsiteX42" fmla="*/ 3437560 w 3581577"/>
                <a:gd name="connsiteY42" fmla="*/ 25294 h 540102"/>
                <a:gd name="connsiteX43" fmla="*/ 3439606 w 3581577"/>
                <a:gd name="connsiteY43" fmla="*/ 13013 h 540102"/>
                <a:gd name="connsiteX44" fmla="*/ 3456128 w 3581577"/>
                <a:gd name="connsiteY44" fmla="*/ 15791 h 540102"/>
                <a:gd name="connsiteX45" fmla="*/ 3581577 w 3581577"/>
                <a:gd name="connsiteY45" fmla="*/ 53367 h 540102"/>
                <a:gd name="connsiteX46" fmla="*/ 3147039 w 3581577"/>
                <a:gd name="connsiteY46" fmla="*/ 15937 h 540102"/>
                <a:gd name="connsiteX47" fmla="*/ 3146308 w 3581577"/>
                <a:gd name="connsiteY47" fmla="*/ 3509 h 540102"/>
                <a:gd name="connsiteX48" fmla="*/ 3258159 w 3581577"/>
                <a:gd name="connsiteY48" fmla="*/ 0 h 540102"/>
                <a:gd name="connsiteX49" fmla="*/ 3293250 w 3581577"/>
                <a:gd name="connsiteY49" fmla="*/ 0 h 540102"/>
                <a:gd name="connsiteX50" fmla="*/ 3293250 w 3581577"/>
                <a:gd name="connsiteY50" fmla="*/ 12428 h 540102"/>
                <a:gd name="connsiteX51" fmla="*/ 3258451 w 3581577"/>
                <a:gd name="connsiteY51" fmla="*/ 12428 h 540102"/>
                <a:gd name="connsiteX52" fmla="*/ 3147039 w 3581577"/>
                <a:gd name="connsiteY52" fmla="*/ 15937 h 54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81577" h="540102">
                  <a:moveTo>
                    <a:pt x="581187" y="540102"/>
                  </a:moveTo>
                  <a:lnTo>
                    <a:pt x="571245" y="540102"/>
                  </a:lnTo>
                  <a:lnTo>
                    <a:pt x="571245" y="527674"/>
                  </a:lnTo>
                  <a:lnTo>
                    <a:pt x="581041" y="527674"/>
                  </a:lnTo>
                  <a:cubicBezTo>
                    <a:pt x="624905" y="527674"/>
                    <a:pt x="670668" y="526212"/>
                    <a:pt x="717163" y="523434"/>
                  </a:cubicBezTo>
                  <a:lnTo>
                    <a:pt x="717163" y="536008"/>
                  </a:lnTo>
                  <a:cubicBezTo>
                    <a:pt x="671400" y="538786"/>
                    <a:pt x="625343" y="540102"/>
                    <a:pt x="581187" y="540102"/>
                  </a:cubicBezTo>
                  <a:close/>
                  <a:moveTo>
                    <a:pt x="424596" y="533815"/>
                  </a:moveTo>
                  <a:cubicBezTo>
                    <a:pt x="374007" y="529575"/>
                    <a:pt x="325026" y="523142"/>
                    <a:pt x="278385" y="514662"/>
                  </a:cubicBezTo>
                  <a:lnTo>
                    <a:pt x="280578" y="502380"/>
                  </a:lnTo>
                  <a:cubicBezTo>
                    <a:pt x="326342" y="510714"/>
                    <a:pt x="374884" y="517001"/>
                    <a:pt x="425035" y="521387"/>
                  </a:cubicBezTo>
                  <a:close/>
                  <a:moveTo>
                    <a:pt x="864105" y="523142"/>
                  </a:moveTo>
                  <a:lnTo>
                    <a:pt x="862789" y="510714"/>
                  </a:lnTo>
                  <a:cubicBezTo>
                    <a:pt x="909138" y="505304"/>
                    <a:pt x="957826" y="498578"/>
                    <a:pt x="1007538" y="490683"/>
                  </a:cubicBezTo>
                  <a:lnTo>
                    <a:pt x="1009439" y="502965"/>
                  </a:lnTo>
                  <a:cubicBezTo>
                    <a:pt x="959581" y="511006"/>
                    <a:pt x="910746" y="517732"/>
                    <a:pt x="864105" y="523142"/>
                  </a:cubicBezTo>
                  <a:close/>
                  <a:moveTo>
                    <a:pt x="136268" y="479279"/>
                  </a:moveTo>
                  <a:cubicBezTo>
                    <a:pt x="89339" y="464511"/>
                    <a:pt x="43752" y="445782"/>
                    <a:pt x="0" y="423280"/>
                  </a:cubicBezTo>
                  <a:lnTo>
                    <a:pt x="5848" y="412168"/>
                  </a:lnTo>
                  <a:cubicBezTo>
                    <a:pt x="48941" y="434363"/>
                    <a:pt x="93844" y="452844"/>
                    <a:pt x="140070" y="467436"/>
                  </a:cubicBezTo>
                  <a:close/>
                  <a:moveTo>
                    <a:pt x="1153895" y="477378"/>
                  </a:moveTo>
                  <a:lnTo>
                    <a:pt x="1151409" y="465096"/>
                  </a:lnTo>
                  <a:cubicBezTo>
                    <a:pt x="1197173" y="456177"/>
                    <a:pt x="1245423" y="445943"/>
                    <a:pt x="1294550" y="434977"/>
                  </a:cubicBezTo>
                  <a:lnTo>
                    <a:pt x="1297327" y="447112"/>
                  </a:lnTo>
                  <a:cubicBezTo>
                    <a:pt x="1248055" y="458078"/>
                    <a:pt x="1199659" y="468313"/>
                    <a:pt x="1153895" y="476939"/>
                  </a:cubicBezTo>
                  <a:close/>
                  <a:moveTo>
                    <a:pt x="1439883" y="413337"/>
                  </a:moveTo>
                  <a:lnTo>
                    <a:pt x="1436959" y="401202"/>
                  </a:lnTo>
                  <a:cubicBezTo>
                    <a:pt x="1481992" y="390090"/>
                    <a:pt x="1528340" y="378101"/>
                    <a:pt x="1578637" y="364796"/>
                  </a:cubicBezTo>
                  <a:lnTo>
                    <a:pt x="1581853" y="376931"/>
                  </a:lnTo>
                  <a:cubicBezTo>
                    <a:pt x="1531411" y="390090"/>
                    <a:pt x="1485062" y="402079"/>
                    <a:pt x="1439883" y="413191"/>
                  </a:cubicBezTo>
                  <a:close/>
                  <a:moveTo>
                    <a:pt x="1723239" y="338478"/>
                  </a:moveTo>
                  <a:lnTo>
                    <a:pt x="1719876" y="326488"/>
                  </a:lnTo>
                  <a:cubicBezTo>
                    <a:pt x="1766956" y="313329"/>
                    <a:pt x="1813934" y="300068"/>
                    <a:pt x="1860823" y="286719"/>
                  </a:cubicBezTo>
                  <a:lnTo>
                    <a:pt x="1864333" y="298855"/>
                  </a:lnTo>
                  <a:cubicBezTo>
                    <a:pt x="1817355" y="312116"/>
                    <a:pt x="1770319" y="325275"/>
                    <a:pt x="1723239" y="338332"/>
                  </a:cubicBezTo>
                  <a:close/>
                  <a:moveTo>
                    <a:pt x="2005718" y="257623"/>
                  </a:moveTo>
                  <a:lnTo>
                    <a:pt x="2003379" y="251775"/>
                  </a:lnTo>
                  <a:lnTo>
                    <a:pt x="2002356" y="245634"/>
                  </a:lnTo>
                  <a:lnTo>
                    <a:pt x="2142425" y="205426"/>
                  </a:lnTo>
                  <a:lnTo>
                    <a:pt x="2145934" y="217415"/>
                  </a:lnTo>
                  <a:close/>
                  <a:moveTo>
                    <a:pt x="3576313" y="64771"/>
                  </a:moveTo>
                  <a:cubicBezTo>
                    <a:pt x="3537173" y="47475"/>
                    <a:pt x="3496015" y="35178"/>
                    <a:pt x="3453789" y="28219"/>
                  </a:cubicBezTo>
                  <a:lnTo>
                    <a:pt x="3437560" y="25294"/>
                  </a:lnTo>
                  <a:lnTo>
                    <a:pt x="3439606" y="13013"/>
                  </a:lnTo>
                  <a:lnTo>
                    <a:pt x="3456128" y="15791"/>
                  </a:lnTo>
                  <a:cubicBezTo>
                    <a:pt x="3499348" y="23028"/>
                    <a:pt x="3541501" y="35646"/>
                    <a:pt x="3581577" y="53367"/>
                  </a:cubicBezTo>
                  <a:close/>
                  <a:moveTo>
                    <a:pt x="3147039" y="15937"/>
                  </a:moveTo>
                  <a:lnTo>
                    <a:pt x="3146308" y="3509"/>
                  </a:lnTo>
                  <a:cubicBezTo>
                    <a:pt x="3187247" y="1170"/>
                    <a:pt x="3223800" y="0"/>
                    <a:pt x="3258159" y="0"/>
                  </a:cubicBezTo>
                  <a:cubicBezTo>
                    <a:pt x="3269856" y="0"/>
                    <a:pt x="3281553" y="0"/>
                    <a:pt x="3293250" y="0"/>
                  </a:cubicBezTo>
                  <a:lnTo>
                    <a:pt x="3293250" y="12428"/>
                  </a:lnTo>
                  <a:lnTo>
                    <a:pt x="3258451" y="12428"/>
                  </a:lnTo>
                  <a:cubicBezTo>
                    <a:pt x="3223946" y="12574"/>
                    <a:pt x="3187539" y="13597"/>
                    <a:pt x="3147039" y="15937"/>
                  </a:cubicBezTo>
                  <a:close/>
                </a:path>
              </a:pathLst>
            </a:custGeom>
            <a:solidFill>
              <a:srgbClr val="0BA157"/>
            </a:solidFill>
            <a:ln w="14598" cap="flat">
              <a:noFill/>
              <a:prstDash val="solid"/>
              <a:miter/>
            </a:ln>
          </p:spPr>
          <p:txBody>
            <a:bodyPr rtlCol="0" anchor="ctr"/>
            <a:lstStyle/>
            <a:p>
              <a:endParaRPr lang="fr-FR" sz="1350"/>
            </a:p>
          </p:txBody>
        </p:sp>
        <p:sp>
          <p:nvSpPr>
            <p:cNvPr id="721" name="Forme libre : forme 720">
              <a:extLst>
                <a:ext uri="{FF2B5EF4-FFF2-40B4-BE49-F238E27FC236}">
                  <a16:creationId xmlns:a16="http://schemas.microsoft.com/office/drawing/2014/main" id="{A5E7F34A-2E95-448E-987C-BE9A519978BD}"/>
                </a:ext>
              </a:extLst>
            </p:cNvPr>
            <p:cNvSpPr/>
            <p:nvPr/>
          </p:nvSpPr>
          <p:spPr>
            <a:xfrm>
              <a:off x="5604718" y="3793795"/>
              <a:ext cx="56291" cy="67110"/>
            </a:xfrm>
            <a:custGeom>
              <a:avLst/>
              <a:gdLst>
                <a:gd name="connsiteX0" fmla="*/ 45910 w 56291"/>
                <a:gd name="connsiteY0" fmla="*/ 67111 h 67110"/>
                <a:gd name="connsiteX1" fmla="*/ 0 w 56291"/>
                <a:gd name="connsiteY1" fmla="*/ 8626 h 67110"/>
                <a:gd name="connsiteX2" fmla="*/ 9065 w 56291"/>
                <a:gd name="connsiteY2" fmla="*/ 0 h 67110"/>
                <a:gd name="connsiteX3" fmla="*/ 56291 w 56291"/>
                <a:gd name="connsiteY3" fmla="*/ 59654 h 67110"/>
              </a:gdLst>
              <a:ahLst/>
              <a:cxnLst>
                <a:cxn ang="0">
                  <a:pos x="connsiteX0" y="connsiteY0"/>
                </a:cxn>
                <a:cxn ang="0">
                  <a:pos x="connsiteX1" y="connsiteY1"/>
                </a:cxn>
                <a:cxn ang="0">
                  <a:pos x="connsiteX2" y="connsiteY2"/>
                </a:cxn>
                <a:cxn ang="0">
                  <a:pos x="connsiteX3" y="connsiteY3"/>
                </a:cxn>
              </a:cxnLst>
              <a:rect l="l" t="t" r="r" b="b"/>
              <a:pathLst>
                <a:path w="56291" h="67110">
                  <a:moveTo>
                    <a:pt x="45910" y="67111"/>
                  </a:moveTo>
                  <a:cubicBezTo>
                    <a:pt x="32122" y="46480"/>
                    <a:pt x="16770" y="26917"/>
                    <a:pt x="0" y="8626"/>
                  </a:cubicBezTo>
                  <a:lnTo>
                    <a:pt x="9065" y="0"/>
                  </a:lnTo>
                  <a:cubicBezTo>
                    <a:pt x="26303" y="18656"/>
                    <a:pt x="42094" y="38600"/>
                    <a:pt x="56291" y="59654"/>
                  </a:cubicBezTo>
                  <a:close/>
                </a:path>
              </a:pathLst>
            </a:custGeom>
            <a:solidFill>
              <a:srgbClr val="0BA157"/>
            </a:solidFill>
            <a:ln w="14598" cap="flat">
              <a:noFill/>
              <a:prstDash val="solid"/>
              <a:miter/>
            </a:ln>
          </p:spPr>
          <p:txBody>
            <a:bodyPr rtlCol="0" anchor="ctr"/>
            <a:lstStyle/>
            <a:p>
              <a:endParaRPr lang="fr-FR" sz="1350"/>
            </a:p>
          </p:txBody>
        </p:sp>
        <p:sp>
          <p:nvSpPr>
            <p:cNvPr id="722" name="Forme libre : forme 721">
              <a:extLst>
                <a:ext uri="{FF2B5EF4-FFF2-40B4-BE49-F238E27FC236}">
                  <a16:creationId xmlns:a16="http://schemas.microsoft.com/office/drawing/2014/main" id="{064A663E-0FC8-49B7-858C-AE6A605F999E}"/>
                </a:ext>
              </a:extLst>
            </p:cNvPr>
            <p:cNvSpPr/>
            <p:nvPr/>
          </p:nvSpPr>
          <p:spPr>
            <a:xfrm>
              <a:off x="2637957" y="3878159"/>
              <a:ext cx="51173" cy="14621"/>
            </a:xfrm>
            <a:custGeom>
              <a:avLst/>
              <a:gdLst>
                <a:gd name="connsiteX0" fmla="*/ 0 w 51173"/>
                <a:gd name="connsiteY0" fmla="*/ 0 h 14621"/>
                <a:gd name="connsiteX1" fmla="*/ 51174 w 51173"/>
                <a:gd name="connsiteY1" fmla="*/ 0 h 14621"/>
              </a:gdLst>
              <a:ahLst/>
              <a:cxnLst>
                <a:cxn ang="0">
                  <a:pos x="connsiteX0" y="connsiteY0"/>
                </a:cxn>
                <a:cxn ang="0">
                  <a:pos x="connsiteX1" y="connsiteY1"/>
                </a:cxn>
              </a:cxnLst>
              <a:rect l="l" t="t" r="r" b="b"/>
              <a:pathLst>
                <a:path w="51173" h="14621">
                  <a:moveTo>
                    <a:pt x="0" y="0"/>
                  </a:moveTo>
                  <a:lnTo>
                    <a:pt x="51174" y="0"/>
                  </a:lnTo>
                </a:path>
              </a:pathLst>
            </a:custGeom>
            <a:ln w="14598" cap="flat">
              <a:solidFill>
                <a:srgbClr val="0BA157"/>
              </a:solidFill>
              <a:prstDash val="solid"/>
              <a:miter/>
            </a:ln>
          </p:spPr>
          <p:txBody>
            <a:bodyPr rtlCol="0" anchor="ctr"/>
            <a:lstStyle/>
            <a:p>
              <a:endParaRPr lang="fr-FR" sz="1350"/>
            </a:p>
          </p:txBody>
        </p:sp>
        <p:sp>
          <p:nvSpPr>
            <p:cNvPr id="723" name="Forme libre : forme 722">
              <a:extLst>
                <a:ext uri="{FF2B5EF4-FFF2-40B4-BE49-F238E27FC236}">
                  <a16:creationId xmlns:a16="http://schemas.microsoft.com/office/drawing/2014/main" id="{6AC7CC9E-137B-487A-B16F-21ACF226E721}"/>
                </a:ext>
              </a:extLst>
            </p:cNvPr>
            <p:cNvSpPr/>
            <p:nvPr/>
          </p:nvSpPr>
          <p:spPr>
            <a:xfrm>
              <a:off x="2283104" y="2798685"/>
              <a:ext cx="406027" cy="1079765"/>
            </a:xfrm>
            <a:custGeom>
              <a:avLst/>
              <a:gdLst>
                <a:gd name="connsiteX0" fmla="*/ 406027 w 406027"/>
                <a:gd name="connsiteY0" fmla="*/ 748160 h 1079765"/>
                <a:gd name="connsiteX1" fmla="*/ 406027 w 406027"/>
                <a:gd name="connsiteY1" fmla="*/ 74714 h 1079765"/>
                <a:gd name="connsiteX2" fmla="*/ 358801 w 406027"/>
                <a:gd name="connsiteY2" fmla="*/ 27634 h 1079765"/>
                <a:gd name="connsiteX3" fmla="*/ 340671 w 406027"/>
                <a:gd name="connsiteY3" fmla="*/ 27634 h 1079765"/>
                <a:gd name="connsiteX4" fmla="*/ 332043 w 406027"/>
                <a:gd name="connsiteY4" fmla="*/ 19007 h 1079765"/>
                <a:gd name="connsiteX5" fmla="*/ 332044 w 406027"/>
                <a:gd name="connsiteY5" fmla="*/ 18861 h 1079765"/>
                <a:gd name="connsiteX6" fmla="*/ 332044 w 406027"/>
                <a:gd name="connsiteY6" fmla="*/ 18861 h 1079765"/>
                <a:gd name="connsiteX7" fmla="*/ 313183 w 406027"/>
                <a:gd name="connsiteY7" fmla="*/ 0 h 1079765"/>
                <a:gd name="connsiteX8" fmla="*/ 87726 w 406027"/>
                <a:gd name="connsiteY8" fmla="*/ 0 h 1079765"/>
                <a:gd name="connsiteX9" fmla="*/ 73983 w 406027"/>
                <a:gd name="connsiteY9" fmla="*/ 13744 h 1079765"/>
                <a:gd name="connsiteX10" fmla="*/ 73983 w 406027"/>
                <a:gd name="connsiteY10" fmla="*/ 13744 h 1079765"/>
                <a:gd name="connsiteX11" fmla="*/ 59362 w 406027"/>
                <a:gd name="connsiteY11" fmla="*/ 28365 h 1079765"/>
                <a:gd name="connsiteX12" fmla="*/ 47226 w 406027"/>
                <a:gd name="connsiteY12" fmla="*/ 28365 h 1079765"/>
                <a:gd name="connsiteX13" fmla="*/ 0 w 406027"/>
                <a:gd name="connsiteY13" fmla="*/ 74714 h 1079765"/>
                <a:gd name="connsiteX14" fmla="*/ 0 w 406027"/>
                <a:gd name="connsiteY14" fmla="*/ 1079766 h 1079765"/>
                <a:gd name="connsiteX15" fmla="*/ 239786 w 406027"/>
                <a:gd name="connsiteY15" fmla="*/ 1079766 h 107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027" h="1079765">
                  <a:moveTo>
                    <a:pt x="406027" y="748160"/>
                  </a:moveTo>
                  <a:lnTo>
                    <a:pt x="406027" y="74714"/>
                  </a:lnTo>
                  <a:cubicBezTo>
                    <a:pt x="405947" y="48688"/>
                    <a:pt x="384827" y="27634"/>
                    <a:pt x="358801" y="27634"/>
                  </a:cubicBezTo>
                  <a:lnTo>
                    <a:pt x="340671" y="27634"/>
                  </a:lnTo>
                  <a:cubicBezTo>
                    <a:pt x="335907" y="27634"/>
                    <a:pt x="332044" y="23774"/>
                    <a:pt x="332043" y="19007"/>
                  </a:cubicBezTo>
                  <a:cubicBezTo>
                    <a:pt x="332043" y="18963"/>
                    <a:pt x="332043" y="18905"/>
                    <a:pt x="332044" y="18861"/>
                  </a:cubicBezTo>
                  <a:lnTo>
                    <a:pt x="332044" y="18861"/>
                  </a:lnTo>
                  <a:cubicBezTo>
                    <a:pt x="332044" y="8451"/>
                    <a:pt x="323599" y="0"/>
                    <a:pt x="313183" y="0"/>
                  </a:cubicBezTo>
                  <a:lnTo>
                    <a:pt x="87726" y="0"/>
                  </a:lnTo>
                  <a:cubicBezTo>
                    <a:pt x="80137" y="0"/>
                    <a:pt x="73983" y="6155"/>
                    <a:pt x="73983" y="13744"/>
                  </a:cubicBezTo>
                  <a:lnTo>
                    <a:pt x="73983" y="13744"/>
                  </a:lnTo>
                  <a:cubicBezTo>
                    <a:pt x="73983" y="21815"/>
                    <a:pt x="67437" y="28365"/>
                    <a:pt x="59362" y="28365"/>
                  </a:cubicBezTo>
                  <a:lnTo>
                    <a:pt x="47226" y="28365"/>
                  </a:lnTo>
                  <a:cubicBezTo>
                    <a:pt x="21451" y="28277"/>
                    <a:pt x="401" y="48937"/>
                    <a:pt x="0" y="74714"/>
                  </a:cubicBezTo>
                  <a:lnTo>
                    <a:pt x="0" y="1079766"/>
                  </a:lnTo>
                  <a:lnTo>
                    <a:pt x="239786" y="1079766"/>
                  </a:lnTo>
                </a:path>
              </a:pathLst>
            </a:custGeom>
            <a:noFill/>
            <a:ln w="14598" cap="flat">
              <a:solidFill>
                <a:srgbClr val="0BA157"/>
              </a:solidFill>
              <a:prstDash val="solid"/>
              <a:miter/>
            </a:ln>
          </p:spPr>
          <p:txBody>
            <a:bodyPr rtlCol="0" anchor="ctr"/>
            <a:lstStyle/>
            <a:p>
              <a:endParaRPr lang="fr-FR" sz="1350"/>
            </a:p>
          </p:txBody>
        </p:sp>
        <p:sp>
          <p:nvSpPr>
            <p:cNvPr id="724" name="Forme libre : forme 723">
              <a:extLst>
                <a:ext uri="{FF2B5EF4-FFF2-40B4-BE49-F238E27FC236}">
                  <a16:creationId xmlns:a16="http://schemas.microsoft.com/office/drawing/2014/main" id="{CB77A20B-147D-4C00-82C7-606021B2A841}"/>
                </a:ext>
              </a:extLst>
            </p:cNvPr>
            <p:cNvSpPr/>
            <p:nvPr/>
          </p:nvSpPr>
          <p:spPr>
            <a:xfrm>
              <a:off x="2445398"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5" name="Forme libre : forme 724">
              <a:extLst>
                <a:ext uri="{FF2B5EF4-FFF2-40B4-BE49-F238E27FC236}">
                  <a16:creationId xmlns:a16="http://schemas.microsoft.com/office/drawing/2014/main" id="{AC9B0A8B-388B-4CDE-837B-98215A3F4140}"/>
                </a:ext>
              </a:extLst>
            </p:cNvPr>
            <p:cNvSpPr/>
            <p:nvPr/>
          </p:nvSpPr>
          <p:spPr>
            <a:xfrm>
              <a:off x="2568068"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6" name="Forme libre : forme 725">
              <a:extLst>
                <a:ext uri="{FF2B5EF4-FFF2-40B4-BE49-F238E27FC236}">
                  <a16:creationId xmlns:a16="http://schemas.microsoft.com/office/drawing/2014/main" id="{F721D54C-6BD9-4D4B-A099-599791FCA976}"/>
                </a:ext>
              </a:extLst>
            </p:cNvPr>
            <p:cNvSpPr/>
            <p:nvPr/>
          </p:nvSpPr>
          <p:spPr>
            <a:xfrm>
              <a:off x="2527129"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7" name="Forme libre : forme 726">
              <a:extLst>
                <a:ext uri="{FF2B5EF4-FFF2-40B4-BE49-F238E27FC236}">
                  <a16:creationId xmlns:a16="http://schemas.microsoft.com/office/drawing/2014/main" id="{1D4BD771-DA70-4DFA-AAB0-E3A1CEA0F5DF}"/>
                </a:ext>
              </a:extLst>
            </p:cNvPr>
            <p:cNvSpPr/>
            <p:nvPr/>
          </p:nvSpPr>
          <p:spPr>
            <a:xfrm>
              <a:off x="2486337"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8" name="Forme libre : forme 727">
              <a:extLst>
                <a:ext uri="{FF2B5EF4-FFF2-40B4-BE49-F238E27FC236}">
                  <a16:creationId xmlns:a16="http://schemas.microsoft.com/office/drawing/2014/main" id="{9D9F2416-7D96-4150-B3B2-A94BE639CCD2}"/>
                </a:ext>
              </a:extLst>
            </p:cNvPr>
            <p:cNvSpPr/>
            <p:nvPr/>
          </p:nvSpPr>
          <p:spPr>
            <a:xfrm>
              <a:off x="2568068"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9" name="Forme libre : forme 728">
              <a:extLst>
                <a:ext uri="{FF2B5EF4-FFF2-40B4-BE49-F238E27FC236}">
                  <a16:creationId xmlns:a16="http://schemas.microsoft.com/office/drawing/2014/main" id="{202492AD-F69E-457E-9634-3C45AD3DAE5C}"/>
                </a:ext>
              </a:extLst>
            </p:cNvPr>
            <p:cNvSpPr/>
            <p:nvPr/>
          </p:nvSpPr>
          <p:spPr>
            <a:xfrm>
              <a:off x="2527129"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0" name="Forme libre : forme 729">
              <a:extLst>
                <a:ext uri="{FF2B5EF4-FFF2-40B4-BE49-F238E27FC236}">
                  <a16:creationId xmlns:a16="http://schemas.microsoft.com/office/drawing/2014/main" id="{B5572D27-303D-48A1-A5E4-49FB249EAF92}"/>
                </a:ext>
              </a:extLst>
            </p:cNvPr>
            <p:cNvSpPr/>
            <p:nvPr/>
          </p:nvSpPr>
          <p:spPr>
            <a:xfrm>
              <a:off x="2486337"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1" name="Forme libre : forme 730">
              <a:extLst>
                <a:ext uri="{FF2B5EF4-FFF2-40B4-BE49-F238E27FC236}">
                  <a16:creationId xmlns:a16="http://schemas.microsoft.com/office/drawing/2014/main" id="{BD6FAFFB-98B5-4DC6-89B3-4A42065C9223}"/>
                </a:ext>
              </a:extLst>
            </p:cNvPr>
            <p:cNvSpPr/>
            <p:nvPr/>
          </p:nvSpPr>
          <p:spPr>
            <a:xfrm>
              <a:off x="2445398"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2" name="Forme libre : forme 731">
              <a:extLst>
                <a:ext uri="{FF2B5EF4-FFF2-40B4-BE49-F238E27FC236}">
                  <a16:creationId xmlns:a16="http://schemas.microsoft.com/office/drawing/2014/main" id="{8793C4C2-60F0-4CB1-B364-25A7700946F4}"/>
                </a:ext>
              </a:extLst>
            </p:cNvPr>
            <p:cNvSpPr/>
            <p:nvPr/>
          </p:nvSpPr>
          <p:spPr>
            <a:xfrm>
              <a:off x="2568068"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3" name="Forme libre : forme 732">
              <a:extLst>
                <a:ext uri="{FF2B5EF4-FFF2-40B4-BE49-F238E27FC236}">
                  <a16:creationId xmlns:a16="http://schemas.microsoft.com/office/drawing/2014/main" id="{9A6D4D8F-E7B6-4B1C-A7FD-A0CAA9965BD5}"/>
                </a:ext>
              </a:extLst>
            </p:cNvPr>
            <p:cNvSpPr/>
            <p:nvPr/>
          </p:nvSpPr>
          <p:spPr>
            <a:xfrm>
              <a:off x="2527129"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4" name="Forme libre : forme 733">
              <a:extLst>
                <a:ext uri="{FF2B5EF4-FFF2-40B4-BE49-F238E27FC236}">
                  <a16:creationId xmlns:a16="http://schemas.microsoft.com/office/drawing/2014/main" id="{3B96256C-02B4-48CA-97E0-D6FD8A8ED63F}"/>
                </a:ext>
              </a:extLst>
            </p:cNvPr>
            <p:cNvSpPr/>
            <p:nvPr/>
          </p:nvSpPr>
          <p:spPr>
            <a:xfrm>
              <a:off x="2486337"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5" name="Forme libre : forme 734">
              <a:extLst>
                <a:ext uri="{FF2B5EF4-FFF2-40B4-BE49-F238E27FC236}">
                  <a16:creationId xmlns:a16="http://schemas.microsoft.com/office/drawing/2014/main" id="{89095414-CD17-4380-ADBF-D79F549A0A3A}"/>
                </a:ext>
              </a:extLst>
            </p:cNvPr>
            <p:cNvSpPr/>
            <p:nvPr/>
          </p:nvSpPr>
          <p:spPr>
            <a:xfrm>
              <a:off x="2445398" y="3084820"/>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6" name="Forme libre : forme 735">
              <a:extLst>
                <a:ext uri="{FF2B5EF4-FFF2-40B4-BE49-F238E27FC236}">
                  <a16:creationId xmlns:a16="http://schemas.microsoft.com/office/drawing/2014/main" id="{2FF73827-C19F-474B-8DC3-C4C1E856AFF8}"/>
                </a:ext>
              </a:extLst>
            </p:cNvPr>
            <p:cNvSpPr/>
            <p:nvPr/>
          </p:nvSpPr>
          <p:spPr>
            <a:xfrm>
              <a:off x="2486337" y="3084820"/>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7" name="Forme libre : forme 736">
              <a:extLst>
                <a:ext uri="{FF2B5EF4-FFF2-40B4-BE49-F238E27FC236}">
                  <a16:creationId xmlns:a16="http://schemas.microsoft.com/office/drawing/2014/main" id="{7C6706ED-3B1A-47B9-9E62-546946B69DB0}"/>
                </a:ext>
              </a:extLst>
            </p:cNvPr>
            <p:cNvSpPr/>
            <p:nvPr/>
          </p:nvSpPr>
          <p:spPr>
            <a:xfrm>
              <a:off x="2486337" y="3147983"/>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8" name="Forme libre : forme 737">
              <a:extLst>
                <a:ext uri="{FF2B5EF4-FFF2-40B4-BE49-F238E27FC236}">
                  <a16:creationId xmlns:a16="http://schemas.microsoft.com/office/drawing/2014/main" id="{4B76B18C-A86F-40D9-9B09-8752B44C7C2D}"/>
                </a:ext>
              </a:extLst>
            </p:cNvPr>
            <p:cNvSpPr/>
            <p:nvPr/>
          </p:nvSpPr>
          <p:spPr>
            <a:xfrm>
              <a:off x="2224035" y="3798035"/>
              <a:ext cx="168142" cy="168142"/>
            </a:xfrm>
            <a:custGeom>
              <a:avLst/>
              <a:gdLst>
                <a:gd name="connsiteX0" fmla="*/ 84071 w 168142"/>
                <a:gd name="connsiteY0" fmla="*/ 168142 h 168142"/>
                <a:gd name="connsiteX1" fmla="*/ 0 w 168142"/>
                <a:gd name="connsiteY1" fmla="*/ 84071 h 168142"/>
                <a:gd name="connsiteX2" fmla="*/ 84071 w 168142"/>
                <a:gd name="connsiteY2" fmla="*/ 0 h 168142"/>
                <a:gd name="connsiteX3" fmla="*/ 168142 w 168142"/>
                <a:gd name="connsiteY3" fmla="*/ 84071 h 168142"/>
                <a:gd name="connsiteX4" fmla="*/ 168142 w 168142"/>
                <a:gd name="connsiteY4" fmla="*/ 84217 h 168142"/>
                <a:gd name="connsiteX5" fmla="*/ 84071 w 168142"/>
                <a:gd name="connsiteY5" fmla="*/ 168142 h 168142"/>
                <a:gd name="connsiteX6" fmla="*/ 84071 w 168142"/>
                <a:gd name="connsiteY6" fmla="*/ 6579 h 168142"/>
                <a:gd name="connsiteX7" fmla="*/ 6433 w 168142"/>
                <a:gd name="connsiteY7" fmla="*/ 84217 h 168142"/>
                <a:gd name="connsiteX8" fmla="*/ 84071 w 168142"/>
                <a:gd name="connsiteY8" fmla="*/ 161855 h 168142"/>
                <a:gd name="connsiteX9" fmla="*/ 161709 w 168142"/>
                <a:gd name="connsiteY9" fmla="*/ 84217 h 168142"/>
                <a:gd name="connsiteX10" fmla="*/ 161709 w 168142"/>
                <a:gd name="connsiteY10" fmla="*/ 84071 h 168142"/>
                <a:gd name="connsiteX11" fmla="*/ 84071 w 168142"/>
                <a:gd name="connsiteY11" fmla="*/ 6579 h 1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42" h="168142">
                  <a:moveTo>
                    <a:pt x="84071" y="168142"/>
                  </a:moveTo>
                  <a:cubicBezTo>
                    <a:pt x="37641" y="168142"/>
                    <a:pt x="0" y="130508"/>
                    <a:pt x="0" y="84071"/>
                  </a:cubicBezTo>
                  <a:cubicBezTo>
                    <a:pt x="0" y="37634"/>
                    <a:pt x="37641" y="0"/>
                    <a:pt x="84071" y="0"/>
                  </a:cubicBezTo>
                  <a:cubicBezTo>
                    <a:pt x="130503" y="0"/>
                    <a:pt x="168142" y="37634"/>
                    <a:pt x="168142" y="84071"/>
                  </a:cubicBezTo>
                  <a:cubicBezTo>
                    <a:pt x="168142" y="84115"/>
                    <a:pt x="168142" y="84173"/>
                    <a:pt x="168142" y="84217"/>
                  </a:cubicBezTo>
                  <a:cubicBezTo>
                    <a:pt x="168062" y="130595"/>
                    <a:pt x="130445" y="168142"/>
                    <a:pt x="84071" y="168142"/>
                  </a:cubicBezTo>
                  <a:close/>
                  <a:moveTo>
                    <a:pt x="84071" y="6579"/>
                  </a:moveTo>
                  <a:cubicBezTo>
                    <a:pt x="41193" y="6579"/>
                    <a:pt x="6433" y="41334"/>
                    <a:pt x="6433" y="84217"/>
                  </a:cubicBezTo>
                  <a:cubicBezTo>
                    <a:pt x="6433" y="127101"/>
                    <a:pt x="41193" y="161855"/>
                    <a:pt x="84071" y="161855"/>
                  </a:cubicBezTo>
                  <a:cubicBezTo>
                    <a:pt x="126950" y="161855"/>
                    <a:pt x="161709" y="127101"/>
                    <a:pt x="161709" y="84217"/>
                  </a:cubicBezTo>
                  <a:cubicBezTo>
                    <a:pt x="161709" y="84173"/>
                    <a:pt x="161709" y="84115"/>
                    <a:pt x="161709" y="84071"/>
                  </a:cubicBezTo>
                  <a:cubicBezTo>
                    <a:pt x="161629" y="41246"/>
                    <a:pt x="126892" y="6579"/>
                    <a:pt x="84071" y="6579"/>
                  </a:cubicBezTo>
                  <a:close/>
                </a:path>
              </a:pathLst>
            </a:custGeom>
            <a:noFill/>
            <a:ln w="14598" cap="flat">
              <a:noFill/>
              <a:prstDash val="solid"/>
              <a:miter/>
            </a:ln>
          </p:spPr>
          <p:txBody>
            <a:bodyPr rtlCol="0" anchor="ctr"/>
            <a:lstStyle/>
            <a:p>
              <a:endParaRPr lang="fr-FR" sz="1350"/>
            </a:p>
          </p:txBody>
        </p:sp>
        <p:sp>
          <p:nvSpPr>
            <p:cNvPr id="739" name="Forme libre : forme 738">
              <a:extLst>
                <a:ext uri="{FF2B5EF4-FFF2-40B4-BE49-F238E27FC236}">
                  <a16:creationId xmlns:a16="http://schemas.microsoft.com/office/drawing/2014/main" id="{7F3DBB3E-793D-4487-9820-A9079806DC31}"/>
                </a:ext>
              </a:extLst>
            </p:cNvPr>
            <p:cNvSpPr/>
            <p:nvPr/>
          </p:nvSpPr>
          <p:spPr>
            <a:xfrm>
              <a:off x="2215262" y="3789263"/>
              <a:ext cx="185687" cy="185687"/>
            </a:xfrm>
            <a:custGeom>
              <a:avLst/>
              <a:gdLst>
                <a:gd name="connsiteX0" fmla="*/ 92844 w 185687"/>
                <a:gd name="connsiteY0" fmla="*/ 185688 h 185687"/>
                <a:gd name="connsiteX1" fmla="*/ 0 w 185687"/>
                <a:gd name="connsiteY1" fmla="*/ 92844 h 185687"/>
                <a:gd name="connsiteX2" fmla="*/ 92844 w 185687"/>
                <a:gd name="connsiteY2" fmla="*/ 0 h 185687"/>
                <a:gd name="connsiteX3" fmla="*/ 185688 w 185687"/>
                <a:gd name="connsiteY3" fmla="*/ 92844 h 185687"/>
                <a:gd name="connsiteX4" fmla="*/ 185688 w 185687"/>
                <a:gd name="connsiteY4" fmla="*/ 92990 h 185687"/>
                <a:gd name="connsiteX5" fmla="*/ 92844 w 185687"/>
                <a:gd name="connsiteY5" fmla="*/ 185688 h 185687"/>
                <a:gd name="connsiteX6" fmla="*/ 92844 w 185687"/>
                <a:gd name="connsiteY6" fmla="*/ 12282 h 185687"/>
                <a:gd name="connsiteX7" fmla="*/ 11989 w 185687"/>
                <a:gd name="connsiteY7" fmla="*/ 92844 h 185687"/>
                <a:gd name="connsiteX8" fmla="*/ 92551 w 185687"/>
                <a:gd name="connsiteY8" fmla="*/ 173698 h 185687"/>
                <a:gd name="connsiteX9" fmla="*/ 173406 w 185687"/>
                <a:gd name="connsiteY9" fmla="*/ 93136 h 185687"/>
                <a:gd name="connsiteX10" fmla="*/ 173406 w 185687"/>
                <a:gd name="connsiteY10" fmla="*/ 92990 h 185687"/>
                <a:gd name="connsiteX11" fmla="*/ 92844 w 185687"/>
                <a:gd name="connsiteY11" fmla="*/ 12282 h 18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87" h="185687">
                  <a:moveTo>
                    <a:pt x="92844" y="185688"/>
                  </a:moveTo>
                  <a:cubicBezTo>
                    <a:pt x="41568" y="185688"/>
                    <a:pt x="0" y="144120"/>
                    <a:pt x="0" y="92844"/>
                  </a:cubicBezTo>
                  <a:cubicBezTo>
                    <a:pt x="0" y="41568"/>
                    <a:pt x="41568" y="0"/>
                    <a:pt x="92844" y="0"/>
                  </a:cubicBezTo>
                  <a:cubicBezTo>
                    <a:pt x="144120" y="0"/>
                    <a:pt x="185688" y="41568"/>
                    <a:pt x="185688" y="92844"/>
                  </a:cubicBezTo>
                  <a:cubicBezTo>
                    <a:pt x="185688" y="92888"/>
                    <a:pt x="185688" y="92946"/>
                    <a:pt x="185688" y="92990"/>
                  </a:cubicBezTo>
                  <a:cubicBezTo>
                    <a:pt x="185607" y="144208"/>
                    <a:pt x="144063" y="185688"/>
                    <a:pt x="92844" y="185688"/>
                  </a:cubicBezTo>
                  <a:close/>
                  <a:moveTo>
                    <a:pt x="92844" y="12282"/>
                  </a:moveTo>
                  <a:cubicBezTo>
                    <a:pt x="48270" y="12194"/>
                    <a:pt x="12070" y="48264"/>
                    <a:pt x="11989" y="92844"/>
                  </a:cubicBezTo>
                  <a:cubicBezTo>
                    <a:pt x="11909" y="137423"/>
                    <a:pt x="47978" y="173611"/>
                    <a:pt x="92551" y="173698"/>
                  </a:cubicBezTo>
                  <a:cubicBezTo>
                    <a:pt x="137125" y="173771"/>
                    <a:pt x="173325" y="137716"/>
                    <a:pt x="173406" y="93136"/>
                  </a:cubicBezTo>
                  <a:cubicBezTo>
                    <a:pt x="173406" y="93092"/>
                    <a:pt x="173406" y="93034"/>
                    <a:pt x="173406" y="92990"/>
                  </a:cubicBezTo>
                  <a:cubicBezTo>
                    <a:pt x="173406" y="48469"/>
                    <a:pt x="137361" y="12369"/>
                    <a:pt x="92844" y="12282"/>
                  </a:cubicBezTo>
                  <a:close/>
                </a:path>
              </a:pathLst>
            </a:custGeom>
            <a:solidFill>
              <a:srgbClr val="0BA157"/>
            </a:solidFill>
            <a:ln w="14598" cap="flat">
              <a:noFill/>
              <a:prstDash val="solid"/>
              <a:miter/>
            </a:ln>
          </p:spPr>
          <p:txBody>
            <a:bodyPr rtlCol="0" anchor="ctr"/>
            <a:lstStyle/>
            <a:p>
              <a:endParaRPr lang="fr-FR" sz="1350"/>
            </a:p>
          </p:txBody>
        </p:sp>
        <p:sp>
          <p:nvSpPr>
            <p:cNvPr id="740" name="Forme libre : forme 739">
              <a:extLst>
                <a:ext uri="{FF2B5EF4-FFF2-40B4-BE49-F238E27FC236}">
                  <a16:creationId xmlns:a16="http://schemas.microsoft.com/office/drawing/2014/main" id="{3BB92AB7-AEAB-4EBA-9DFA-1476C1613909}"/>
                </a:ext>
              </a:extLst>
            </p:cNvPr>
            <p:cNvSpPr/>
            <p:nvPr/>
          </p:nvSpPr>
          <p:spPr>
            <a:xfrm>
              <a:off x="1923863" y="3798035"/>
              <a:ext cx="168142" cy="168143"/>
            </a:xfrm>
            <a:custGeom>
              <a:avLst/>
              <a:gdLst>
                <a:gd name="connsiteX0" fmla="*/ 84364 w 168142"/>
                <a:gd name="connsiteY0" fmla="*/ 168143 h 168143"/>
                <a:gd name="connsiteX1" fmla="*/ 1 w 168142"/>
                <a:gd name="connsiteY1" fmla="*/ 84364 h 168143"/>
                <a:gd name="connsiteX2" fmla="*/ 83779 w 168142"/>
                <a:gd name="connsiteY2" fmla="*/ 1 h 168143"/>
                <a:gd name="connsiteX3" fmla="*/ 168143 w 168142"/>
                <a:gd name="connsiteY3" fmla="*/ 83779 h 168143"/>
                <a:gd name="connsiteX4" fmla="*/ 168143 w 168142"/>
                <a:gd name="connsiteY4" fmla="*/ 84218 h 168143"/>
                <a:gd name="connsiteX5" fmla="*/ 84364 w 168142"/>
                <a:gd name="connsiteY5" fmla="*/ 168143 h 168143"/>
                <a:gd name="connsiteX6" fmla="*/ 84364 w 168142"/>
                <a:gd name="connsiteY6" fmla="*/ 6580 h 168143"/>
                <a:gd name="connsiteX7" fmla="*/ 6580 w 168142"/>
                <a:gd name="connsiteY7" fmla="*/ 84072 h 168143"/>
                <a:gd name="connsiteX8" fmla="*/ 84072 w 168142"/>
                <a:gd name="connsiteY8" fmla="*/ 161856 h 168143"/>
                <a:gd name="connsiteX9" fmla="*/ 161856 w 168142"/>
                <a:gd name="connsiteY9" fmla="*/ 84364 h 168143"/>
                <a:gd name="connsiteX10" fmla="*/ 161856 w 168142"/>
                <a:gd name="connsiteY10" fmla="*/ 84072 h 168143"/>
                <a:gd name="connsiteX11" fmla="*/ 84364 w 168142"/>
                <a:gd name="connsiteY11" fmla="*/ 6580 h 1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42" h="168143">
                  <a:moveTo>
                    <a:pt x="84364" y="168143"/>
                  </a:moveTo>
                  <a:cubicBezTo>
                    <a:pt x="37933" y="168304"/>
                    <a:pt x="163" y="130801"/>
                    <a:pt x="1" y="84364"/>
                  </a:cubicBezTo>
                  <a:cubicBezTo>
                    <a:pt x="-160" y="37927"/>
                    <a:pt x="37349" y="161"/>
                    <a:pt x="83779" y="1"/>
                  </a:cubicBezTo>
                  <a:cubicBezTo>
                    <a:pt x="130210" y="-160"/>
                    <a:pt x="167981" y="37343"/>
                    <a:pt x="168143" y="83779"/>
                  </a:cubicBezTo>
                  <a:cubicBezTo>
                    <a:pt x="168143" y="83925"/>
                    <a:pt x="168143" y="84072"/>
                    <a:pt x="168143" y="84218"/>
                  </a:cubicBezTo>
                  <a:cubicBezTo>
                    <a:pt x="167983" y="130450"/>
                    <a:pt x="130592" y="167909"/>
                    <a:pt x="84364" y="168143"/>
                  </a:cubicBezTo>
                  <a:close/>
                  <a:moveTo>
                    <a:pt x="84364" y="6580"/>
                  </a:moveTo>
                  <a:cubicBezTo>
                    <a:pt x="41486" y="6492"/>
                    <a:pt x="6660" y="41188"/>
                    <a:pt x="6580" y="84072"/>
                  </a:cubicBezTo>
                  <a:cubicBezTo>
                    <a:pt x="6500" y="126955"/>
                    <a:pt x="41194" y="161768"/>
                    <a:pt x="84072" y="161856"/>
                  </a:cubicBezTo>
                  <a:cubicBezTo>
                    <a:pt x="126949" y="161943"/>
                    <a:pt x="161775" y="127247"/>
                    <a:pt x="161856" y="84364"/>
                  </a:cubicBezTo>
                  <a:cubicBezTo>
                    <a:pt x="161856" y="84262"/>
                    <a:pt x="161856" y="84174"/>
                    <a:pt x="161856" y="84072"/>
                  </a:cubicBezTo>
                  <a:cubicBezTo>
                    <a:pt x="161856" y="41276"/>
                    <a:pt x="127161" y="6580"/>
                    <a:pt x="84364" y="6580"/>
                  </a:cubicBezTo>
                  <a:close/>
                </a:path>
              </a:pathLst>
            </a:custGeom>
            <a:noFill/>
            <a:ln w="14598" cap="flat">
              <a:noFill/>
              <a:prstDash val="solid"/>
              <a:miter/>
            </a:ln>
          </p:spPr>
          <p:txBody>
            <a:bodyPr rtlCol="0" anchor="ctr"/>
            <a:lstStyle/>
            <a:p>
              <a:endParaRPr lang="fr-FR" sz="1350"/>
            </a:p>
          </p:txBody>
        </p:sp>
        <p:sp>
          <p:nvSpPr>
            <p:cNvPr id="741" name="Forme libre : forme 740">
              <a:extLst>
                <a:ext uri="{FF2B5EF4-FFF2-40B4-BE49-F238E27FC236}">
                  <a16:creationId xmlns:a16="http://schemas.microsoft.com/office/drawing/2014/main" id="{B9D7A7B6-85D6-4997-942D-D2360A7D457F}"/>
                </a:ext>
              </a:extLst>
            </p:cNvPr>
            <p:cNvSpPr/>
            <p:nvPr/>
          </p:nvSpPr>
          <p:spPr>
            <a:xfrm>
              <a:off x="1915384" y="3789263"/>
              <a:ext cx="185687" cy="185687"/>
            </a:xfrm>
            <a:custGeom>
              <a:avLst/>
              <a:gdLst>
                <a:gd name="connsiteX0" fmla="*/ 92844 w 185687"/>
                <a:gd name="connsiteY0" fmla="*/ 185688 h 185687"/>
                <a:gd name="connsiteX1" fmla="*/ 0 w 185687"/>
                <a:gd name="connsiteY1" fmla="*/ 92844 h 185687"/>
                <a:gd name="connsiteX2" fmla="*/ 92844 w 185687"/>
                <a:gd name="connsiteY2" fmla="*/ 0 h 185687"/>
                <a:gd name="connsiteX3" fmla="*/ 185688 w 185687"/>
                <a:gd name="connsiteY3" fmla="*/ 92844 h 185687"/>
                <a:gd name="connsiteX4" fmla="*/ 185688 w 185687"/>
                <a:gd name="connsiteY4" fmla="*/ 92990 h 185687"/>
                <a:gd name="connsiteX5" fmla="*/ 92844 w 185687"/>
                <a:gd name="connsiteY5" fmla="*/ 185688 h 185687"/>
                <a:gd name="connsiteX6" fmla="*/ 92844 w 185687"/>
                <a:gd name="connsiteY6" fmla="*/ 12282 h 185687"/>
                <a:gd name="connsiteX7" fmla="*/ 11989 w 185687"/>
                <a:gd name="connsiteY7" fmla="*/ 92844 h 185687"/>
                <a:gd name="connsiteX8" fmla="*/ 92551 w 185687"/>
                <a:gd name="connsiteY8" fmla="*/ 173698 h 185687"/>
                <a:gd name="connsiteX9" fmla="*/ 173406 w 185687"/>
                <a:gd name="connsiteY9" fmla="*/ 93136 h 185687"/>
                <a:gd name="connsiteX10" fmla="*/ 173406 w 185687"/>
                <a:gd name="connsiteY10" fmla="*/ 92990 h 185687"/>
                <a:gd name="connsiteX11" fmla="*/ 92844 w 185687"/>
                <a:gd name="connsiteY11" fmla="*/ 12282 h 18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87" h="185687">
                  <a:moveTo>
                    <a:pt x="92844" y="185688"/>
                  </a:moveTo>
                  <a:cubicBezTo>
                    <a:pt x="41568" y="185688"/>
                    <a:pt x="0" y="144120"/>
                    <a:pt x="0" y="92844"/>
                  </a:cubicBezTo>
                  <a:cubicBezTo>
                    <a:pt x="0" y="41568"/>
                    <a:pt x="41568" y="0"/>
                    <a:pt x="92844" y="0"/>
                  </a:cubicBezTo>
                  <a:cubicBezTo>
                    <a:pt x="144120" y="0"/>
                    <a:pt x="185688" y="41568"/>
                    <a:pt x="185688" y="92844"/>
                  </a:cubicBezTo>
                  <a:cubicBezTo>
                    <a:pt x="185688" y="92888"/>
                    <a:pt x="185688" y="92946"/>
                    <a:pt x="185688" y="92990"/>
                  </a:cubicBezTo>
                  <a:cubicBezTo>
                    <a:pt x="185607" y="144208"/>
                    <a:pt x="144063" y="185688"/>
                    <a:pt x="92844" y="185688"/>
                  </a:cubicBezTo>
                  <a:close/>
                  <a:moveTo>
                    <a:pt x="92844" y="12282"/>
                  </a:moveTo>
                  <a:cubicBezTo>
                    <a:pt x="48270" y="12194"/>
                    <a:pt x="12070" y="48264"/>
                    <a:pt x="11989" y="92844"/>
                  </a:cubicBezTo>
                  <a:cubicBezTo>
                    <a:pt x="11909" y="137423"/>
                    <a:pt x="47978" y="173611"/>
                    <a:pt x="92551" y="173698"/>
                  </a:cubicBezTo>
                  <a:cubicBezTo>
                    <a:pt x="137125" y="173771"/>
                    <a:pt x="173325" y="137716"/>
                    <a:pt x="173406" y="93136"/>
                  </a:cubicBezTo>
                  <a:cubicBezTo>
                    <a:pt x="173406" y="93092"/>
                    <a:pt x="173406" y="93034"/>
                    <a:pt x="173406" y="92990"/>
                  </a:cubicBezTo>
                  <a:cubicBezTo>
                    <a:pt x="173406" y="48469"/>
                    <a:pt x="137361" y="12369"/>
                    <a:pt x="92844" y="12282"/>
                  </a:cubicBezTo>
                  <a:close/>
                </a:path>
              </a:pathLst>
            </a:custGeom>
            <a:solidFill>
              <a:srgbClr val="0BA157"/>
            </a:solidFill>
            <a:ln w="14598" cap="flat">
              <a:noFill/>
              <a:prstDash val="solid"/>
              <a:miter/>
            </a:ln>
          </p:spPr>
          <p:txBody>
            <a:bodyPr rtlCol="0" anchor="ctr"/>
            <a:lstStyle/>
            <a:p>
              <a:endParaRPr lang="fr-FR" sz="1350"/>
            </a:p>
          </p:txBody>
        </p:sp>
        <p:sp>
          <p:nvSpPr>
            <p:cNvPr id="742" name="Forme libre : forme 741">
              <a:extLst>
                <a:ext uri="{FF2B5EF4-FFF2-40B4-BE49-F238E27FC236}">
                  <a16:creationId xmlns:a16="http://schemas.microsoft.com/office/drawing/2014/main" id="{B8674E02-F4B8-47B1-9BE7-11BE2DE5DD72}"/>
                </a:ext>
              </a:extLst>
            </p:cNvPr>
            <p:cNvSpPr/>
            <p:nvPr/>
          </p:nvSpPr>
          <p:spPr>
            <a:xfrm>
              <a:off x="2136195" y="3876112"/>
              <a:ext cx="38858" cy="66818"/>
            </a:xfrm>
            <a:custGeom>
              <a:avLst/>
              <a:gdLst>
                <a:gd name="connsiteX0" fmla="*/ 38859 w 38858"/>
                <a:gd name="connsiteY0" fmla="*/ 23540 h 66818"/>
                <a:gd name="connsiteX1" fmla="*/ 31256 w 38858"/>
                <a:gd name="connsiteY1" fmla="*/ 33044 h 66818"/>
                <a:gd name="connsiteX2" fmla="*/ 23068 w 38858"/>
                <a:gd name="connsiteY2" fmla="*/ 43717 h 66818"/>
                <a:gd name="connsiteX3" fmla="*/ 11664 w 38858"/>
                <a:gd name="connsiteY3" fmla="*/ 58338 h 66818"/>
                <a:gd name="connsiteX4" fmla="*/ 6108 w 38858"/>
                <a:gd name="connsiteY4" fmla="*/ 65356 h 66818"/>
                <a:gd name="connsiteX5" fmla="*/ 3183 w 38858"/>
                <a:gd name="connsiteY5" fmla="*/ 66818 h 66818"/>
                <a:gd name="connsiteX6" fmla="*/ 990 w 38858"/>
                <a:gd name="connsiteY6" fmla="*/ 66087 h 66818"/>
                <a:gd name="connsiteX7" fmla="*/ 990 w 38858"/>
                <a:gd name="connsiteY7" fmla="*/ 60970 h 66818"/>
                <a:gd name="connsiteX8" fmla="*/ 3037 w 38858"/>
                <a:gd name="connsiteY8" fmla="*/ 58338 h 66818"/>
                <a:gd name="connsiteX9" fmla="*/ 17658 w 38858"/>
                <a:gd name="connsiteY9" fmla="*/ 38600 h 66818"/>
                <a:gd name="connsiteX10" fmla="*/ 25846 w 38858"/>
                <a:gd name="connsiteY10" fmla="*/ 28219 h 66818"/>
                <a:gd name="connsiteX11" fmla="*/ 31256 w 38858"/>
                <a:gd name="connsiteY11" fmla="*/ 21201 h 66818"/>
                <a:gd name="connsiteX12" fmla="*/ 28770 w 38858"/>
                <a:gd name="connsiteY12" fmla="*/ 14621 h 66818"/>
                <a:gd name="connsiteX13" fmla="*/ 25261 w 38858"/>
                <a:gd name="connsiteY13" fmla="*/ 4971 h 66818"/>
                <a:gd name="connsiteX14" fmla="*/ 23360 w 38858"/>
                <a:gd name="connsiteY14" fmla="*/ 0 h 66818"/>
                <a:gd name="connsiteX15" fmla="*/ 26285 w 38858"/>
                <a:gd name="connsiteY15" fmla="*/ 4386 h 66818"/>
                <a:gd name="connsiteX16" fmla="*/ 31987 w 38858"/>
                <a:gd name="connsiteY16" fmla="*/ 13159 h 6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58" h="66818">
                  <a:moveTo>
                    <a:pt x="38859" y="23540"/>
                  </a:moveTo>
                  <a:lnTo>
                    <a:pt x="31256" y="33044"/>
                  </a:lnTo>
                  <a:lnTo>
                    <a:pt x="23068" y="43717"/>
                  </a:lnTo>
                  <a:lnTo>
                    <a:pt x="11664" y="58338"/>
                  </a:lnTo>
                  <a:lnTo>
                    <a:pt x="6108" y="65356"/>
                  </a:lnTo>
                  <a:cubicBezTo>
                    <a:pt x="5417" y="66277"/>
                    <a:pt x="4334" y="66818"/>
                    <a:pt x="3183" y="66818"/>
                  </a:cubicBezTo>
                  <a:cubicBezTo>
                    <a:pt x="2400" y="66774"/>
                    <a:pt x="1642" y="66526"/>
                    <a:pt x="990" y="66087"/>
                  </a:cubicBezTo>
                  <a:cubicBezTo>
                    <a:pt x="-330" y="64640"/>
                    <a:pt x="-330" y="62417"/>
                    <a:pt x="990" y="60970"/>
                  </a:cubicBezTo>
                  <a:lnTo>
                    <a:pt x="3037" y="58338"/>
                  </a:lnTo>
                  <a:lnTo>
                    <a:pt x="17658" y="38600"/>
                  </a:lnTo>
                  <a:lnTo>
                    <a:pt x="25846" y="28219"/>
                  </a:lnTo>
                  <a:lnTo>
                    <a:pt x="31256" y="21201"/>
                  </a:lnTo>
                  <a:lnTo>
                    <a:pt x="28770" y="14621"/>
                  </a:lnTo>
                  <a:lnTo>
                    <a:pt x="25261" y="4971"/>
                  </a:lnTo>
                  <a:lnTo>
                    <a:pt x="23360" y="0"/>
                  </a:lnTo>
                  <a:lnTo>
                    <a:pt x="26285" y="4386"/>
                  </a:lnTo>
                  <a:lnTo>
                    <a:pt x="31987" y="13159"/>
                  </a:lnTo>
                  <a:close/>
                </a:path>
              </a:pathLst>
            </a:custGeom>
            <a:solidFill>
              <a:srgbClr val="0BA157"/>
            </a:solidFill>
            <a:ln w="14598" cap="flat">
              <a:noFill/>
              <a:prstDash val="solid"/>
              <a:miter/>
            </a:ln>
          </p:spPr>
          <p:txBody>
            <a:bodyPr rtlCol="0" anchor="ctr"/>
            <a:lstStyle/>
            <a:p>
              <a:endParaRPr lang="fr-FR" sz="1350"/>
            </a:p>
          </p:txBody>
        </p:sp>
        <p:sp>
          <p:nvSpPr>
            <p:cNvPr id="743" name="Forme libre : forme 742">
              <a:extLst>
                <a:ext uri="{FF2B5EF4-FFF2-40B4-BE49-F238E27FC236}">
                  <a16:creationId xmlns:a16="http://schemas.microsoft.com/office/drawing/2014/main" id="{9584EF1E-6FBB-4301-8A37-7AAFA00FC580}"/>
                </a:ext>
              </a:extLst>
            </p:cNvPr>
            <p:cNvSpPr/>
            <p:nvPr/>
          </p:nvSpPr>
          <p:spPr>
            <a:xfrm>
              <a:off x="1986904" y="3709090"/>
              <a:ext cx="82013" cy="66112"/>
            </a:xfrm>
            <a:custGeom>
              <a:avLst/>
              <a:gdLst>
                <a:gd name="connsiteX0" fmla="*/ 81855 w 82013"/>
                <a:gd name="connsiteY0" fmla="*/ 7799 h 66112"/>
                <a:gd name="connsiteX1" fmla="*/ 77772 w 82013"/>
                <a:gd name="connsiteY1" fmla="*/ 1088 h 66112"/>
                <a:gd name="connsiteX2" fmla="*/ 76445 w 82013"/>
                <a:gd name="connsiteY2" fmla="*/ 927 h 66112"/>
                <a:gd name="connsiteX3" fmla="*/ 36822 w 82013"/>
                <a:gd name="connsiteY3" fmla="*/ 927 h 66112"/>
                <a:gd name="connsiteX4" fmla="*/ 927 w 82013"/>
                <a:gd name="connsiteY4" fmla="*/ 22200 h 66112"/>
                <a:gd name="connsiteX5" fmla="*/ 22201 w 82013"/>
                <a:gd name="connsiteY5" fmla="*/ 58095 h 66112"/>
                <a:gd name="connsiteX6" fmla="*/ 39015 w 82013"/>
                <a:gd name="connsiteY6" fmla="*/ 65844 h 66112"/>
                <a:gd name="connsiteX7" fmla="*/ 46010 w 82013"/>
                <a:gd name="connsiteY7" fmla="*/ 62262 h 66112"/>
                <a:gd name="connsiteX8" fmla="*/ 46033 w 82013"/>
                <a:gd name="connsiteY8" fmla="*/ 62189 h 66112"/>
                <a:gd name="connsiteX9" fmla="*/ 42378 w 82013"/>
                <a:gd name="connsiteY9" fmla="*/ 55171 h 66112"/>
                <a:gd name="connsiteX10" fmla="*/ 15329 w 82013"/>
                <a:gd name="connsiteY10" fmla="*/ 31777 h 66112"/>
                <a:gd name="connsiteX11" fmla="*/ 37260 w 82013"/>
                <a:gd name="connsiteY11" fmla="*/ 12185 h 66112"/>
                <a:gd name="connsiteX12" fmla="*/ 81123 w 82013"/>
                <a:gd name="connsiteY12" fmla="*/ 12185 h 6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013" h="66112">
                  <a:moveTo>
                    <a:pt x="81855" y="7799"/>
                  </a:moveTo>
                  <a:cubicBezTo>
                    <a:pt x="82581" y="4816"/>
                    <a:pt x="80754" y="1819"/>
                    <a:pt x="77772" y="1088"/>
                  </a:cubicBezTo>
                  <a:cubicBezTo>
                    <a:pt x="77338" y="985"/>
                    <a:pt x="76892" y="927"/>
                    <a:pt x="76445" y="927"/>
                  </a:cubicBezTo>
                  <a:lnTo>
                    <a:pt x="36822" y="927"/>
                  </a:lnTo>
                  <a:cubicBezTo>
                    <a:pt x="21035" y="-3109"/>
                    <a:pt x="4964" y="6410"/>
                    <a:pt x="927" y="22200"/>
                  </a:cubicBezTo>
                  <a:cubicBezTo>
                    <a:pt x="-3110" y="37991"/>
                    <a:pt x="6414" y="54060"/>
                    <a:pt x="22201" y="58095"/>
                  </a:cubicBezTo>
                  <a:cubicBezTo>
                    <a:pt x="27441" y="61399"/>
                    <a:pt x="33093" y="64017"/>
                    <a:pt x="39015" y="65844"/>
                  </a:cubicBezTo>
                  <a:cubicBezTo>
                    <a:pt x="41935" y="66780"/>
                    <a:pt x="45066" y="65186"/>
                    <a:pt x="46010" y="62262"/>
                  </a:cubicBezTo>
                  <a:cubicBezTo>
                    <a:pt x="46017" y="62233"/>
                    <a:pt x="46026" y="62218"/>
                    <a:pt x="46033" y="62189"/>
                  </a:cubicBezTo>
                  <a:cubicBezTo>
                    <a:pt x="46900" y="59250"/>
                    <a:pt x="45286" y="56150"/>
                    <a:pt x="42378" y="55171"/>
                  </a:cubicBezTo>
                  <a:cubicBezTo>
                    <a:pt x="35360" y="52978"/>
                    <a:pt x="15329" y="43913"/>
                    <a:pt x="15329" y="31777"/>
                  </a:cubicBezTo>
                  <a:cubicBezTo>
                    <a:pt x="15329" y="15694"/>
                    <a:pt x="32874" y="12185"/>
                    <a:pt x="37260" y="12185"/>
                  </a:cubicBezTo>
                  <a:lnTo>
                    <a:pt x="81123" y="12185"/>
                  </a:lnTo>
                  <a:close/>
                </a:path>
              </a:pathLst>
            </a:custGeom>
            <a:solidFill>
              <a:srgbClr val="0BA157"/>
            </a:solidFill>
            <a:ln w="14598" cap="flat">
              <a:noFill/>
              <a:prstDash val="solid"/>
              <a:miter/>
            </a:ln>
          </p:spPr>
          <p:txBody>
            <a:bodyPr rtlCol="0" anchor="ctr"/>
            <a:lstStyle/>
            <a:p>
              <a:endParaRPr lang="fr-FR" sz="1350"/>
            </a:p>
          </p:txBody>
        </p:sp>
        <p:sp>
          <p:nvSpPr>
            <p:cNvPr id="744" name="Forme libre : forme 743">
              <a:extLst>
                <a:ext uri="{FF2B5EF4-FFF2-40B4-BE49-F238E27FC236}">
                  <a16:creationId xmlns:a16="http://schemas.microsoft.com/office/drawing/2014/main" id="{D1692E0A-F5DD-45C7-AB49-479E5EDDE0CB}"/>
                </a:ext>
              </a:extLst>
            </p:cNvPr>
            <p:cNvSpPr/>
            <p:nvPr/>
          </p:nvSpPr>
          <p:spPr>
            <a:xfrm>
              <a:off x="2003600" y="3690751"/>
              <a:ext cx="308874" cy="218075"/>
            </a:xfrm>
            <a:custGeom>
              <a:avLst/>
              <a:gdLst>
                <a:gd name="connsiteX0" fmla="*/ 307722 w 308874"/>
                <a:gd name="connsiteY0" fmla="*/ 187700 h 218075"/>
                <a:gd name="connsiteX1" fmla="*/ 219996 w 308874"/>
                <a:gd name="connsiteY1" fmla="*/ 59912 h 218075"/>
                <a:gd name="connsiteX2" fmla="*/ 234617 w 308874"/>
                <a:gd name="connsiteY2" fmla="*/ 11224 h 218075"/>
                <a:gd name="connsiteX3" fmla="*/ 235786 w 308874"/>
                <a:gd name="connsiteY3" fmla="*/ 7422 h 218075"/>
                <a:gd name="connsiteX4" fmla="*/ 232131 w 308874"/>
                <a:gd name="connsiteY4" fmla="*/ 258 h 218075"/>
                <a:gd name="connsiteX5" fmla="*/ 225164 w 308874"/>
                <a:gd name="connsiteY5" fmla="*/ 3884 h 218075"/>
                <a:gd name="connsiteX6" fmla="*/ 225113 w 308874"/>
                <a:gd name="connsiteY6" fmla="*/ 4059 h 218075"/>
                <a:gd name="connsiteX7" fmla="*/ 223505 w 308874"/>
                <a:gd name="connsiteY7" fmla="*/ 9323 h 218075"/>
                <a:gd name="connsiteX8" fmla="*/ 208884 w 308874"/>
                <a:gd name="connsiteY8" fmla="*/ 53186 h 218075"/>
                <a:gd name="connsiteX9" fmla="*/ 205374 w 308874"/>
                <a:gd name="connsiteY9" fmla="*/ 53186 h 218075"/>
                <a:gd name="connsiteX10" fmla="*/ 205374 w 308874"/>
                <a:gd name="connsiteY10" fmla="*/ 64445 h 218075"/>
                <a:gd name="connsiteX11" fmla="*/ 206983 w 308874"/>
                <a:gd name="connsiteY11" fmla="*/ 64445 h 218075"/>
                <a:gd name="connsiteX12" fmla="*/ 205374 w 308874"/>
                <a:gd name="connsiteY12" fmla="*/ 69562 h 218075"/>
                <a:gd name="connsiteX13" fmla="*/ 204205 w 308874"/>
                <a:gd name="connsiteY13" fmla="*/ 73217 h 218075"/>
                <a:gd name="connsiteX14" fmla="*/ 189584 w 308874"/>
                <a:gd name="connsiteY14" fmla="*/ 119859 h 218075"/>
                <a:gd name="connsiteX15" fmla="*/ 194994 w 308874"/>
                <a:gd name="connsiteY15" fmla="*/ 140035 h 218075"/>
                <a:gd name="connsiteX16" fmla="*/ 215902 w 308874"/>
                <a:gd name="connsiteY16" fmla="*/ 73217 h 218075"/>
                <a:gd name="connsiteX17" fmla="*/ 293101 w 308874"/>
                <a:gd name="connsiteY17" fmla="*/ 186677 h 218075"/>
                <a:gd name="connsiteX18" fmla="*/ 212393 w 308874"/>
                <a:gd name="connsiteY18" fmla="*/ 199982 h 218075"/>
                <a:gd name="connsiteX19" fmla="*/ 216633 w 308874"/>
                <a:gd name="connsiteY19" fmla="*/ 210802 h 218075"/>
                <a:gd name="connsiteX20" fmla="*/ 304359 w 308874"/>
                <a:gd name="connsiteY20" fmla="*/ 196181 h 218075"/>
                <a:gd name="connsiteX21" fmla="*/ 308599 w 308874"/>
                <a:gd name="connsiteY21" fmla="*/ 192818 h 218075"/>
                <a:gd name="connsiteX22" fmla="*/ 307722 w 308874"/>
                <a:gd name="connsiteY22" fmla="*/ 187700 h 218075"/>
                <a:gd name="connsiteX23" fmla="*/ 165167 w 308874"/>
                <a:gd name="connsiteY23" fmla="*/ 198520 h 218075"/>
                <a:gd name="connsiteX24" fmla="*/ 163997 w 308874"/>
                <a:gd name="connsiteY24" fmla="*/ 202175 h 218075"/>
                <a:gd name="connsiteX25" fmla="*/ 161950 w 308874"/>
                <a:gd name="connsiteY25" fmla="*/ 199982 h 218075"/>
                <a:gd name="connsiteX26" fmla="*/ 155224 w 308874"/>
                <a:gd name="connsiteY26" fmla="*/ 192379 h 218075"/>
                <a:gd name="connsiteX27" fmla="*/ 142358 w 308874"/>
                <a:gd name="connsiteY27" fmla="*/ 177758 h 218075"/>
                <a:gd name="connsiteX28" fmla="*/ 137240 w 308874"/>
                <a:gd name="connsiteY28" fmla="*/ 189016 h 218075"/>
                <a:gd name="connsiteX29" fmla="*/ 148060 w 308874"/>
                <a:gd name="connsiteY29" fmla="*/ 201005 h 218075"/>
                <a:gd name="connsiteX30" fmla="*/ 159026 w 308874"/>
                <a:gd name="connsiteY30" fmla="*/ 213141 h 218075"/>
                <a:gd name="connsiteX31" fmla="*/ 162242 w 308874"/>
                <a:gd name="connsiteY31" fmla="*/ 216650 h 218075"/>
                <a:gd name="connsiteX32" fmla="*/ 164289 w 308874"/>
                <a:gd name="connsiteY32" fmla="*/ 217966 h 218075"/>
                <a:gd name="connsiteX33" fmla="*/ 166336 w 308874"/>
                <a:gd name="connsiteY33" fmla="*/ 217966 h 218075"/>
                <a:gd name="connsiteX34" fmla="*/ 167360 w 308874"/>
                <a:gd name="connsiteY34" fmla="*/ 217966 h 218075"/>
                <a:gd name="connsiteX35" fmla="*/ 177302 w 308874"/>
                <a:gd name="connsiteY35" fmla="*/ 216357 h 218075"/>
                <a:gd name="connsiteX36" fmla="*/ 171892 w 308874"/>
                <a:gd name="connsiteY36" fmla="*/ 208024 h 218075"/>
                <a:gd name="connsiteX37" fmla="*/ 64135 w 308874"/>
                <a:gd name="connsiteY37" fmla="*/ 30670 h 218075"/>
                <a:gd name="connsiteX38" fmla="*/ 52730 w 308874"/>
                <a:gd name="connsiteY38" fmla="*/ 30670 h 218075"/>
                <a:gd name="connsiteX39" fmla="*/ 28606 w 308874"/>
                <a:gd name="connsiteY39" fmla="*/ 135064 h 218075"/>
                <a:gd name="connsiteX40" fmla="*/ 679 w 308874"/>
                <a:gd name="connsiteY40" fmla="*/ 187115 h 218075"/>
                <a:gd name="connsiteX41" fmla="*/ 2896 w 308874"/>
                <a:gd name="connsiteY41" fmla="*/ 194660 h 218075"/>
                <a:gd name="connsiteX42" fmla="*/ 3019 w 308874"/>
                <a:gd name="connsiteY42" fmla="*/ 194718 h 218075"/>
                <a:gd name="connsiteX43" fmla="*/ 5651 w 308874"/>
                <a:gd name="connsiteY43" fmla="*/ 194718 h 218075"/>
                <a:gd name="connsiteX44" fmla="*/ 10622 w 308874"/>
                <a:gd name="connsiteY44" fmla="*/ 191794 h 218075"/>
                <a:gd name="connsiteX45" fmla="*/ 38694 w 308874"/>
                <a:gd name="connsiteY45" fmla="*/ 139012 h 218075"/>
                <a:gd name="connsiteX46" fmla="*/ 38694 w 308874"/>
                <a:gd name="connsiteY46" fmla="*/ 137550 h 218075"/>
                <a:gd name="connsiteX47" fmla="*/ 49075 w 308874"/>
                <a:gd name="connsiteY47" fmla="*/ 92371 h 218075"/>
                <a:gd name="connsiteX48" fmla="*/ 105805 w 308874"/>
                <a:gd name="connsiteY48" fmla="*/ 155241 h 218075"/>
                <a:gd name="connsiteX49" fmla="*/ 110191 w 308874"/>
                <a:gd name="connsiteY49" fmla="*/ 143252 h 218075"/>
                <a:gd name="connsiteX50" fmla="*/ 51707 w 308874"/>
                <a:gd name="connsiteY50" fmla="*/ 79066 h 218075"/>
                <a:gd name="connsiteX51" fmla="*/ 55216 w 308874"/>
                <a:gd name="connsiteY51" fmla="*/ 64445 h 218075"/>
                <a:gd name="connsiteX52" fmla="*/ 117209 w 308874"/>
                <a:gd name="connsiteY52" fmla="*/ 64445 h 218075"/>
                <a:gd name="connsiteX53" fmla="*/ 117209 w 308874"/>
                <a:gd name="connsiteY53" fmla="*/ 53186 h 218075"/>
                <a:gd name="connsiteX54" fmla="*/ 59164 w 308874"/>
                <a:gd name="connsiteY54" fmla="*/ 53186 h 21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8874" h="218075">
                  <a:moveTo>
                    <a:pt x="307722" y="187700"/>
                  </a:moveTo>
                  <a:lnTo>
                    <a:pt x="219996" y="59912"/>
                  </a:lnTo>
                  <a:lnTo>
                    <a:pt x="234617" y="11224"/>
                  </a:lnTo>
                  <a:lnTo>
                    <a:pt x="235786" y="7422"/>
                  </a:lnTo>
                  <a:cubicBezTo>
                    <a:pt x="236664" y="4440"/>
                    <a:pt x="235058" y="1296"/>
                    <a:pt x="232131" y="258"/>
                  </a:cubicBezTo>
                  <a:cubicBezTo>
                    <a:pt x="229204" y="-663"/>
                    <a:pt x="226085" y="960"/>
                    <a:pt x="225164" y="3884"/>
                  </a:cubicBezTo>
                  <a:cubicBezTo>
                    <a:pt x="225145" y="3943"/>
                    <a:pt x="225129" y="4001"/>
                    <a:pt x="225113" y="4059"/>
                  </a:cubicBezTo>
                  <a:lnTo>
                    <a:pt x="223505" y="9323"/>
                  </a:lnTo>
                  <a:lnTo>
                    <a:pt x="208884" y="53186"/>
                  </a:lnTo>
                  <a:lnTo>
                    <a:pt x="205374" y="53186"/>
                  </a:lnTo>
                  <a:lnTo>
                    <a:pt x="205374" y="64445"/>
                  </a:lnTo>
                  <a:lnTo>
                    <a:pt x="206983" y="64445"/>
                  </a:lnTo>
                  <a:lnTo>
                    <a:pt x="205374" y="69562"/>
                  </a:lnTo>
                  <a:lnTo>
                    <a:pt x="204205" y="73217"/>
                  </a:lnTo>
                  <a:lnTo>
                    <a:pt x="189584" y="119859"/>
                  </a:lnTo>
                  <a:lnTo>
                    <a:pt x="194994" y="140035"/>
                  </a:lnTo>
                  <a:lnTo>
                    <a:pt x="215902" y="73217"/>
                  </a:lnTo>
                  <a:lnTo>
                    <a:pt x="293101" y="186677"/>
                  </a:lnTo>
                  <a:lnTo>
                    <a:pt x="212393" y="199982"/>
                  </a:lnTo>
                  <a:lnTo>
                    <a:pt x="216633" y="210802"/>
                  </a:lnTo>
                  <a:lnTo>
                    <a:pt x="304359" y="196181"/>
                  </a:lnTo>
                  <a:cubicBezTo>
                    <a:pt x="306238" y="195815"/>
                    <a:pt x="307821" y="194557"/>
                    <a:pt x="308599" y="192818"/>
                  </a:cubicBezTo>
                  <a:cubicBezTo>
                    <a:pt x="309171" y="191078"/>
                    <a:pt x="308842" y="189162"/>
                    <a:pt x="307722" y="187700"/>
                  </a:cubicBezTo>
                  <a:close/>
                  <a:moveTo>
                    <a:pt x="165167" y="198520"/>
                  </a:moveTo>
                  <a:lnTo>
                    <a:pt x="163997" y="202175"/>
                  </a:lnTo>
                  <a:lnTo>
                    <a:pt x="161950" y="199982"/>
                  </a:lnTo>
                  <a:lnTo>
                    <a:pt x="155224" y="192379"/>
                  </a:lnTo>
                  <a:lnTo>
                    <a:pt x="142358" y="177758"/>
                  </a:lnTo>
                  <a:lnTo>
                    <a:pt x="137240" y="189016"/>
                  </a:lnTo>
                  <a:lnTo>
                    <a:pt x="148060" y="201005"/>
                  </a:lnTo>
                  <a:lnTo>
                    <a:pt x="159026" y="213141"/>
                  </a:lnTo>
                  <a:lnTo>
                    <a:pt x="162242" y="216650"/>
                  </a:lnTo>
                  <a:cubicBezTo>
                    <a:pt x="162830" y="217220"/>
                    <a:pt x="163526" y="217673"/>
                    <a:pt x="164289" y="217966"/>
                  </a:cubicBezTo>
                  <a:cubicBezTo>
                    <a:pt x="164963" y="218112"/>
                    <a:pt x="165662" y="218112"/>
                    <a:pt x="166336" y="217966"/>
                  </a:cubicBezTo>
                  <a:lnTo>
                    <a:pt x="167360" y="217966"/>
                  </a:lnTo>
                  <a:lnTo>
                    <a:pt x="177302" y="216357"/>
                  </a:lnTo>
                  <a:lnTo>
                    <a:pt x="171892" y="208024"/>
                  </a:lnTo>
                  <a:close/>
                  <a:moveTo>
                    <a:pt x="64135" y="30670"/>
                  </a:moveTo>
                  <a:lnTo>
                    <a:pt x="52730" y="30670"/>
                  </a:lnTo>
                  <a:lnTo>
                    <a:pt x="28606" y="135064"/>
                  </a:lnTo>
                  <a:lnTo>
                    <a:pt x="679" y="187115"/>
                  </a:lnTo>
                  <a:cubicBezTo>
                    <a:pt x="-790" y="189806"/>
                    <a:pt x="203" y="193183"/>
                    <a:pt x="2896" y="194660"/>
                  </a:cubicBezTo>
                  <a:cubicBezTo>
                    <a:pt x="2937" y="194674"/>
                    <a:pt x="2978" y="194704"/>
                    <a:pt x="3019" y="194718"/>
                  </a:cubicBezTo>
                  <a:cubicBezTo>
                    <a:pt x="3883" y="194938"/>
                    <a:pt x="4787" y="194938"/>
                    <a:pt x="5651" y="194718"/>
                  </a:cubicBezTo>
                  <a:cubicBezTo>
                    <a:pt x="7715" y="194718"/>
                    <a:pt x="9616" y="193593"/>
                    <a:pt x="10622" y="191794"/>
                  </a:cubicBezTo>
                  <a:lnTo>
                    <a:pt x="38694" y="139012"/>
                  </a:lnTo>
                  <a:cubicBezTo>
                    <a:pt x="38753" y="138530"/>
                    <a:pt x="38753" y="138032"/>
                    <a:pt x="38694" y="137550"/>
                  </a:cubicBezTo>
                  <a:lnTo>
                    <a:pt x="49075" y="92371"/>
                  </a:lnTo>
                  <a:lnTo>
                    <a:pt x="105805" y="155241"/>
                  </a:lnTo>
                  <a:lnTo>
                    <a:pt x="110191" y="143252"/>
                  </a:lnTo>
                  <a:lnTo>
                    <a:pt x="51707" y="79066"/>
                  </a:lnTo>
                  <a:lnTo>
                    <a:pt x="55216" y="64445"/>
                  </a:lnTo>
                  <a:lnTo>
                    <a:pt x="117209" y="64445"/>
                  </a:lnTo>
                  <a:lnTo>
                    <a:pt x="117209" y="53186"/>
                  </a:lnTo>
                  <a:lnTo>
                    <a:pt x="59164" y="53186"/>
                  </a:lnTo>
                  <a:close/>
                </a:path>
              </a:pathLst>
            </a:custGeom>
            <a:solidFill>
              <a:srgbClr val="0BA157"/>
            </a:solidFill>
            <a:ln w="14598" cap="flat">
              <a:noFill/>
              <a:prstDash val="solid"/>
              <a:miter/>
            </a:ln>
          </p:spPr>
          <p:txBody>
            <a:bodyPr rtlCol="0" anchor="ctr"/>
            <a:lstStyle/>
            <a:p>
              <a:endParaRPr lang="fr-FR" sz="1350"/>
            </a:p>
          </p:txBody>
        </p:sp>
        <p:sp>
          <p:nvSpPr>
            <p:cNvPr id="745" name="Forme libre : forme 744">
              <a:extLst>
                <a:ext uri="{FF2B5EF4-FFF2-40B4-BE49-F238E27FC236}">
                  <a16:creationId xmlns:a16="http://schemas.microsoft.com/office/drawing/2014/main" id="{B4A8F8B5-D6CE-476D-B5F5-38D17D614334}"/>
                </a:ext>
              </a:extLst>
            </p:cNvPr>
            <p:cNvSpPr/>
            <p:nvPr/>
          </p:nvSpPr>
          <p:spPr>
            <a:xfrm>
              <a:off x="1992144" y="3866169"/>
              <a:ext cx="32166" cy="32166"/>
            </a:xfrm>
            <a:custGeom>
              <a:avLst/>
              <a:gdLst>
                <a:gd name="connsiteX0" fmla="*/ 32166 w 32166"/>
                <a:gd name="connsiteY0" fmla="*/ 16083 h 32166"/>
                <a:gd name="connsiteX1" fmla="*/ 16083 w 32166"/>
                <a:gd name="connsiteY1" fmla="*/ 32167 h 32166"/>
                <a:gd name="connsiteX2" fmla="*/ 0 w 32166"/>
                <a:gd name="connsiteY2" fmla="*/ 16083 h 32166"/>
                <a:gd name="connsiteX3" fmla="*/ 16083 w 32166"/>
                <a:gd name="connsiteY3" fmla="*/ 0 h 32166"/>
                <a:gd name="connsiteX4" fmla="*/ 32166 w 32166"/>
                <a:gd name="connsiteY4" fmla="*/ 16083 h 3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6" h="32166">
                  <a:moveTo>
                    <a:pt x="32166" y="16083"/>
                  </a:moveTo>
                  <a:cubicBezTo>
                    <a:pt x="32166" y="24973"/>
                    <a:pt x="24965" y="32167"/>
                    <a:pt x="16083" y="32167"/>
                  </a:cubicBezTo>
                  <a:cubicBezTo>
                    <a:pt x="7201" y="32167"/>
                    <a:pt x="0" y="24973"/>
                    <a:pt x="0" y="16083"/>
                  </a:cubicBezTo>
                  <a:cubicBezTo>
                    <a:pt x="0" y="7194"/>
                    <a:pt x="7201" y="0"/>
                    <a:pt x="16083" y="0"/>
                  </a:cubicBezTo>
                  <a:cubicBezTo>
                    <a:pt x="24965" y="0"/>
                    <a:pt x="32166" y="7194"/>
                    <a:pt x="32166" y="16083"/>
                  </a:cubicBezTo>
                  <a:close/>
                </a:path>
              </a:pathLst>
            </a:custGeom>
            <a:solidFill>
              <a:srgbClr val="0BA157"/>
            </a:solidFill>
            <a:ln w="14598" cap="flat">
              <a:noFill/>
              <a:prstDash val="solid"/>
              <a:miter/>
            </a:ln>
          </p:spPr>
          <p:txBody>
            <a:bodyPr rtlCol="0" anchor="ctr"/>
            <a:lstStyle/>
            <a:p>
              <a:endParaRPr lang="fr-FR" sz="1350"/>
            </a:p>
          </p:txBody>
        </p:sp>
        <p:sp>
          <p:nvSpPr>
            <p:cNvPr id="746" name="Forme libre : forme 745">
              <a:extLst>
                <a:ext uri="{FF2B5EF4-FFF2-40B4-BE49-F238E27FC236}">
                  <a16:creationId xmlns:a16="http://schemas.microsoft.com/office/drawing/2014/main" id="{C92DF72C-8A07-43D4-82BC-2F8FBD3F04B1}"/>
                </a:ext>
              </a:extLst>
            </p:cNvPr>
            <p:cNvSpPr/>
            <p:nvPr/>
          </p:nvSpPr>
          <p:spPr>
            <a:xfrm>
              <a:off x="2292023" y="3866169"/>
              <a:ext cx="32166" cy="32166"/>
            </a:xfrm>
            <a:custGeom>
              <a:avLst/>
              <a:gdLst>
                <a:gd name="connsiteX0" fmla="*/ 32166 w 32166"/>
                <a:gd name="connsiteY0" fmla="*/ 16083 h 32166"/>
                <a:gd name="connsiteX1" fmla="*/ 16083 w 32166"/>
                <a:gd name="connsiteY1" fmla="*/ 32167 h 32166"/>
                <a:gd name="connsiteX2" fmla="*/ 0 w 32166"/>
                <a:gd name="connsiteY2" fmla="*/ 16083 h 32166"/>
                <a:gd name="connsiteX3" fmla="*/ 16083 w 32166"/>
                <a:gd name="connsiteY3" fmla="*/ 0 h 32166"/>
                <a:gd name="connsiteX4" fmla="*/ 32166 w 32166"/>
                <a:gd name="connsiteY4" fmla="*/ 16083 h 3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6" h="32166">
                  <a:moveTo>
                    <a:pt x="32166" y="16083"/>
                  </a:moveTo>
                  <a:cubicBezTo>
                    <a:pt x="32166" y="24973"/>
                    <a:pt x="24965" y="32167"/>
                    <a:pt x="16083" y="32167"/>
                  </a:cubicBezTo>
                  <a:cubicBezTo>
                    <a:pt x="7201" y="32167"/>
                    <a:pt x="0" y="24973"/>
                    <a:pt x="0" y="16083"/>
                  </a:cubicBezTo>
                  <a:cubicBezTo>
                    <a:pt x="0" y="7194"/>
                    <a:pt x="7201" y="0"/>
                    <a:pt x="16083" y="0"/>
                  </a:cubicBezTo>
                  <a:cubicBezTo>
                    <a:pt x="24965" y="0"/>
                    <a:pt x="32166" y="7194"/>
                    <a:pt x="32166" y="16083"/>
                  </a:cubicBezTo>
                  <a:close/>
                </a:path>
              </a:pathLst>
            </a:custGeom>
            <a:solidFill>
              <a:srgbClr val="0BA157"/>
            </a:solidFill>
            <a:ln w="14598" cap="flat">
              <a:noFill/>
              <a:prstDash val="solid"/>
              <a:miter/>
            </a:ln>
          </p:spPr>
          <p:txBody>
            <a:bodyPr rtlCol="0" anchor="ctr"/>
            <a:lstStyle/>
            <a:p>
              <a:endParaRPr lang="fr-FR" sz="1350"/>
            </a:p>
          </p:txBody>
        </p:sp>
        <p:sp>
          <p:nvSpPr>
            <p:cNvPr id="747" name="Forme libre : forme 746">
              <a:extLst>
                <a:ext uri="{FF2B5EF4-FFF2-40B4-BE49-F238E27FC236}">
                  <a16:creationId xmlns:a16="http://schemas.microsoft.com/office/drawing/2014/main" id="{73F0F57D-DA0A-4206-952C-798CDC2F583D}"/>
                </a:ext>
              </a:extLst>
            </p:cNvPr>
            <p:cNvSpPr/>
            <p:nvPr/>
          </p:nvSpPr>
          <p:spPr>
            <a:xfrm>
              <a:off x="2149757" y="3880995"/>
              <a:ext cx="37578" cy="43073"/>
            </a:xfrm>
            <a:custGeom>
              <a:avLst/>
              <a:gdLst>
                <a:gd name="connsiteX0" fmla="*/ 37579 w 37578"/>
                <a:gd name="connsiteY0" fmla="*/ 37518 h 43073"/>
                <a:gd name="connsiteX1" fmla="*/ 22958 w 37578"/>
                <a:gd name="connsiteY1" fmla="*/ 43074 h 43073"/>
                <a:gd name="connsiteX2" fmla="*/ 9799 w 37578"/>
                <a:gd name="connsiteY2" fmla="*/ 38834 h 43073"/>
                <a:gd name="connsiteX3" fmla="*/ 4535 w 37578"/>
                <a:gd name="connsiteY3" fmla="*/ 33716 h 43073"/>
                <a:gd name="connsiteX4" fmla="*/ 2 w 37578"/>
                <a:gd name="connsiteY4" fmla="*/ 20118 h 43073"/>
                <a:gd name="connsiteX5" fmla="*/ 8921 w 37578"/>
                <a:gd name="connsiteY5" fmla="*/ 2135 h 43073"/>
                <a:gd name="connsiteX6" fmla="*/ 12138 w 37578"/>
                <a:gd name="connsiteY6" fmla="*/ 88 h 43073"/>
                <a:gd name="connsiteX7" fmla="*/ 13161 w 37578"/>
                <a:gd name="connsiteY7" fmla="*/ 88 h 43073"/>
                <a:gd name="connsiteX8" fmla="*/ 18864 w 37578"/>
                <a:gd name="connsiteY8" fmla="*/ 8860 h 43073"/>
                <a:gd name="connsiteX9" fmla="*/ 25589 w 37578"/>
                <a:gd name="connsiteY9" fmla="*/ 19241 h 43073"/>
                <a:gd name="connsiteX10" fmla="*/ 30999 w 37578"/>
                <a:gd name="connsiteY10" fmla="*/ 27575 h 4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78" h="43073">
                  <a:moveTo>
                    <a:pt x="37579" y="37518"/>
                  </a:moveTo>
                  <a:cubicBezTo>
                    <a:pt x="33533" y="41071"/>
                    <a:pt x="28341" y="43044"/>
                    <a:pt x="22958" y="43074"/>
                  </a:cubicBezTo>
                  <a:cubicBezTo>
                    <a:pt x="18241" y="43030"/>
                    <a:pt x="13650" y="41553"/>
                    <a:pt x="9799" y="38834"/>
                  </a:cubicBezTo>
                  <a:cubicBezTo>
                    <a:pt x="7736" y="37474"/>
                    <a:pt x="5949" y="35734"/>
                    <a:pt x="4535" y="33716"/>
                  </a:cubicBezTo>
                  <a:cubicBezTo>
                    <a:pt x="1554" y="29812"/>
                    <a:pt x="-41" y="25031"/>
                    <a:pt x="2" y="20118"/>
                  </a:cubicBezTo>
                  <a:cubicBezTo>
                    <a:pt x="-103" y="13042"/>
                    <a:pt x="3219" y="6331"/>
                    <a:pt x="8921" y="2135"/>
                  </a:cubicBezTo>
                  <a:cubicBezTo>
                    <a:pt x="9864" y="1272"/>
                    <a:pt x="10954" y="570"/>
                    <a:pt x="12138" y="88"/>
                  </a:cubicBezTo>
                  <a:cubicBezTo>
                    <a:pt x="12468" y="-29"/>
                    <a:pt x="12831" y="-29"/>
                    <a:pt x="13161" y="88"/>
                  </a:cubicBezTo>
                  <a:lnTo>
                    <a:pt x="18864" y="8860"/>
                  </a:lnTo>
                  <a:lnTo>
                    <a:pt x="25589" y="19241"/>
                  </a:lnTo>
                  <a:lnTo>
                    <a:pt x="30999" y="27575"/>
                  </a:lnTo>
                  <a:close/>
                </a:path>
              </a:pathLst>
            </a:custGeom>
            <a:solidFill>
              <a:srgbClr val="0BA157"/>
            </a:solidFill>
            <a:ln w="14598" cap="flat">
              <a:noFill/>
              <a:prstDash val="solid"/>
              <a:miter/>
            </a:ln>
          </p:spPr>
          <p:txBody>
            <a:bodyPr rtlCol="0" anchor="ctr"/>
            <a:lstStyle/>
            <a:p>
              <a:endParaRPr lang="fr-FR" sz="1350"/>
            </a:p>
          </p:txBody>
        </p:sp>
        <p:sp>
          <p:nvSpPr>
            <p:cNvPr id="748" name="Forme libre : forme 747">
              <a:extLst>
                <a:ext uri="{FF2B5EF4-FFF2-40B4-BE49-F238E27FC236}">
                  <a16:creationId xmlns:a16="http://schemas.microsoft.com/office/drawing/2014/main" id="{762B4349-AE85-407C-B58D-82231DE311F2}"/>
                </a:ext>
              </a:extLst>
            </p:cNvPr>
            <p:cNvSpPr/>
            <p:nvPr/>
          </p:nvSpPr>
          <p:spPr>
            <a:xfrm>
              <a:off x="2207513" y="3682289"/>
              <a:ext cx="60289" cy="23279"/>
            </a:xfrm>
            <a:custGeom>
              <a:avLst/>
              <a:gdLst>
                <a:gd name="connsiteX0" fmla="*/ 58777 w 60289"/>
                <a:gd name="connsiteY0" fmla="*/ 17493 h 23279"/>
                <a:gd name="connsiteX1" fmla="*/ 31143 w 60289"/>
                <a:gd name="connsiteY1" fmla="*/ 19393 h 23279"/>
                <a:gd name="connsiteX2" fmla="*/ 27488 w 60289"/>
                <a:gd name="connsiteY2" fmla="*/ 18516 h 23279"/>
                <a:gd name="connsiteX3" fmla="*/ 20031 w 60289"/>
                <a:gd name="connsiteY3" fmla="*/ 17493 h 23279"/>
                <a:gd name="connsiteX4" fmla="*/ 4386 w 60289"/>
                <a:gd name="connsiteY4" fmla="*/ 17493 h 23279"/>
                <a:gd name="connsiteX5" fmla="*/ 0 w 60289"/>
                <a:gd name="connsiteY5" fmla="*/ 17493 h 23279"/>
                <a:gd name="connsiteX6" fmla="*/ 0 w 60289"/>
                <a:gd name="connsiteY6" fmla="*/ 5211 h 23279"/>
                <a:gd name="connsiteX7" fmla="*/ 42986 w 60289"/>
                <a:gd name="connsiteY7" fmla="*/ 94 h 23279"/>
                <a:gd name="connsiteX8" fmla="*/ 58777 w 60289"/>
                <a:gd name="connsiteY8" fmla="*/ 17493 h 2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9" h="23279">
                  <a:moveTo>
                    <a:pt x="58777" y="17493"/>
                  </a:moveTo>
                  <a:cubicBezTo>
                    <a:pt x="54683" y="27289"/>
                    <a:pt x="43132" y="22318"/>
                    <a:pt x="31143" y="19393"/>
                  </a:cubicBezTo>
                  <a:lnTo>
                    <a:pt x="27488" y="18516"/>
                  </a:lnTo>
                  <a:cubicBezTo>
                    <a:pt x="25033" y="17975"/>
                    <a:pt x="22540" y="17639"/>
                    <a:pt x="20031" y="17493"/>
                  </a:cubicBezTo>
                  <a:cubicBezTo>
                    <a:pt x="14836" y="16849"/>
                    <a:pt x="9581" y="16849"/>
                    <a:pt x="4386" y="17493"/>
                  </a:cubicBezTo>
                  <a:cubicBezTo>
                    <a:pt x="2927" y="17639"/>
                    <a:pt x="1459" y="17639"/>
                    <a:pt x="0" y="17493"/>
                  </a:cubicBezTo>
                  <a:lnTo>
                    <a:pt x="0" y="5211"/>
                  </a:lnTo>
                  <a:cubicBezTo>
                    <a:pt x="11843" y="3457"/>
                    <a:pt x="31874" y="1117"/>
                    <a:pt x="42986" y="94"/>
                  </a:cubicBezTo>
                  <a:cubicBezTo>
                    <a:pt x="58046" y="-930"/>
                    <a:pt x="63163" y="6527"/>
                    <a:pt x="58777" y="17493"/>
                  </a:cubicBezTo>
                  <a:close/>
                </a:path>
              </a:pathLst>
            </a:custGeom>
            <a:solidFill>
              <a:srgbClr val="0BA157"/>
            </a:solidFill>
            <a:ln w="14598" cap="flat">
              <a:noFill/>
              <a:prstDash val="solid"/>
              <a:miter/>
            </a:ln>
          </p:spPr>
          <p:txBody>
            <a:bodyPr rtlCol="0" anchor="ctr"/>
            <a:lstStyle/>
            <a:p>
              <a:endParaRPr lang="fr-FR" sz="1350"/>
            </a:p>
          </p:txBody>
        </p:sp>
        <p:sp>
          <p:nvSpPr>
            <p:cNvPr id="749" name="Forme libre : forme 748">
              <a:extLst>
                <a:ext uri="{FF2B5EF4-FFF2-40B4-BE49-F238E27FC236}">
                  <a16:creationId xmlns:a16="http://schemas.microsoft.com/office/drawing/2014/main" id="{63098ABE-C6A8-48AD-A302-856B27D831E7}"/>
                </a:ext>
              </a:extLst>
            </p:cNvPr>
            <p:cNvSpPr/>
            <p:nvPr/>
          </p:nvSpPr>
          <p:spPr>
            <a:xfrm>
              <a:off x="2121541" y="3934450"/>
              <a:ext cx="35675" cy="9796"/>
            </a:xfrm>
            <a:custGeom>
              <a:avLst/>
              <a:gdLst>
                <a:gd name="connsiteX0" fmla="*/ 35675 w 35675"/>
                <a:gd name="connsiteY0" fmla="*/ 4825 h 9796"/>
                <a:gd name="connsiteX1" fmla="*/ 30704 w 35675"/>
                <a:gd name="connsiteY1" fmla="*/ 9796 h 9796"/>
                <a:gd name="connsiteX2" fmla="*/ 4971 w 35675"/>
                <a:gd name="connsiteY2" fmla="*/ 9796 h 9796"/>
                <a:gd name="connsiteX3" fmla="*/ 0 w 35675"/>
                <a:gd name="connsiteY3" fmla="*/ 4825 h 9796"/>
                <a:gd name="connsiteX4" fmla="*/ 0 w 35675"/>
                <a:gd name="connsiteY4" fmla="*/ 4825 h 9796"/>
                <a:gd name="connsiteX5" fmla="*/ 4971 w 35675"/>
                <a:gd name="connsiteY5" fmla="*/ 0 h 9796"/>
                <a:gd name="connsiteX6" fmla="*/ 30704 w 35675"/>
                <a:gd name="connsiteY6" fmla="*/ 0 h 9796"/>
                <a:gd name="connsiteX7" fmla="*/ 35675 w 35675"/>
                <a:gd name="connsiteY7" fmla="*/ 4825 h 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75" h="9796">
                  <a:moveTo>
                    <a:pt x="35675" y="4825"/>
                  </a:moveTo>
                  <a:cubicBezTo>
                    <a:pt x="35675" y="7574"/>
                    <a:pt x="33450" y="9796"/>
                    <a:pt x="30704" y="9796"/>
                  </a:cubicBezTo>
                  <a:lnTo>
                    <a:pt x="4971" y="9796"/>
                  </a:lnTo>
                  <a:cubicBezTo>
                    <a:pt x="2225" y="9796"/>
                    <a:pt x="0" y="7574"/>
                    <a:pt x="0" y="4825"/>
                  </a:cubicBezTo>
                  <a:lnTo>
                    <a:pt x="0" y="4825"/>
                  </a:lnTo>
                  <a:cubicBezTo>
                    <a:pt x="79" y="2135"/>
                    <a:pt x="2282" y="0"/>
                    <a:pt x="4971" y="0"/>
                  </a:cubicBezTo>
                  <a:lnTo>
                    <a:pt x="30704" y="0"/>
                  </a:lnTo>
                  <a:cubicBezTo>
                    <a:pt x="33393" y="0"/>
                    <a:pt x="35596" y="2135"/>
                    <a:pt x="35675" y="4825"/>
                  </a:cubicBezTo>
                  <a:close/>
                </a:path>
              </a:pathLst>
            </a:custGeom>
            <a:solidFill>
              <a:srgbClr val="0BA157"/>
            </a:solidFill>
            <a:ln w="14598" cap="flat">
              <a:noFill/>
              <a:prstDash val="solid"/>
              <a:miter/>
            </a:ln>
          </p:spPr>
          <p:txBody>
            <a:bodyPr rtlCol="0" anchor="ctr"/>
            <a:lstStyle/>
            <a:p>
              <a:endParaRPr lang="fr-FR" sz="1350"/>
            </a:p>
          </p:txBody>
        </p:sp>
        <p:sp>
          <p:nvSpPr>
            <p:cNvPr id="750" name="Forme libre : forme 749">
              <a:extLst>
                <a:ext uri="{FF2B5EF4-FFF2-40B4-BE49-F238E27FC236}">
                  <a16:creationId xmlns:a16="http://schemas.microsoft.com/office/drawing/2014/main" id="{13DD50AA-3E52-4079-8F66-9AC90C95C033}"/>
                </a:ext>
              </a:extLst>
            </p:cNvPr>
            <p:cNvSpPr/>
            <p:nvPr/>
          </p:nvSpPr>
          <p:spPr>
            <a:xfrm>
              <a:off x="2207367" y="3760313"/>
              <a:ext cx="1169" cy="3655"/>
            </a:xfrm>
            <a:custGeom>
              <a:avLst/>
              <a:gdLst>
                <a:gd name="connsiteX0" fmla="*/ 1170 w 1169"/>
                <a:gd name="connsiteY0" fmla="*/ 0 h 3655"/>
                <a:gd name="connsiteX1" fmla="*/ 1170 w 1169"/>
                <a:gd name="connsiteY1" fmla="*/ 3655 h 3655"/>
                <a:gd name="connsiteX2" fmla="*/ 0 w 1169"/>
                <a:gd name="connsiteY2" fmla="*/ 3655 h 3655"/>
                <a:gd name="connsiteX3" fmla="*/ 1170 w 1169"/>
                <a:gd name="connsiteY3" fmla="*/ 0 h 3655"/>
              </a:gdLst>
              <a:ahLst/>
              <a:cxnLst>
                <a:cxn ang="0">
                  <a:pos x="connsiteX0" y="connsiteY0"/>
                </a:cxn>
                <a:cxn ang="0">
                  <a:pos x="connsiteX1" y="connsiteY1"/>
                </a:cxn>
                <a:cxn ang="0">
                  <a:pos x="connsiteX2" y="connsiteY2"/>
                </a:cxn>
                <a:cxn ang="0">
                  <a:pos x="connsiteX3" y="connsiteY3"/>
                </a:cxn>
              </a:cxnLst>
              <a:rect l="l" t="t" r="r" b="b"/>
              <a:pathLst>
                <a:path w="1169" h="3655">
                  <a:moveTo>
                    <a:pt x="1170" y="0"/>
                  </a:moveTo>
                  <a:lnTo>
                    <a:pt x="1170" y="3655"/>
                  </a:lnTo>
                  <a:lnTo>
                    <a:pt x="0" y="3655"/>
                  </a:lnTo>
                  <a:lnTo>
                    <a:pt x="1170" y="0"/>
                  </a:lnTo>
                  <a:close/>
                </a:path>
              </a:pathLst>
            </a:custGeom>
            <a:noFill/>
            <a:ln w="14598" cap="flat">
              <a:noFill/>
              <a:prstDash val="solid"/>
              <a:miter/>
            </a:ln>
          </p:spPr>
          <p:txBody>
            <a:bodyPr rtlCol="0" anchor="ctr"/>
            <a:lstStyle/>
            <a:p>
              <a:endParaRPr lang="fr-FR" sz="1350"/>
            </a:p>
          </p:txBody>
        </p:sp>
        <p:sp>
          <p:nvSpPr>
            <p:cNvPr id="751" name="Forme libre : forme 750">
              <a:extLst>
                <a:ext uri="{FF2B5EF4-FFF2-40B4-BE49-F238E27FC236}">
                  <a16:creationId xmlns:a16="http://schemas.microsoft.com/office/drawing/2014/main" id="{3288E793-7F0F-429B-A4BB-21531A45017F}"/>
                </a:ext>
              </a:extLst>
            </p:cNvPr>
            <p:cNvSpPr/>
            <p:nvPr/>
          </p:nvSpPr>
          <p:spPr>
            <a:xfrm>
              <a:off x="2026211" y="3569508"/>
              <a:ext cx="236130" cy="445916"/>
            </a:xfrm>
            <a:custGeom>
              <a:avLst/>
              <a:gdLst>
                <a:gd name="connsiteX0" fmla="*/ 145772 w 236130"/>
                <a:gd name="connsiteY0" fmla="*/ 0 h 445916"/>
                <a:gd name="connsiteX1" fmla="*/ 108050 w 236130"/>
                <a:gd name="connsiteY1" fmla="*/ 21785 h 445916"/>
                <a:gd name="connsiteX2" fmla="*/ 102055 w 236130"/>
                <a:gd name="connsiteY2" fmla="*/ 7164 h 445916"/>
                <a:gd name="connsiteX3" fmla="*/ 14329 w 236130"/>
                <a:gd name="connsiteY3" fmla="*/ 121209 h 445916"/>
                <a:gd name="connsiteX4" fmla="*/ 28950 w 236130"/>
                <a:gd name="connsiteY4" fmla="*/ 143579 h 445916"/>
                <a:gd name="connsiteX5" fmla="*/ 97669 w 236130"/>
                <a:gd name="connsiteY5" fmla="*/ 96645 h 445916"/>
                <a:gd name="connsiteX6" fmla="*/ 98692 w 236130"/>
                <a:gd name="connsiteY6" fmla="*/ 225895 h 445916"/>
                <a:gd name="connsiteX7" fmla="*/ 36553 w 236130"/>
                <a:gd name="connsiteY7" fmla="*/ 406319 h 445916"/>
                <a:gd name="connsiteX8" fmla="*/ 0 w 236130"/>
                <a:gd name="connsiteY8" fmla="*/ 413484 h 445916"/>
                <a:gd name="connsiteX9" fmla="*/ 49565 w 236130"/>
                <a:gd name="connsiteY9" fmla="*/ 432491 h 445916"/>
                <a:gd name="connsiteX10" fmla="*/ 122671 w 236130"/>
                <a:gd name="connsiteY10" fmla="*/ 286281 h 445916"/>
                <a:gd name="connsiteX11" fmla="*/ 207765 w 236130"/>
                <a:gd name="connsiteY11" fmla="*/ 422695 h 445916"/>
                <a:gd name="connsiteX12" fmla="*/ 201186 w 236130"/>
                <a:gd name="connsiteY12" fmla="*/ 430883 h 445916"/>
                <a:gd name="connsiteX13" fmla="*/ 191390 w 236130"/>
                <a:gd name="connsiteY13" fmla="*/ 445504 h 445916"/>
                <a:gd name="connsiteX14" fmla="*/ 236130 w 236130"/>
                <a:gd name="connsiteY14" fmla="*/ 425912 h 445916"/>
                <a:gd name="connsiteX15" fmla="*/ 178377 w 236130"/>
                <a:gd name="connsiteY15" fmla="*/ 299878 h 445916"/>
                <a:gd name="connsiteX16" fmla="*/ 163171 w 236130"/>
                <a:gd name="connsiteY16" fmla="*/ 225018 h 445916"/>
                <a:gd name="connsiteX17" fmla="*/ 179547 w 236130"/>
                <a:gd name="connsiteY17" fmla="*/ 182471 h 445916"/>
                <a:gd name="connsiteX18" fmla="*/ 174576 w 236130"/>
                <a:gd name="connsiteY18" fmla="*/ 77784 h 44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130" h="445916">
                  <a:moveTo>
                    <a:pt x="145772" y="0"/>
                  </a:moveTo>
                  <a:lnTo>
                    <a:pt x="108050" y="21785"/>
                  </a:lnTo>
                  <a:lnTo>
                    <a:pt x="102055" y="7164"/>
                  </a:lnTo>
                  <a:cubicBezTo>
                    <a:pt x="102055" y="7164"/>
                    <a:pt x="84656" y="98254"/>
                    <a:pt x="14329" y="121209"/>
                  </a:cubicBezTo>
                  <a:lnTo>
                    <a:pt x="28950" y="143579"/>
                  </a:lnTo>
                  <a:cubicBezTo>
                    <a:pt x="54953" y="133037"/>
                    <a:pt x="78388" y="117027"/>
                    <a:pt x="97669" y="96645"/>
                  </a:cubicBezTo>
                  <a:cubicBezTo>
                    <a:pt x="97669" y="96645"/>
                    <a:pt x="100447" y="217269"/>
                    <a:pt x="98692" y="225895"/>
                  </a:cubicBezTo>
                  <a:cubicBezTo>
                    <a:pt x="96938" y="234522"/>
                    <a:pt x="54098" y="363334"/>
                    <a:pt x="36553" y="406319"/>
                  </a:cubicBezTo>
                  <a:cubicBezTo>
                    <a:pt x="23904" y="404287"/>
                    <a:pt x="10947" y="406831"/>
                    <a:pt x="0" y="413484"/>
                  </a:cubicBezTo>
                  <a:cubicBezTo>
                    <a:pt x="15918" y="421291"/>
                    <a:pt x="32507" y="427652"/>
                    <a:pt x="49565" y="432491"/>
                  </a:cubicBezTo>
                  <a:cubicBezTo>
                    <a:pt x="58338" y="432491"/>
                    <a:pt x="122671" y="286281"/>
                    <a:pt x="122671" y="286281"/>
                  </a:cubicBezTo>
                  <a:lnTo>
                    <a:pt x="207765" y="422695"/>
                  </a:lnTo>
                  <a:cubicBezTo>
                    <a:pt x="207765" y="422695"/>
                    <a:pt x="209959" y="429275"/>
                    <a:pt x="201186" y="430883"/>
                  </a:cubicBezTo>
                  <a:cubicBezTo>
                    <a:pt x="192413" y="432491"/>
                    <a:pt x="187588" y="435269"/>
                    <a:pt x="191390" y="445504"/>
                  </a:cubicBezTo>
                  <a:cubicBezTo>
                    <a:pt x="191390" y="445504"/>
                    <a:pt x="224141" y="450475"/>
                    <a:pt x="236130" y="425912"/>
                  </a:cubicBezTo>
                  <a:cubicBezTo>
                    <a:pt x="236130" y="425912"/>
                    <a:pt x="183787" y="328828"/>
                    <a:pt x="178377" y="299878"/>
                  </a:cubicBezTo>
                  <a:cubicBezTo>
                    <a:pt x="172967" y="270928"/>
                    <a:pt x="163171" y="225018"/>
                    <a:pt x="163171" y="225018"/>
                  </a:cubicBezTo>
                  <a:cubicBezTo>
                    <a:pt x="173026" y="212941"/>
                    <a:pt x="178763" y="198042"/>
                    <a:pt x="179547" y="182471"/>
                  </a:cubicBezTo>
                  <a:cubicBezTo>
                    <a:pt x="178523" y="160686"/>
                    <a:pt x="174576" y="77784"/>
                    <a:pt x="174576" y="77784"/>
                  </a:cubicBezTo>
                </a:path>
              </a:pathLst>
            </a:custGeom>
            <a:noFill/>
            <a:ln w="14598" cap="rnd">
              <a:solidFill>
                <a:srgbClr val="0BA157"/>
              </a:solidFill>
              <a:prstDash val="solid"/>
              <a:round/>
            </a:ln>
          </p:spPr>
          <p:txBody>
            <a:bodyPr rtlCol="0" anchor="ctr"/>
            <a:lstStyle/>
            <a:p>
              <a:endParaRPr lang="fr-FR" sz="1350"/>
            </a:p>
          </p:txBody>
        </p:sp>
        <p:sp>
          <p:nvSpPr>
            <p:cNvPr id="752" name="Forme libre : forme 751">
              <a:extLst>
                <a:ext uri="{FF2B5EF4-FFF2-40B4-BE49-F238E27FC236}">
                  <a16:creationId xmlns:a16="http://schemas.microsoft.com/office/drawing/2014/main" id="{7878C6B4-D6F4-48B4-88D1-C428DEA802AE}"/>
                </a:ext>
              </a:extLst>
            </p:cNvPr>
            <p:cNvSpPr/>
            <p:nvPr/>
          </p:nvSpPr>
          <p:spPr>
            <a:xfrm>
              <a:off x="2040979" y="3691155"/>
              <a:ext cx="15352" cy="24563"/>
            </a:xfrm>
            <a:custGeom>
              <a:avLst/>
              <a:gdLst>
                <a:gd name="connsiteX0" fmla="*/ 0 w 15352"/>
                <a:gd name="connsiteY0" fmla="*/ 0 h 24563"/>
                <a:gd name="connsiteX1" fmla="*/ 3801 w 15352"/>
                <a:gd name="connsiteY1" fmla="*/ 24564 h 24563"/>
                <a:gd name="connsiteX2" fmla="*/ 15352 w 15352"/>
                <a:gd name="connsiteY2" fmla="*/ 22370 h 24563"/>
                <a:gd name="connsiteX3" fmla="*/ 0 w 15352"/>
                <a:gd name="connsiteY3" fmla="*/ 0 h 24563"/>
              </a:gdLst>
              <a:ahLst/>
              <a:cxnLst>
                <a:cxn ang="0">
                  <a:pos x="connsiteX0" y="connsiteY0"/>
                </a:cxn>
                <a:cxn ang="0">
                  <a:pos x="connsiteX1" y="connsiteY1"/>
                </a:cxn>
                <a:cxn ang="0">
                  <a:pos x="connsiteX2" y="connsiteY2"/>
                </a:cxn>
                <a:cxn ang="0">
                  <a:pos x="connsiteX3" y="connsiteY3"/>
                </a:cxn>
              </a:cxnLst>
              <a:rect l="l" t="t" r="r" b="b"/>
              <a:pathLst>
                <a:path w="15352" h="24563">
                  <a:moveTo>
                    <a:pt x="0" y="0"/>
                  </a:moveTo>
                  <a:lnTo>
                    <a:pt x="3801" y="24564"/>
                  </a:lnTo>
                  <a:lnTo>
                    <a:pt x="15352" y="22370"/>
                  </a:lnTo>
                  <a:lnTo>
                    <a:pt x="0" y="0"/>
                  </a:lnTo>
                  <a:close/>
                </a:path>
              </a:pathLst>
            </a:custGeom>
            <a:noFill/>
            <a:ln w="14598" cap="rnd">
              <a:solidFill>
                <a:srgbClr val="0BA157"/>
              </a:solidFill>
              <a:prstDash val="solid"/>
              <a:round/>
            </a:ln>
          </p:spPr>
          <p:txBody>
            <a:bodyPr rtlCol="0" anchor="ctr"/>
            <a:lstStyle/>
            <a:p>
              <a:endParaRPr lang="fr-FR" sz="1350"/>
            </a:p>
          </p:txBody>
        </p:sp>
        <p:sp>
          <p:nvSpPr>
            <p:cNvPr id="753" name="Forme libre : forme 752">
              <a:extLst>
                <a:ext uri="{FF2B5EF4-FFF2-40B4-BE49-F238E27FC236}">
                  <a16:creationId xmlns:a16="http://schemas.microsoft.com/office/drawing/2014/main" id="{7A3355A3-C3C1-4A9A-A325-17AFEF85F00E}"/>
                </a:ext>
              </a:extLst>
            </p:cNvPr>
            <p:cNvSpPr/>
            <p:nvPr/>
          </p:nvSpPr>
          <p:spPr>
            <a:xfrm>
              <a:off x="2128267" y="3569508"/>
              <a:ext cx="43716" cy="21785"/>
            </a:xfrm>
            <a:custGeom>
              <a:avLst/>
              <a:gdLst>
                <a:gd name="connsiteX0" fmla="*/ 0 w 43716"/>
                <a:gd name="connsiteY0" fmla="*/ 7603 h 21785"/>
                <a:gd name="connsiteX1" fmla="*/ 43717 w 43716"/>
                <a:gd name="connsiteY1" fmla="*/ 0 h 21785"/>
                <a:gd name="connsiteX2" fmla="*/ 5995 w 43716"/>
                <a:gd name="connsiteY2" fmla="*/ 21785 h 21785"/>
                <a:gd name="connsiteX3" fmla="*/ 0 w 43716"/>
                <a:gd name="connsiteY3" fmla="*/ 7603 h 21785"/>
              </a:gdLst>
              <a:ahLst/>
              <a:cxnLst>
                <a:cxn ang="0">
                  <a:pos x="connsiteX0" y="connsiteY0"/>
                </a:cxn>
                <a:cxn ang="0">
                  <a:pos x="connsiteX1" y="connsiteY1"/>
                </a:cxn>
                <a:cxn ang="0">
                  <a:pos x="connsiteX2" y="connsiteY2"/>
                </a:cxn>
                <a:cxn ang="0">
                  <a:pos x="connsiteX3" y="connsiteY3"/>
                </a:cxn>
              </a:cxnLst>
              <a:rect l="l" t="t" r="r" b="b"/>
              <a:pathLst>
                <a:path w="43716" h="21785">
                  <a:moveTo>
                    <a:pt x="0" y="7603"/>
                  </a:moveTo>
                  <a:lnTo>
                    <a:pt x="43717" y="0"/>
                  </a:lnTo>
                  <a:lnTo>
                    <a:pt x="5995" y="21785"/>
                  </a:lnTo>
                  <a:lnTo>
                    <a:pt x="0" y="7603"/>
                  </a:lnTo>
                  <a:close/>
                </a:path>
              </a:pathLst>
            </a:custGeom>
            <a:noFill/>
            <a:ln w="14598" cap="rnd">
              <a:solidFill>
                <a:srgbClr val="0BA157"/>
              </a:solidFill>
              <a:prstDash val="solid"/>
              <a:round/>
            </a:ln>
          </p:spPr>
          <p:txBody>
            <a:bodyPr rtlCol="0" anchor="ctr"/>
            <a:lstStyle/>
            <a:p>
              <a:endParaRPr lang="fr-FR" sz="1350"/>
            </a:p>
          </p:txBody>
        </p:sp>
        <p:sp>
          <p:nvSpPr>
            <p:cNvPr id="754" name="Forme libre : forme 753">
              <a:extLst>
                <a:ext uri="{FF2B5EF4-FFF2-40B4-BE49-F238E27FC236}">
                  <a16:creationId xmlns:a16="http://schemas.microsoft.com/office/drawing/2014/main" id="{52945E2C-77F5-4DB1-98DD-0128B4D6E4BC}"/>
                </a:ext>
              </a:extLst>
            </p:cNvPr>
            <p:cNvSpPr/>
            <p:nvPr/>
          </p:nvSpPr>
          <p:spPr>
            <a:xfrm>
              <a:off x="2000169" y="3692179"/>
              <a:ext cx="43880" cy="21270"/>
            </a:xfrm>
            <a:custGeom>
              <a:avLst/>
              <a:gdLst>
                <a:gd name="connsiteX0" fmla="*/ 40810 w 43880"/>
                <a:gd name="connsiteY0" fmla="*/ 0 h 21270"/>
                <a:gd name="connsiteX1" fmla="*/ 17 w 43880"/>
                <a:gd name="connsiteY1" fmla="*/ 18569 h 21270"/>
                <a:gd name="connsiteX2" fmla="*/ 43880 w 43880"/>
                <a:gd name="connsiteY2" fmla="*/ 19592 h 21270"/>
              </a:gdLst>
              <a:ahLst/>
              <a:cxnLst>
                <a:cxn ang="0">
                  <a:pos x="connsiteX0" y="connsiteY0"/>
                </a:cxn>
                <a:cxn ang="0">
                  <a:pos x="connsiteX1" y="connsiteY1"/>
                </a:cxn>
                <a:cxn ang="0">
                  <a:pos x="connsiteX2" y="connsiteY2"/>
                </a:cxn>
              </a:cxnLst>
              <a:rect l="l" t="t" r="r" b="b"/>
              <a:pathLst>
                <a:path w="43880" h="21270">
                  <a:moveTo>
                    <a:pt x="40810" y="0"/>
                  </a:moveTo>
                  <a:cubicBezTo>
                    <a:pt x="40810" y="0"/>
                    <a:pt x="1041" y="13159"/>
                    <a:pt x="17" y="18569"/>
                  </a:cubicBezTo>
                  <a:cubicBezTo>
                    <a:pt x="-1006" y="23979"/>
                    <a:pt x="43880" y="19592"/>
                    <a:pt x="43880" y="19592"/>
                  </a:cubicBezTo>
                  <a:close/>
                </a:path>
              </a:pathLst>
            </a:custGeom>
            <a:noFill/>
            <a:ln w="14598" cap="rnd">
              <a:solidFill>
                <a:srgbClr val="0BA157"/>
              </a:solidFill>
              <a:prstDash val="solid"/>
              <a:round/>
            </a:ln>
          </p:spPr>
          <p:txBody>
            <a:bodyPr rtlCol="0" anchor="ctr"/>
            <a:lstStyle/>
            <a:p>
              <a:endParaRPr lang="fr-FR" sz="1350"/>
            </a:p>
          </p:txBody>
        </p:sp>
        <p:sp>
          <p:nvSpPr>
            <p:cNvPr id="755" name="Forme libre : forme 754">
              <a:extLst>
                <a:ext uri="{FF2B5EF4-FFF2-40B4-BE49-F238E27FC236}">
                  <a16:creationId xmlns:a16="http://schemas.microsoft.com/office/drawing/2014/main" id="{F7FD31AE-AAE8-4EC5-8A30-485D8CCB3320}"/>
                </a:ext>
              </a:extLst>
            </p:cNvPr>
            <p:cNvSpPr/>
            <p:nvPr/>
          </p:nvSpPr>
          <p:spPr>
            <a:xfrm>
              <a:off x="2144496" y="3487045"/>
              <a:ext cx="14621" cy="1169"/>
            </a:xfrm>
            <a:custGeom>
              <a:avLst/>
              <a:gdLst>
                <a:gd name="connsiteX0" fmla="*/ 0 w 14621"/>
                <a:gd name="connsiteY0" fmla="*/ 1170 h 1169"/>
                <a:gd name="connsiteX1" fmla="*/ 0 w 14621"/>
                <a:gd name="connsiteY1" fmla="*/ 1170 h 1169"/>
                <a:gd name="connsiteX2" fmla="*/ 0 w 14621"/>
                <a:gd name="connsiteY2" fmla="*/ 0 h 1169"/>
              </a:gdLst>
              <a:ahLst/>
              <a:cxnLst>
                <a:cxn ang="0">
                  <a:pos x="connsiteX0" y="connsiteY0"/>
                </a:cxn>
                <a:cxn ang="0">
                  <a:pos x="connsiteX1" y="connsiteY1"/>
                </a:cxn>
                <a:cxn ang="0">
                  <a:pos x="connsiteX2" y="connsiteY2"/>
                </a:cxn>
              </a:cxnLst>
              <a:rect l="l" t="t" r="r" b="b"/>
              <a:pathLst>
                <a:path w="14621" h="1169">
                  <a:moveTo>
                    <a:pt x="0" y="1170"/>
                  </a:moveTo>
                  <a:lnTo>
                    <a:pt x="0" y="1170"/>
                  </a:lnTo>
                  <a:lnTo>
                    <a:pt x="0" y="0"/>
                  </a:lnTo>
                  <a:close/>
                </a:path>
              </a:pathLst>
            </a:custGeom>
            <a:noFill/>
            <a:ln w="14598" cap="rnd">
              <a:solidFill>
                <a:srgbClr val="0BA157"/>
              </a:solidFill>
              <a:prstDash val="solid"/>
              <a:round/>
            </a:ln>
          </p:spPr>
          <p:txBody>
            <a:bodyPr rtlCol="0" anchor="ctr"/>
            <a:lstStyle/>
            <a:p>
              <a:endParaRPr lang="fr-FR" sz="1350"/>
            </a:p>
          </p:txBody>
        </p:sp>
        <p:sp>
          <p:nvSpPr>
            <p:cNvPr id="756" name="Forme libre : forme 755">
              <a:extLst>
                <a:ext uri="{FF2B5EF4-FFF2-40B4-BE49-F238E27FC236}">
                  <a16:creationId xmlns:a16="http://schemas.microsoft.com/office/drawing/2014/main" id="{79AD964F-81C2-45F4-BEEF-68D582B7B5EB}"/>
                </a:ext>
              </a:extLst>
            </p:cNvPr>
            <p:cNvSpPr/>
            <p:nvPr/>
          </p:nvSpPr>
          <p:spPr>
            <a:xfrm>
              <a:off x="2117593" y="3487722"/>
              <a:ext cx="59609" cy="87488"/>
            </a:xfrm>
            <a:custGeom>
              <a:avLst/>
              <a:gdLst>
                <a:gd name="connsiteX0" fmla="*/ 56730 w 59609"/>
                <a:gd name="connsiteY0" fmla="*/ 9996 h 87488"/>
                <a:gd name="connsiteX1" fmla="*/ 27488 w 59609"/>
                <a:gd name="connsiteY1" fmla="*/ 493 h 87488"/>
                <a:gd name="connsiteX2" fmla="*/ 27488 w 59609"/>
                <a:gd name="connsiteY2" fmla="*/ 493 h 87488"/>
                <a:gd name="connsiteX3" fmla="*/ 7895 w 59609"/>
                <a:gd name="connsiteY3" fmla="*/ 493 h 87488"/>
                <a:gd name="connsiteX4" fmla="*/ 0 w 59609"/>
                <a:gd name="connsiteY4" fmla="*/ 8388 h 87488"/>
                <a:gd name="connsiteX5" fmla="*/ 0 w 59609"/>
                <a:gd name="connsiteY5" fmla="*/ 56930 h 87488"/>
                <a:gd name="connsiteX6" fmla="*/ 7895 w 59609"/>
                <a:gd name="connsiteY6" fmla="*/ 64825 h 87488"/>
                <a:gd name="connsiteX7" fmla="*/ 15060 w 59609"/>
                <a:gd name="connsiteY7" fmla="*/ 64825 h 87488"/>
                <a:gd name="connsiteX8" fmla="*/ 18276 w 59609"/>
                <a:gd name="connsiteY8" fmla="*/ 87488 h 87488"/>
                <a:gd name="connsiteX9" fmla="*/ 50589 w 59609"/>
                <a:gd name="connsiteY9" fmla="*/ 82225 h 87488"/>
                <a:gd name="connsiteX10" fmla="*/ 50589 w 59609"/>
                <a:gd name="connsiteY10" fmla="*/ 61317 h 87488"/>
                <a:gd name="connsiteX11" fmla="*/ 56730 w 59609"/>
                <a:gd name="connsiteY11" fmla="*/ 9996 h 8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09" h="87488">
                  <a:moveTo>
                    <a:pt x="56730" y="9996"/>
                  </a:moveTo>
                  <a:cubicBezTo>
                    <a:pt x="52490" y="-2724"/>
                    <a:pt x="28803" y="200"/>
                    <a:pt x="27488" y="493"/>
                  </a:cubicBezTo>
                  <a:lnTo>
                    <a:pt x="27488" y="493"/>
                  </a:lnTo>
                  <a:lnTo>
                    <a:pt x="7895" y="493"/>
                  </a:lnTo>
                  <a:cubicBezTo>
                    <a:pt x="3535" y="493"/>
                    <a:pt x="0" y="4031"/>
                    <a:pt x="0" y="8388"/>
                  </a:cubicBezTo>
                  <a:lnTo>
                    <a:pt x="0" y="56930"/>
                  </a:lnTo>
                  <a:cubicBezTo>
                    <a:pt x="0" y="61287"/>
                    <a:pt x="3535" y="64825"/>
                    <a:pt x="7895" y="64825"/>
                  </a:cubicBezTo>
                  <a:lnTo>
                    <a:pt x="15060" y="64825"/>
                  </a:lnTo>
                  <a:lnTo>
                    <a:pt x="18276" y="87488"/>
                  </a:lnTo>
                  <a:lnTo>
                    <a:pt x="50589" y="82225"/>
                  </a:lnTo>
                  <a:lnTo>
                    <a:pt x="50589" y="61317"/>
                  </a:lnTo>
                  <a:cubicBezTo>
                    <a:pt x="59879" y="45877"/>
                    <a:pt x="62115" y="27191"/>
                    <a:pt x="56730" y="9996"/>
                  </a:cubicBezTo>
                  <a:close/>
                </a:path>
              </a:pathLst>
            </a:custGeom>
            <a:noFill/>
            <a:ln w="14598" cap="rnd">
              <a:solidFill>
                <a:srgbClr val="0BA157"/>
              </a:solidFill>
              <a:prstDash val="solid"/>
              <a:round/>
            </a:ln>
          </p:spPr>
          <p:txBody>
            <a:bodyPr rtlCol="0" anchor="ctr"/>
            <a:lstStyle/>
            <a:p>
              <a:endParaRPr lang="fr-FR" sz="1350"/>
            </a:p>
          </p:txBody>
        </p:sp>
        <p:sp>
          <p:nvSpPr>
            <p:cNvPr id="757" name="Forme libre : forme 756">
              <a:extLst>
                <a:ext uri="{FF2B5EF4-FFF2-40B4-BE49-F238E27FC236}">
                  <a16:creationId xmlns:a16="http://schemas.microsoft.com/office/drawing/2014/main" id="{BE887B8D-963A-4207-A333-E546C89CED83}"/>
                </a:ext>
              </a:extLst>
            </p:cNvPr>
            <p:cNvSpPr/>
            <p:nvPr/>
          </p:nvSpPr>
          <p:spPr>
            <a:xfrm>
              <a:off x="2064080" y="3569508"/>
              <a:ext cx="139829" cy="142170"/>
            </a:xfrm>
            <a:custGeom>
              <a:avLst/>
              <a:gdLst>
                <a:gd name="connsiteX0" fmla="*/ 107903 w 139829"/>
                <a:gd name="connsiteY0" fmla="*/ 0 h 142170"/>
                <a:gd name="connsiteX1" fmla="*/ 133344 w 139829"/>
                <a:gd name="connsiteY1" fmla="*/ 85095 h 142170"/>
                <a:gd name="connsiteX2" fmla="*/ 7018 w 139829"/>
                <a:gd name="connsiteY2" fmla="*/ 141824 h 142170"/>
                <a:gd name="connsiteX3" fmla="*/ 0 w 139829"/>
                <a:gd name="connsiteY3" fmla="*/ 127203 h 142170"/>
              </a:gdLst>
              <a:ahLst/>
              <a:cxnLst>
                <a:cxn ang="0">
                  <a:pos x="connsiteX0" y="connsiteY0"/>
                </a:cxn>
                <a:cxn ang="0">
                  <a:pos x="connsiteX1" y="connsiteY1"/>
                </a:cxn>
                <a:cxn ang="0">
                  <a:pos x="connsiteX2" y="connsiteY2"/>
                </a:cxn>
                <a:cxn ang="0">
                  <a:pos x="connsiteX3" y="connsiteY3"/>
                </a:cxn>
              </a:cxnLst>
              <a:rect l="l" t="t" r="r" b="b"/>
              <a:pathLst>
                <a:path w="139829" h="142170">
                  <a:moveTo>
                    <a:pt x="107903" y="0"/>
                  </a:moveTo>
                  <a:cubicBezTo>
                    <a:pt x="119893" y="0"/>
                    <a:pt x="153960" y="64918"/>
                    <a:pt x="133344" y="85095"/>
                  </a:cubicBezTo>
                  <a:cubicBezTo>
                    <a:pt x="112728" y="105272"/>
                    <a:pt x="32459" y="146357"/>
                    <a:pt x="7018" y="141824"/>
                  </a:cubicBezTo>
                  <a:lnTo>
                    <a:pt x="0" y="127203"/>
                  </a:lnTo>
                </a:path>
              </a:pathLst>
            </a:custGeom>
            <a:noFill/>
            <a:ln w="14598" cap="flat">
              <a:solidFill>
                <a:srgbClr val="0BA157"/>
              </a:solidFill>
              <a:prstDash val="solid"/>
              <a:miter/>
            </a:ln>
          </p:spPr>
          <p:txBody>
            <a:bodyPr rtlCol="0" anchor="ctr"/>
            <a:lstStyle/>
            <a:p>
              <a:endParaRPr lang="fr-FR" sz="1350"/>
            </a:p>
          </p:txBody>
        </p:sp>
        <p:sp>
          <p:nvSpPr>
            <p:cNvPr id="758" name="Forme libre : forme 757">
              <a:extLst>
                <a:ext uri="{FF2B5EF4-FFF2-40B4-BE49-F238E27FC236}">
                  <a16:creationId xmlns:a16="http://schemas.microsoft.com/office/drawing/2014/main" id="{B20C65DF-6D59-4D18-906A-72D75116CA8C}"/>
                </a:ext>
              </a:extLst>
            </p:cNvPr>
            <p:cNvSpPr/>
            <p:nvPr/>
          </p:nvSpPr>
          <p:spPr>
            <a:xfrm>
              <a:off x="5258863" y="3575050"/>
              <a:ext cx="8464" cy="11545"/>
            </a:xfrm>
            <a:custGeom>
              <a:avLst/>
              <a:gdLst>
                <a:gd name="connsiteX0" fmla="*/ 4307 w 8464"/>
                <a:gd name="connsiteY0" fmla="*/ 160 h 11545"/>
                <a:gd name="connsiteX1" fmla="*/ 8401 w 8464"/>
                <a:gd name="connsiteY1" fmla="*/ 5716 h 11545"/>
                <a:gd name="connsiteX2" fmla="*/ 2845 w 8464"/>
                <a:gd name="connsiteY2" fmla="*/ 10980 h 11545"/>
                <a:gd name="connsiteX3" fmla="*/ 213 w 8464"/>
                <a:gd name="connsiteY3" fmla="*/ 5278 h 11545"/>
                <a:gd name="connsiteX4" fmla="*/ 4307 w 8464"/>
                <a:gd name="connsiteY4" fmla="*/ 160 h 11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 h="11545">
                  <a:moveTo>
                    <a:pt x="4307" y="160"/>
                  </a:moveTo>
                  <a:cubicBezTo>
                    <a:pt x="6939" y="-571"/>
                    <a:pt x="8840" y="1184"/>
                    <a:pt x="8401" y="5716"/>
                  </a:cubicBezTo>
                  <a:cubicBezTo>
                    <a:pt x="7962" y="10249"/>
                    <a:pt x="6647" y="12734"/>
                    <a:pt x="2845" y="10980"/>
                  </a:cubicBezTo>
                  <a:cubicBezTo>
                    <a:pt x="637" y="10044"/>
                    <a:pt x="-503" y="7573"/>
                    <a:pt x="213" y="5278"/>
                  </a:cubicBezTo>
                  <a:cubicBezTo>
                    <a:pt x="38" y="2763"/>
                    <a:pt x="1822" y="541"/>
                    <a:pt x="4307" y="160"/>
                  </a:cubicBezTo>
                  <a:close/>
                </a:path>
              </a:pathLst>
            </a:custGeom>
            <a:solidFill>
              <a:srgbClr val="0BA157"/>
            </a:solidFill>
            <a:ln w="14598" cap="flat">
              <a:noFill/>
              <a:prstDash val="solid"/>
              <a:miter/>
            </a:ln>
          </p:spPr>
          <p:txBody>
            <a:bodyPr rtlCol="0" anchor="ctr"/>
            <a:lstStyle/>
            <a:p>
              <a:endParaRPr lang="fr-FR" sz="1350"/>
            </a:p>
          </p:txBody>
        </p:sp>
        <p:sp>
          <p:nvSpPr>
            <p:cNvPr id="759" name="Forme libre : forme 758">
              <a:extLst>
                <a:ext uri="{FF2B5EF4-FFF2-40B4-BE49-F238E27FC236}">
                  <a16:creationId xmlns:a16="http://schemas.microsoft.com/office/drawing/2014/main" id="{5BCCE606-6C05-4BA8-83C2-91572C6B0DD7}"/>
                </a:ext>
              </a:extLst>
            </p:cNvPr>
            <p:cNvSpPr/>
            <p:nvPr/>
          </p:nvSpPr>
          <p:spPr>
            <a:xfrm>
              <a:off x="5252308" y="3559346"/>
              <a:ext cx="10883" cy="9818"/>
            </a:xfrm>
            <a:custGeom>
              <a:avLst/>
              <a:gdLst>
                <a:gd name="connsiteX0" fmla="*/ 7353 w 10883"/>
                <a:gd name="connsiteY0" fmla="*/ 1243 h 9818"/>
                <a:gd name="connsiteX1" fmla="*/ 8669 w 10883"/>
                <a:gd name="connsiteY1" fmla="*/ 8700 h 9818"/>
                <a:gd name="connsiteX2" fmla="*/ 2382 w 10883"/>
                <a:gd name="connsiteY2" fmla="*/ 8700 h 9818"/>
                <a:gd name="connsiteX3" fmla="*/ 335 w 10883"/>
                <a:gd name="connsiteY3" fmla="*/ 2559 h 9818"/>
                <a:gd name="connsiteX4" fmla="*/ 7353 w 10883"/>
                <a:gd name="connsiteY4" fmla="*/ 1243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 h="9818">
                  <a:moveTo>
                    <a:pt x="7353" y="1243"/>
                  </a:moveTo>
                  <a:cubicBezTo>
                    <a:pt x="11154" y="4021"/>
                    <a:pt x="12324" y="6507"/>
                    <a:pt x="8669" y="8700"/>
                  </a:cubicBezTo>
                  <a:cubicBezTo>
                    <a:pt x="6841" y="10191"/>
                    <a:pt x="4209" y="10191"/>
                    <a:pt x="2382" y="8700"/>
                  </a:cubicBezTo>
                  <a:cubicBezTo>
                    <a:pt x="320" y="7399"/>
                    <a:pt x="-528" y="4825"/>
                    <a:pt x="335" y="2559"/>
                  </a:cubicBezTo>
                  <a:cubicBezTo>
                    <a:pt x="1066" y="-73"/>
                    <a:pt x="3551" y="-950"/>
                    <a:pt x="7353" y="1243"/>
                  </a:cubicBezTo>
                  <a:close/>
                </a:path>
              </a:pathLst>
            </a:custGeom>
            <a:solidFill>
              <a:srgbClr val="0BA157"/>
            </a:solidFill>
            <a:ln w="14598" cap="flat">
              <a:noFill/>
              <a:prstDash val="solid"/>
              <a:miter/>
            </a:ln>
          </p:spPr>
          <p:txBody>
            <a:bodyPr rtlCol="0" anchor="ctr"/>
            <a:lstStyle/>
            <a:p>
              <a:endParaRPr lang="fr-FR" sz="1350"/>
            </a:p>
          </p:txBody>
        </p:sp>
        <p:sp>
          <p:nvSpPr>
            <p:cNvPr id="760" name="Forme libre : forme 759">
              <a:extLst>
                <a:ext uri="{FF2B5EF4-FFF2-40B4-BE49-F238E27FC236}">
                  <a16:creationId xmlns:a16="http://schemas.microsoft.com/office/drawing/2014/main" id="{FC3BC4D8-C4E7-4AEC-8B98-4082F6072759}"/>
                </a:ext>
              </a:extLst>
            </p:cNvPr>
            <p:cNvSpPr/>
            <p:nvPr/>
          </p:nvSpPr>
          <p:spPr>
            <a:xfrm>
              <a:off x="5249391" y="3590024"/>
              <a:ext cx="10854" cy="9885"/>
            </a:xfrm>
            <a:custGeom>
              <a:avLst/>
              <a:gdLst>
                <a:gd name="connsiteX0" fmla="*/ 9393 w 10854"/>
                <a:gd name="connsiteY0" fmla="*/ 1270 h 9885"/>
                <a:gd name="connsiteX1" fmla="*/ 7492 w 10854"/>
                <a:gd name="connsiteY1" fmla="*/ 7995 h 9885"/>
                <a:gd name="connsiteX2" fmla="*/ 182 w 10854"/>
                <a:gd name="connsiteY2" fmla="*/ 6826 h 9885"/>
                <a:gd name="connsiteX3" fmla="*/ 2813 w 10854"/>
                <a:gd name="connsiteY3" fmla="*/ 1123 h 9885"/>
                <a:gd name="connsiteX4" fmla="*/ 9393 w 10854"/>
                <a:gd name="connsiteY4" fmla="*/ 1270 h 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 h="9885">
                  <a:moveTo>
                    <a:pt x="9393" y="1270"/>
                  </a:moveTo>
                  <a:cubicBezTo>
                    <a:pt x="11586" y="3024"/>
                    <a:pt x="11586" y="5510"/>
                    <a:pt x="7492" y="7995"/>
                  </a:cubicBezTo>
                  <a:cubicBezTo>
                    <a:pt x="3398" y="10481"/>
                    <a:pt x="912" y="10919"/>
                    <a:pt x="182" y="6826"/>
                  </a:cubicBezTo>
                  <a:cubicBezTo>
                    <a:pt x="-462" y="4530"/>
                    <a:pt x="649" y="2118"/>
                    <a:pt x="2813" y="1123"/>
                  </a:cubicBezTo>
                  <a:cubicBezTo>
                    <a:pt x="4758" y="-427"/>
                    <a:pt x="7521" y="-368"/>
                    <a:pt x="9393" y="1270"/>
                  </a:cubicBezTo>
                  <a:close/>
                </a:path>
              </a:pathLst>
            </a:custGeom>
            <a:solidFill>
              <a:srgbClr val="0BA157"/>
            </a:solidFill>
            <a:ln w="14598" cap="flat">
              <a:noFill/>
              <a:prstDash val="solid"/>
              <a:miter/>
            </a:ln>
          </p:spPr>
          <p:txBody>
            <a:bodyPr rtlCol="0" anchor="ctr"/>
            <a:lstStyle/>
            <a:p>
              <a:endParaRPr lang="fr-FR" sz="1350"/>
            </a:p>
          </p:txBody>
        </p:sp>
        <p:sp>
          <p:nvSpPr>
            <p:cNvPr id="761" name="Forme libre : forme 760">
              <a:extLst>
                <a:ext uri="{FF2B5EF4-FFF2-40B4-BE49-F238E27FC236}">
                  <a16:creationId xmlns:a16="http://schemas.microsoft.com/office/drawing/2014/main" id="{78C3D42C-CF87-4938-8CB1-BE7756A0F6FE}"/>
                </a:ext>
              </a:extLst>
            </p:cNvPr>
            <p:cNvSpPr/>
            <p:nvPr/>
          </p:nvSpPr>
          <p:spPr>
            <a:xfrm>
              <a:off x="5248695" y="3576818"/>
              <a:ext cx="3801" cy="3801"/>
            </a:xfrm>
            <a:custGeom>
              <a:avLst/>
              <a:gdLst>
                <a:gd name="connsiteX0" fmla="*/ 3802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2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2" y="1901"/>
                  </a:moveTo>
                  <a:cubicBezTo>
                    <a:pt x="3802" y="2951"/>
                    <a:pt x="2951" y="3802"/>
                    <a:pt x="1901" y="3802"/>
                  </a:cubicBezTo>
                  <a:cubicBezTo>
                    <a:pt x="851" y="3802"/>
                    <a:pt x="0" y="2951"/>
                    <a:pt x="0" y="1901"/>
                  </a:cubicBezTo>
                  <a:cubicBezTo>
                    <a:pt x="0" y="851"/>
                    <a:pt x="851" y="0"/>
                    <a:pt x="1901" y="0"/>
                  </a:cubicBezTo>
                  <a:cubicBezTo>
                    <a:pt x="2950" y="0"/>
                    <a:pt x="3802" y="851"/>
                    <a:pt x="3802" y="1901"/>
                  </a:cubicBezTo>
                  <a:close/>
                </a:path>
              </a:pathLst>
            </a:custGeom>
            <a:solidFill>
              <a:srgbClr val="0BA157"/>
            </a:solidFill>
            <a:ln w="14598" cap="flat">
              <a:noFill/>
              <a:prstDash val="solid"/>
              <a:miter/>
            </a:ln>
          </p:spPr>
          <p:txBody>
            <a:bodyPr rtlCol="0" anchor="ctr"/>
            <a:lstStyle/>
            <a:p>
              <a:endParaRPr lang="fr-FR" sz="1350"/>
            </a:p>
          </p:txBody>
        </p:sp>
        <p:sp>
          <p:nvSpPr>
            <p:cNvPr id="762" name="Forme libre : forme 761">
              <a:extLst>
                <a:ext uri="{FF2B5EF4-FFF2-40B4-BE49-F238E27FC236}">
                  <a16:creationId xmlns:a16="http://schemas.microsoft.com/office/drawing/2014/main" id="{98A1C150-6BC8-4F62-8158-76E6BFFA3393}"/>
                </a:ext>
              </a:extLst>
            </p:cNvPr>
            <p:cNvSpPr/>
            <p:nvPr/>
          </p:nvSpPr>
          <p:spPr>
            <a:xfrm>
              <a:off x="5235420" y="3555163"/>
              <a:ext cx="11401" cy="8557"/>
            </a:xfrm>
            <a:custGeom>
              <a:avLst/>
              <a:gdLst>
                <a:gd name="connsiteX0" fmla="*/ 4795 w 11401"/>
                <a:gd name="connsiteY0" fmla="*/ 309 h 8557"/>
                <a:gd name="connsiteX1" fmla="*/ 11228 w 11401"/>
                <a:gd name="connsiteY1" fmla="*/ 4403 h 8557"/>
                <a:gd name="connsiteX2" fmla="*/ 6403 w 11401"/>
                <a:gd name="connsiteY2" fmla="*/ 8351 h 8557"/>
                <a:gd name="connsiteX3" fmla="*/ 555 w 11401"/>
                <a:gd name="connsiteY3" fmla="*/ 5573 h 8557"/>
                <a:gd name="connsiteX4" fmla="*/ 4795 w 11401"/>
                <a:gd name="connsiteY4" fmla="*/ 309 h 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 h="8557">
                  <a:moveTo>
                    <a:pt x="4795" y="309"/>
                  </a:moveTo>
                  <a:cubicBezTo>
                    <a:pt x="9620" y="-568"/>
                    <a:pt x="12105" y="309"/>
                    <a:pt x="11228" y="4403"/>
                  </a:cubicBezTo>
                  <a:cubicBezTo>
                    <a:pt x="10351" y="8497"/>
                    <a:pt x="8304" y="8058"/>
                    <a:pt x="6403" y="8351"/>
                  </a:cubicBezTo>
                  <a:cubicBezTo>
                    <a:pt x="4035" y="9067"/>
                    <a:pt x="1505" y="7868"/>
                    <a:pt x="555" y="5573"/>
                  </a:cubicBezTo>
                  <a:cubicBezTo>
                    <a:pt x="-761" y="3233"/>
                    <a:pt x="116" y="1040"/>
                    <a:pt x="4795" y="309"/>
                  </a:cubicBezTo>
                  <a:close/>
                </a:path>
              </a:pathLst>
            </a:custGeom>
            <a:solidFill>
              <a:srgbClr val="0BA157"/>
            </a:solidFill>
            <a:ln w="14598" cap="flat">
              <a:noFill/>
              <a:prstDash val="solid"/>
              <a:miter/>
            </a:ln>
          </p:spPr>
          <p:txBody>
            <a:bodyPr rtlCol="0" anchor="ctr"/>
            <a:lstStyle/>
            <a:p>
              <a:endParaRPr lang="fr-FR" sz="1350"/>
            </a:p>
          </p:txBody>
        </p:sp>
        <p:sp>
          <p:nvSpPr>
            <p:cNvPr id="763" name="Forme libre : forme 762">
              <a:extLst>
                <a:ext uri="{FF2B5EF4-FFF2-40B4-BE49-F238E27FC236}">
                  <a16:creationId xmlns:a16="http://schemas.microsoft.com/office/drawing/2014/main" id="{CA9DE6A9-BC76-47E1-BDE2-8F0581934A76}"/>
                </a:ext>
              </a:extLst>
            </p:cNvPr>
            <p:cNvSpPr/>
            <p:nvPr/>
          </p:nvSpPr>
          <p:spPr>
            <a:xfrm>
              <a:off x="5244016" y="3582959"/>
              <a:ext cx="4093" cy="3947"/>
            </a:xfrm>
            <a:custGeom>
              <a:avLst/>
              <a:gdLst>
                <a:gd name="connsiteX0" fmla="*/ 2047 w 4093"/>
                <a:gd name="connsiteY0" fmla="*/ 0 h 3947"/>
                <a:gd name="connsiteX1" fmla="*/ 4094 w 4093"/>
                <a:gd name="connsiteY1" fmla="*/ 1901 h 3947"/>
                <a:gd name="connsiteX2" fmla="*/ 2047 w 4093"/>
                <a:gd name="connsiteY2" fmla="*/ 3948 h 3947"/>
                <a:gd name="connsiteX3" fmla="*/ 0 w 4093"/>
                <a:gd name="connsiteY3" fmla="*/ 1901 h 3947"/>
                <a:gd name="connsiteX4" fmla="*/ 2047 w 4093"/>
                <a:gd name="connsiteY4" fmla="*/ 0 h 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 h="3947">
                  <a:moveTo>
                    <a:pt x="2047" y="0"/>
                  </a:moveTo>
                  <a:cubicBezTo>
                    <a:pt x="3129" y="0"/>
                    <a:pt x="4021" y="834"/>
                    <a:pt x="4094" y="1901"/>
                  </a:cubicBezTo>
                  <a:cubicBezTo>
                    <a:pt x="4094" y="3027"/>
                    <a:pt x="3173" y="3948"/>
                    <a:pt x="2047" y="3948"/>
                  </a:cubicBezTo>
                  <a:cubicBezTo>
                    <a:pt x="921" y="3948"/>
                    <a:pt x="0" y="3027"/>
                    <a:pt x="0" y="1901"/>
                  </a:cubicBezTo>
                  <a:cubicBezTo>
                    <a:pt x="73" y="834"/>
                    <a:pt x="965" y="0"/>
                    <a:pt x="2047" y="0"/>
                  </a:cubicBezTo>
                  <a:close/>
                </a:path>
              </a:pathLst>
            </a:custGeom>
            <a:solidFill>
              <a:srgbClr val="0BA157"/>
            </a:solidFill>
            <a:ln w="14598" cap="flat">
              <a:noFill/>
              <a:prstDash val="solid"/>
              <a:miter/>
            </a:ln>
          </p:spPr>
          <p:txBody>
            <a:bodyPr rtlCol="0" anchor="ctr"/>
            <a:lstStyle/>
            <a:p>
              <a:endParaRPr lang="fr-FR" sz="1350"/>
            </a:p>
          </p:txBody>
        </p:sp>
        <p:sp>
          <p:nvSpPr>
            <p:cNvPr id="764" name="Forme libre : forme 763">
              <a:extLst>
                <a:ext uri="{FF2B5EF4-FFF2-40B4-BE49-F238E27FC236}">
                  <a16:creationId xmlns:a16="http://schemas.microsoft.com/office/drawing/2014/main" id="{3E18382F-0463-449E-9F60-08D1CAD4639C}"/>
                </a:ext>
              </a:extLst>
            </p:cNvPr>
            <p:cNvSpPr/>
            <p:nvPr/>
          </p:nvSpPr>
          <p:spPr>
            <a:xfrm>
              <a:off x="5244016" y="357067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65" name="Forme libre : forme 764">
              <a:extLst>
                <a:ext uri="{FF2B5EF4-FFF2-40B4-BE49-F238E27FC236}">
                  <a16:creationId xmlns:a16="http://schemas.microsoft.com/office/drawing/2014/main" id="{C1272F51-7789-43EC-9440-A9B583A94D27}"/>
                </a:ext>
              </a:extLst>
            </p:cNvPr>
            <p:cNvSpPr/>
            <p:nvPr/>
          </p:nvSpPr>
          <p:spPr>
            <a:xfrm>
              <a:off x="5239776" y="3575210"/>
              <a:ext cx="8480" cy="8480"/>
            </a:xfrm>
            <a:custGeom>
              <a:avLst/>
              <a:gdLst>
                <a:gd name="connsiteX0" fmla="*/ 4240 w 8480"/>
                <a:gd name="connsiteY0" fmla="*/ 0 h 8480"/>
                <a:gd name="connsiteX1" fmla="*/ 8480 w 8480"/>
                <a:gd name="connsiteY1" fmla="*/ 4240 h 8480"/>
                <a:gd name="connsiteX2" fmla="*/ 4240 w 8480"/>
                <a:gd name="connsiteY2" fmla="*/ 8480 h 8480"/>
                <a:gd name="connsiteX3" fmla="*/ 0 w 8480"/>
                <a:gd name="connsiteY3" fmla="*/ 4240 h 8480"/>
                <a:gd name="connsiteX4" fmla="*/ 4240 w 8480"/>
                <a:gd name="connsiteY4" fmla="*/ 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4240" y="0"/>
                  </a:moveTo>
                  <a:cubicBezTo>
                    <a:pt x="6580" y="0"/>
                    <a:pt x="8480" y="1901"/>
                    <a:pt x="8480" y="4240"/>
                  </a:cubicBezTo>
                  <a:cubicBezTo>
                    <a:pt x="8480" y="6579"/>
                    <a:pt x="6580" y="8480"/>
                    <a:pt x="4240" y="8480"/>
                  </a:cubicBezTo>
                  <a:cubicBezTo>
                    <a:pt x="1901" y="8480"/>
                    <a:pt x="0" y="6579"/>
                    <a:pt x="0" y="4240"/>
                  </a:cubicBezTo>
                  <a:cubicBezTo>
                    <a:pt x="0" y="1901"/>
                    <a:pt x="1901" y="0"/>
                    <a:pt x="4240" y="0"/>
                  </a:cubicBezTo>
                  <a:close/>
                </a:path>
              </a:pathLst>
            </a:custGeom>
            <a:solidFill>
              <a:srgbClr val="0BA157"/>
            </a:solidFill>
            <a:ln w="14598" cap="flat">
              <a:noFill/>
              <a:prstDash val="solid"/>
              <a:miter/>
            </a:ln>
          </p:spPr>
          <p:txBody>
            <a:bodyPr rtlCol="0" anchor="ctr"/>
            <a:lstStyle/>
            <a:p>
              <a:endParaRPr lang="fr-FR" sz="1350"/>
            </a:p>
          </p:txBody>
        </p:sp>
        <p:sp>
          <p:nvSpPr>
            <p:cNvPr id="766" name="Forme libre : forme 765">
              <a:extLst>
                <a:ext uri="{FF2B5EF4-FFF2-40B4-BE49-F238E27FC236}">
                  <a16:creationId xmlns:a16="http://schemas.microsoft.com/office/drawing/2014/main" id="{8A8FB90E-4CBD-41DA-A96A-1E8DE49569CB}"/>
                </a:ext>
              </a:extLst>
            </p:cNvPr>
            <p:cNvSpPr/>
            <p:nvPr/>
          </p:nvSpPr>
          <p:spPr>
            <a:xfrm>
              <a:off x="5232256" y="3592608"/>
              <a:ext cx="11327" cy="9120"/>
            </a:xfrm>
            <a:custGeom>
              <a:avLst/>
              <a:gdLst>
                <a:gd name="connsiteX0" fmla="*/ 11322 w 11327"/>
                <a:gd name="connsiteY0" fmla="*/ 5703 h 9120"/>
                <a:gd name="connsiteX1" fmla="*/ 5035 w 11327"/>
                <a:gd name="connsiteY1" fmla="*/ 8481 h 9120"/>
                <a:gd name="connsiteX2" fmla="*/ 1233 w 11327"/>
                <a:gd name="connsiteY2" fmla="*/ 1902 h 9120"/>
                <a:gd name="connsiteX3" fmla="*/ 7374 w 11327"/>
                <a:gd name="connsiteY3" fmla="*/ 586 h 9120"/>
                <a:gd name="connsiteX4" fmla="*/ 11322 w 11327"/>
                <a:gd name="connsiteY4" fmla="*/ 5703 h 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7" h="9120">
                  <a:moveTo>
                    <a:pt x="11322" y="5703"/>
                  </a:moveTo>
                  <a:cubicBezTo>
                    <a:pt x="11322" y="8481"/>
                    <a:pt x="9421" y="10090"/>
                    <a:pt x="5035" y="8481"/>
                  </a:cubicBezTo>
                  <a:cubicBezTo>
                    <a:pt x="649" y="6873"/>
                    <a:pt x="-1545" y="5265"/>
                    <a:pt x="1233" y="1902"/>
                  </a:cubicBezTo>
                  <a:cubicBezTo>
                    <a:pt x="2681" y="16"/>
                    <a:pt x="5283" y="-555"/>
                    <a:pt x="7374" y="586"/>
                  </a:cubicBezTo>
                  <a:cubicBezTo>
                    <a:pt x="9772" y="1083"/>
                    <a:pt x="11439" y="3261"/>
                    <a:pt x="11322" y="5703"/>
                  </a:cubicBezTo>
                  <a:close/>
                </a:path>
              </a:pathLst>
            </a:custGeom>
            <a:solidFill>
              <a:srgbClr val="0BA157"/>
            </a:solidFill>
            <a:ln w="14598" cap="flat">
              <a:noFill/>
              <a:prstDash val="solid"/>
              <a:miter/>
            </a:ln>
          </p:spPr>
          <p:txBody>
            <a:bodyPr rtlCol="0" anchor="ctr"/>
            <a:lstStyle/>
            <a:p>
              <a:endParaRPr lang="fr-FR" sz="1350"/>
            </a:p>
          </p:txBody>
        </p:sp>
        <p:sp>
          <p:nvSpPr>
            <p:cNvPr id="767" name="Forme libre : forme 766">
              <a:extLst>
                <a:ext uri="{FF2B5EF4-FFF2-40B4-BE49-F238E27FC236}">
                  <a16:creationId xmlns:a16="http://schemas.microsoft.com/office/drawing/2014/main" id="{FDEB7ACA-6207-4D9C-BFD9-A8E57E55326F}"/>
                </a:ext>
              </a:extLst>
            </p:cNvPr>
            <p:cNvSpPr/>
            <p:nvPr/>
          </p:nvSpPr>
          <p:spPr>
            <a:xfrm>
              <a:off x="5236852" y="3580766"/>
              <a:ext cx="3801" cy="3801"/>
            </a:xfrm>
            <a:custGeom>
              <a:avLst/>
              <a:gdLst>
                <a:gd name="connsiteX0" fmla="*/ 3802 w 3801"/>
                <a:gd name="connsiteY0" fmla="*/ 1901 h 3801"/>
                <a:gd name="connsiteX1" fmla="*/ 1901 w 3801"/>
                <a:gd name="connsiteY1" fmla="*/ 3801 h 3801"/>
                <a:gd name="connsiteX2" fmla="*/ 0 w 3801"/>
                <a:gd name="connsiteY2" fmla="*/ 1901 h 3801"/>
                <a:gd name="connsiteX3" fmla="*/ 1901 w 3801"/>
                <a:gd name="connsiteY3" fmla="*/ 0 h 3801"/>
                <a:gd name="connsiteX4" fmla="*/ 3802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2" y="1901"/>
                  </a:moveTo>
                  <a:cubicBezTo>
                    <a:pt x="3802" y="2950"/>
                    <a:pt x="2951" y="3801"/>
                    <a:pt x="1901" y="3801"/>
                  </a:cubicBezTo>
                  <a:cubicBezTo>
                    <a:pt x="851" y="3801"/>
                    <a:pt x="0" y="2951"/>
                    <a:pt x="0" y="1901"/>
                  </a:cubicBezTo>
                  <a:cubicBezTo>
                    <a:pt x="0" y="851"/>
                    <a:pt x="851" y="0"/>
                    <a:pt x="1901" y="0"/>
                  </a:cubicBezTo>
                  <a:cubicBezTo>
                    <a:pt x="2950" y="0"/>
                    <a:pt x="3802" y="851"/>
                    <a:pt x="3802" y="1901"/>
                  </a:cubicBezTo>
                  <a:close/>
                </a:path>
              </a:pathLst>
            </a:custGeom>
            <a:solidFill>
              <a:srgbClr val="0BA157"/>
            </a:solidFill>
            <a:ln w="14598" cap="flat">
              <a:noFill/>
              <a:prstDash val="solid"/>
              <a:miter/>
            </a:ln>
          </p:spPr>
          <p:txBody>
            <a:bodyPr rtlCol="0" anchor="ctr"/>
            <a:lstStyle/>
            <a:p>
              <a:endParaRPr lang="fr-FR" sz="1350"/>
            </a:p>
          </p:txBody>
        </p:sp>
        <p:sp>
          <p:nvSpPr>
            <p:cNvPr id="768" name="Forme libre : forme 767">
              <a:extLst>
                <a:ext uri="{FF2B5EF4-FFF2-40B4-BE49-F238E27FC236}">
                  <a16:creationId xmlns:a16="http://schemas.microsoft.com/office/drawing/2014/main" id="{1E563864-CB62-479F-9797-F81953D4DEBD}"/>
                </a:ext>
              </a:extLst>
            </p:cNvPr>
            <p:cNvSpPr/>
            <p:nvPr/>
          </p:nvSpPr>
          <p:spPr>
            <a:xfrm>
              <a:off x="5236706" y="3572871"/>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0"/>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69" name="Forme libre : forme 768">
              <a:extLst>
                <a:ext uri="{FF2B5EF4-FFF2-40B4-BE49-F238E27FC236}">
                  <a16:creationId xmlns:a16="http://schemas.microsoft.com/office/drawing/2014/main" id="{F472DE4F-A404-4130-8DF0-5F451F3CC37D}"/>
                </a:ext>
              </a:extLst>
            </p:cNvPr>
            <p:cNvSpPr/>
            <p:nvPr/>
          </p:nvSpPr>
          <p:spPr>
            <a:xfrm>
              <a:off x="5221926" y="3563070"/>
              <a:ext cx="10193" cy="10767"/>
            </a:xfrm>
            <a:custGeom>
              <a:avLst/>
              <a:gdLst>
                <a:gd name="connsiteX0" fmla="*/ 9370 w 10193"/>
                <a:gd name="connsiteY0" fmla="*/ 2344 h 10767"/>
                <a:gd name="connsiteX1" fmla="*/ 8492 w 10193"/>
                <a:gd name="connsiteY1" fmla="*/ 8485 h 10767"/>
                <a:gd name="connsiteX2" fmla="*/ 2205 w 10193"/>
                <a:gd name="connsiteY2" fmla="*/ 10239 h 10767"/>
                <a:gd name="connsiteX3" fmla="*/ 2205 w 10193"/>
                <a:gd name="connsiteY3" fmla="*/ 3367 h 10767"/>
                <a:gd name="connsiteX4" fmla="*/ 9370 w 10193"/>
                <a:gd name="connsiteY4" fmla="*/ 2344 h 1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3" h="10767">
                  <a:moveTo>
                    <a:pt x="9370" y="2344"/>
                  </a:moveTo>
                  <a:cubicBezTo>
                    <a:pt x="10744" y="4303"/>
                    <a:pt x="10364" y="6993"/>
                    <a:pt x="8492" y="8485"/>
                  </a:cubicBezTo>
                  <a:cubicBezTo>
                    <a:pt x="7176" y="10620"/>
                    <a:pt x="4442" y="11380"/>
                    <a:pt x="2205" y="10239"/>
                  </a:cubicBezTo>
                  <a:cubicBezTo>
                    <a:pt x="-280" y="9508"/>
                    <a:pt x="-1157" y="7023"/>
                    <a:pt x="2205" y="3367"/>
                  </a:cubicBezTo>
                  <a:cubicBezTo>
                    <a:pt x="5568" y="-288"/>
                    <a:pt x="7323" y="-1457"/>
                    <a:pt x="9370" y="2344"/>
                  </a:cubicBezTo>
                  <a:close/>
                </a:path>
              </a:pathLst>
            </a:custGeom>
            <a:solidFill>
              <a:srgbClr val="0BA157"/>
            </a:solidFill>
            <a:ln w="14598" cap="flat">
              <a:noFill/>
              <a:prstDash val="solid"/>
              <a:miter/>
            </a:ln>
          </p:spPr>
          <p:txBody>
            <a:bodyPr rtlCol="0" anchor="ctr"/>
            <a:lstStyle/>
            <a:p>
              <a:endParaRPr lang="fr-FR" sz="1350"/>
            </a:p>
          </p:txBody>
        </p:sp>
        <p:sp>
          <p:nvSpPr>
            <p:cNvPr id="770" name="Forme libre : forme 769">
              <a:extLst>
                <a:ext uri="{FF2B5EF4-FFF2-40B4-BE49-F238E27FC236}">
                  <a16:creationId xmlns:a16="http://schemas.microsoft.com/office/drawing/2014/main" id="{A8A94831-8B79-4AE2-9404-F769C5B3262D}"/>
                </a:ext>
              </a:extLst>
            </p:cNvPr>
            <p:cNvSpPr/>
            <p:nvPr/>
          </p:nvSpPr>
          <p:spPr>
            <a:xfrm>
              <a:off x="5221250" y="3580452"/>
              <a:ext cx="9065" cy="11280"/>
            </a:xfrm>
            <a:custGeom>
              <a:avLst/>
              <a:gdLst>
                <a:gd name="connsiteX0" fmla="*/ 8583 w 9065"/>
                <a:gd name="connsiteY0" fmla="*/ 4262 h 11280"/>
                <a:gd name="connsiteX1" fmla="*/ 6683 w 9065"/>
                <a:gd name="connsiteY1" fmla="*/ 10403 h 11280"/>
                <a:gd name="connsiteX2" fmla="*/ 688 w 9065"/>
                <a:gd name="connsiteY2" fmla="*/ 6894 h 11280"/>
                <a:gd name="connsiteX3" fmla="*/ 4051 w 9065"/>
                <a:gd name="connsiteY3" fmla="*/ 22 h 11280"/>
                <a:gd name="connsiteX4" fmla="*/ 8583 w 9065"/>
                <a:gd name="connsiteY4" fmla="*/ 4262 h 11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280">
                  <a:moveTo>
                    <a:pt x="8583" y="4262"/>
                  </a:moveTo>
                  <a:cubicBezTo>
                    <a:pt x="9680" y="6485"/>
                    <a:pt x="8847" y="9189"/>
                    <a:pt x="6683" y="10403"/>
                  </a:cubicBezTo>
                  <a:cubicBezTo>
                    <a:pt x="4490" y="12158"/>
                    <a:pt x="2004" y="11426"/>
                    <a:pt x="688" y="6894"/>
                  </a:cubicBezTo>
                  <a:cubicBezTo>
                    <a:pt x="-628" y="2361"/>
                    <a:pt x="-335" y="-270"/>
                    <a:pt x="4051" y="22"/>
                  </a:cubicBezTo>
                  <a:cubicBezTo>
                    <a:pt x="8437" y="315"/>
                    <a:pt x="7999" y="2508"/>
                    <a:pt x="8583" y="4262"/>
                  </a:cubicBezTo>
                  <a:close/>
                </a:path>
              </a:pathLst>
            </a:custGeom>
            <a:solidFill>
              <a:srgbClr val="0BA157"/>
            </a:solidFill>
            <a:ln w="14598" cap="flat">
              <a:noFill/>
              <a:prstDash val="solid"/>
              <a:miter/>
            </a:ln>
          </p:spPr>
          <p:txBody>
            <a:bodyPr rtlCol="0" anchor="ctr"/>
            <a:lstStyle/>
            <a:p>
              <a:endParaRPr lang="fr-FR" sz="1350"/>
            </a:p>
          </p:txBody>
        </p:sp>
        <p:sp>
          <p:nvSpPr>
            <p:cNvPr id="771" name="Forme libre : forme 770">
              <a:extLst>
                <a:ext uri="{FF2B5EF4-FFF2-40B4-BE49-F238E27FC236}">
                  <a16:creationId xmlns:a16="http://schemas.microsoft.com/office/drawing/2014/main" id="{2436E6C9-6B6B-4E8D-970E-7627B9D8CDA7}"/>
                </a:ext>
              </a:extLst>
            </p:cNvPr>
            <p:cNvSpPr/>
            <p:nvPr/>
          </p:nvSpPr>
          <p:spPr>
            <a:xfrm>
              <a:off x="4892593" y="3575050"/>
              <a:ext cx="8472" cy="11545"/>
            </a:xfrm>
            <a:custGeom>
              <a:avLst/>
              <a:gdLst>
                <a:gd name="connsiteX0" fmla="*/ 4173 w 8472"/>
                <a:gd name="connsiteY0" fmla="*/ 160 h 11545"/>
                <a:gd name="connsiteX1" fmla="*/ 8413 w 8472"/>
                <a:gd name="connsiteY1" fmla="*/ 5716 h 11545"/>
                <a:gd name="connsiteX2" fmla="*/ 2857 w 8472"/>
                <a:gd name="connsiteY2" fmla="*/ 10980 h 11545"/>
                <a:gd name="connsiteX3" fmla="*/ 883 w 8472"/>
                <a:gd name="connsiteY3" fmla="*/ 2734 h 11545"/>
                <a:gd name="connsiteX4" fmla="*/ 4173 w 8472"/>
                <a:gd name="connsiteY4" fmla="*/ 160 h 11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 h="11545">
                  <a:moveTo>
                    <a:pt x="4173" y="160"/>
                  </a:moveTo>
                  <a:cubicBezTo>
                    <a:pt x="6805" y="-571"/>
                    <a:pt x="8852" y="1184"/>
                    <a:pt x="8413" y="5716"/>
                  </a:cubicBezTo>
                  <a:cubicBezTo>
                    <a:pt x="7975" y="10249"/>
                    <a:pt x="6805" y="12734"/>
                    <a:pt x="2857" y="10980"/>
                  </a:cubicBezTo>
                  <a:cubicBezTo>
                    <a:pt x="35" y="9255"/>
                    <a:pt x="-842" y="5556"/>
                    <a:pt x="883" y="2734"/>
                  </a:cubicBezTo>
                  <a:cubicBezTo>
                    <a:pt x="1644" y="1505"/>
                    <a:pt x="2799" y="599"/>
                    <a:pt x="4173" y="160"/>
                  </a:cubicBezTo>
                  <a:close/>
                </a:path>
              </a:pathLst>
            </a:custGeom>
            <a:solidFill>
              <a:srgbClr val="0BA157"/>
            </a:solidFill>
            <a:ln w="14598" cap="flat">
              <a:noFill/>
              <a:prstDash val="solid"/>
              <a:miter/>
            </a:ln>
          </p:spPr>
          <p:txBody>
            <a:bodyPr rtlCol="0" anchor="ctr"/>
            <a:lstStyle/>
            <a:p>
              <a:endParaRPr lang="fr-FR" sz="1350"/>
            </a:p>
          </p:txBody>
        </p:sp>
        <p:sp>
          <p:nvSpPr>
            <p:cNvPr id="772" name="Forme libre : forme 771">
              <a:extLst>
                <a:ext uri="{FF2B5EF4-FFF2-40B4-BE49-F238E27FC236}">
                  <a16:creationId xmlns:a16="http://schemas.microsoft.com/office/drawing/2014/main" id="{5C7C2DA1-1D13-4440-847E-06A3F5AD7FE5}"/>
                </a:ext>
              </a:extLst>
            </p:cNvPr>
            <p:cNvSpPr/>
            <p:nvPr/>
          </p:nvSpPr>
          <p:spPr>
            <a:xfrm>
              <a:off x="4885934" y="3559346"/>
              <a:ext cx="10945" cy="9862"/>
            </a:xfrm>
            <a:custGeom>
              <a:avLst/>
              <a:gdLst>
                <a:gd name="connsiteX0" fmla="*/ 7323 w 10945"/>
                <a:gd name="connsiteY0" fmla="*/ 1243 h 9862"/>
                <a:gd name="connsiteX1" fmla="*/ 8785 w 10945"/>
                <a:gd name="connsiteY1" fmla="*/ 8700 h 9862"/>
                <a:gd name="connsiteX2" fmla="*/ 2498 w 10945"/>
                <a:gd name="connsiteY2" fmla="*/ 8700 h 9862"/>
                <a:gd name="connsiteX3" fmla="*/ 305 w 10945"/>
                <a:gd name="connsiteY3" fmla="*/ 2559 h 9862"/>
                <a:gd name="connsiteX4" fmla="*/ 7323 w 10945"/>
                <a:gd name="connsiteY4" fmla="*/ 1243 h 9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5" h="9862">
                  <a:moveTo>
                    <a:pt x="7323" y="1243"/>
                  </a:moveTo>
                  <a:cubicBezTo>
                    <a:pt x="11125" y="4021"/>
                    <a:pt x="12441" y="6507"/>
                    <a:pt x="8785" y="8700"/>
                  </a:cubicBezTo>
                  <a:cubicBezTo>
                    <a:pt x="6972" y="10250"/>
                    <a:pt x="4311" y="10250"/>
                    <a:pt x="2498" y="8700"/>
                  </a:cubicBezTo>
                  <a:cubicBezTo>
                    <a:pt x="393" y="7442"/>
                    <a:pt x="-528" y="4869"/>
                    <a:pt x="305" y="2559"/>
                  </a:cubicBezTo>
                  <a:cubicBezTo>
                    <a:pt x="1182" y="-73"/>
                    <a:pt x="3522" y="-950"/>
                    <a:pt x="7323" y="1243"/>
                  </a:cubicBezTo>
                  <a:close/>
                </a:path>
              </a:pathLst>
            </a:custGeom>
            <a:solidFill>
              <a:srgbClr val="0BA157"/>
            </a:solidFill>
            <a:ln w="14598" cap="flat">
              <a:noFill/>
              <a:prstDash val="solid"/>
              <a:miter/>
            </a:ln>
          </p:spPr>
          <p:txBody>
            <a:bodyPr rtlCol="0" anchor="ctr"/>
            <a:lstStyle/>
            <a:p>
              <a:endParaRPr lang="fr-FR" sz="1350"/>
            </a:p>
          </p:txBody>
        </p:sp>
        <p:sp>
          <p:nvSpPr>
            <p:cNvPr id="773" name="Forme libre : forme 772">
              <a:extLst>
                <a:ext uri="{FF2B5EF4-FFF2-40B4-BE49-F238E27FC236}">
                  <a16:creationId xmlns:a16="http://schemas.microsoft.com/office/drawing/2014/main" id="{210C5011-3AED-4245-A636-40F6F1860B3F}"/>
                </a:ext>
              </a:extLst>
            </p:cNvPr>
            <p:cNvSpPr/>
            <p:nvPr/>
          </p:nvSpPr>
          <p:spPr>
            <a:xfrm>
              <a:off x="4882437" y="357681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74" name="Forme libre : forme 773">
              <a:extLst>
                <a:ext uri="{FF2B5EF4-FFF2-40B4-BE49-F238E27FC236}">
                  <a16:creationId xmlns:a16="http://schemas.microsoft.com/office/drawing/2014/main" id="{C7E50D3E-CD47-43D9-804B-39BB1C25B3AB}"/>
                </a:ext>
              </a:extLst>
            </p:cNvPr>
            <p:cNvSpPr/>
            <p:nvPr/>
          </p:nvSpPr>
          <p:spPr>
            <a:xfrm>
              <a:off x="4869197" y="3555163"/>
              <a:ext cx="11367" cy="8525"/>
            </a:xfrm>
            <a:custGeom>
              <a:avLst/>
              <a:gdLst>
                <a:gd name="connsiteX0" fmla="*/ 4760 w 11367"/>
                <a:gd name="connsiteY0" fmla="*/ 309 h 8525"/>
                <a:gd name="connsiteX1" fmla="*/ 11193 w 11367"/>
                <a:gd name="connsiteY1" fmla="*/ 4403 h 8525"/>
                <a:gd name="connsiteX2" fmla="*/ 6222 w 11367"/>
                <a:gd name="connsiteY2" fmla="*/ 8351 h 8525"/>
                <a:gd name="connsiteX3" fmla="*/ 374 w 11367"/>
                <a:gd name="connsiteY3" fmla="*/ 5573 h 8525"/>
                <a:gd name="connsiteX4" fmla="*/ 4760 w 11367"/>
                <a:gd name="connsiteY4" fmla="*/ 309 h 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 h="8525">
                  <a:moveTo>
                    <a:pt x="4760" y="309"/>
                  </a:moveTo>
                  <a:cubicBezTo>
                    <a:pt x="9585" y="-568"/>
                    <a:pt x="12070" y="309"/>
                    <a:pt x="11193" y="4403"/>
                  </a:cubicBezTo>
                  <a:cubicBezTo>
                    <a:pt x="10316" y="8497"/>
                    <a:pt x="8269" y="8058"/>
                    <a:pt x="6222" y="8351"/>
                  </a:cubicBezTo>
                  <a:cubicBezTo>
                    <a:pt x="3853" y="8994"/>
                    <a:pt x="1368" y="7810"/>
                    <a:pt x="374" y="5573"/>
                  </a:cubicBezTo>
                  <a:cubicBezTo>
                    <a:pt x="-796" y="3233"/>
                    <a:pt x="812" y="1040"/>
                    <a:pt x="4760" y="309"/>
                  </a:cubicBezTo>
                  <a:close/>
                </a:path>
              </a:pathLst>
            </a:custGeom>
            <a:solidFill>
              <a:srgbClr val="0BA157"/>
            </a:solidFill>
            <a:ln w="14598" cap="flat">
              <a:noFill/>
              <a:prstDash val="solid"/>
              <a:miter/>
            </a:ln>
          </p:spPr>
          <p:txBody>
            <a:bodyPr rtlCol="0" anchor="ctr"/>
            <a:lstStyle/>
            <a:p>
              <a:endParaRPr lang="fr-FR" sz="1350"/>
            </a:p>
          </p:txBody>
        </p:sp>
        <p:sp>
          <p:nvSpPr>
            <p:cNvPr id="775" name="Forme libre : forme 774">
              <a:extLst>
                <a:ext uri="{FF2B5EF4-FFF2-40B4-BE49-F238E27FC236}">
                  <a16:creationId xmlns:a16="http://schemas.microsoft.com/office/drawing/2014/main" id="{D744F912-28B6-412D-AFE0-06431007F7A9}"/>
                </a:ext>
              </a:extLst>
            </p:cNvPr>
            <p:cNvSpPr/>
            <p:nvPr/>
          </p:nvSpPr>
          <p:spPr>
            <a:xfrm>
              <a:off x="4877612" y="357067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76" name="Forme libre : forme 775">
              <a:extLst>
                <a:ext uri="{FF2B5EF4-FFF2-40B4-BE49-F238E27FC236}">
                  <a16:creationId xmlns:a16="http://schemas.microsoft.com/office/drawing/2014/main" id="{A2333984-D7AD-4402-8EA0-887A4E88E3EA}"/>
                </a:ext>
              </a:extLst>
            </p:cNvPr>
            <p:cNvSpPr/>
            <p:nvPr/>
          </p:nvSpPr>
          <p:spPr>
            <a:xfrm>
              <a:off x="4873519" y="3575210"/>
              <a:ext cx="8480" cy="8480"/>
            </a:xfrm>
            <a:custGeom>
              <a:avLst/>
              <a:gdLst>
                <a:gd name="connsiteX0" fmla="*/ 4240 w 8480"/>
                <a:gd name="connsiteY0" fmla="*/ 0 h 8480"/>
                <a:gd name="connsiteX1" fmla="*/ 8480 w 8480"/>
                <a:gd name="connsiteY1" fmla="*/ 4240 h 8480"/>
                <a:gd name="connsiteX2" fmla="*/ 4240 w 8480"/>
                <a:gd name="connsiteY2" fmla="*/ 8480 h 8480"/>
                <a:gd name="connsiteX3" fmla="*/ 0 w 8480"/>
                <a:gd name="connsiteY3" fmla="*/ 4240 h 8480"/>
                <a:gd name="connsiteX4" fmla="*/ 4240 w 8480"/>
                <a:gd name="connsiteY4" fmla="*/ 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4240" y="0"/>
                  </a:moveTo>
                  <a:cubicBezTo>
                    <a:pt x="6579" y="0"/>
                    <a:pt x="8480" y="1901"/>
                    <a:pt x="8480" y="4240"/>
                  </a:cubicBezTo>
                  <a:cubicBezTo>
                    <a:pt x="8480" y="6579"/>
                    <a:pt x="6579" y="8480"/>
                    <a:pt x="4240" y="8480"/>
                  </a:cubicBezTo>
                  <a:cubicBezTo>
                    <a:pt x="1901" y="8480"/>
                    <a:pt x="0" y="6579"/>
                    <a:pt x="0" y="4240"/>
                  </a:cubicBezTo>
                  <a:cubicBezTo>
                    <a:pt x="0" y="1901"/>
                    <a:pt x="1901" y="0"/>
                    <a:pt x="4240" y="0"/>
                  </a:cubicBezTo>
                  <a:close/>
                </a:path>
              </a:pathLst>
            </a:custGeom>
            <a:solidFill>
              <a:srgbClr val="0BA157"/>
            </a:solidFill>
            <a:ln w="14598" cap="flat">
              <a:noFill/>
              <a:prstDash val="solid"/>
              <a:miter/>
            </a:ln>
          </p:spPr>
          <p:txBody>
            <a:bodyPr rtlCol="0" anchor="ctr"/>
            <a:lstStyle/>
            <a:p>
              <a:endParaRPr lang="fr-FR" sz="1350"/>
            </a:p>
          </p:txBody>
        </p:sp>
        <p:sp>
          <p:nvSpPr>
            <p:cNvPr id="777" name="Forme libre : forme 776">
              <a:extLst>
                <a:ext uri="{FF2B5EF4-FFF2-40B4-BE49-F238E27FC236}">
                  <a16:creationId xmlns:a16="http://schemas.microsoft.com/office/drawing/2014/main" id="{FFF46831-2D13-493D-86D2-31E85B393260}"/>
                </a:ext>
              </a:extLst>
            </p:cNvPr>
            <p:cNvSpPr/>
            <p:nvPr/>
          </p:nvSpPr>
          <p:spPr>
            <a:xfrm>
              <a:off x="4870302" y="3572871"/>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0"/>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78" name="Forme libre : forme 777">
              <a:extLst>
                <a:ext uri="{FF2B5EF4-FFF2-40B4-BE49-F238E27FC236}">
                  <a16:creationId xmlns:a16="http://schemas.microsoft.com/office/drawing/2014/main" id="{D4C762E8-E63E-44F0-A7A0-6561B1A137DF}"/>
                </a:ext>
              </a:extLst>
            </p:cNvPr>
            <p:cNvSpPr/>
            <p:nvPr/>
          </p:nvSpPr>
          <p:spPr>
            <a:xfrm>
              <a:off x="4855618" y="3563070"/>
              <a:ext cx="10191" cy="10767"/>
            </a:xfrm>
            <a:custGeom>
              <a:avLst/>
              <a:gdLst>
                <a:gd name="connsiteX0" fmla="*/ 9421 w 10191"/>
                <a:gd name="connsiteY0" fmla="*/ 2344 h 10767"/>
                <a:gd name="connsiteX1" fmla="*/ 8543 w 10191"/>
                <a:gd name="connsiteY1" fmla="*/ 8485 h 10767"/>
                <a:gd name="connsiteX2" fmla="*/ 2256 w 10191"/>
                <a:gd name="connsiteY2" fmla="*/ 10239 h 10767"/>
                <a:gd name="connsiteX3" fmla="*/ 2256 w 10191"/>
                <a:gd name="connsiteY3" fmla="*/ 3367 h 10767"/>
                <a:gd name="connsiteX4" fmla="*/ 9421 w 10191"/>
                <a:gd name="connsiteY4" fmla="*/ 2344 h 1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 h="10767">
                  <a:moveTo>
                    <a:pt x="9421" y="2344"/>
                  </a:moveTo>
                  <a:cubicBezTo>
                    <a:pt x="10722" y="4318"/>
                    <a:pt x="10342" y="6950"/>
                    <a:pt x="8543" y="8485"/>
                  </a:cubicBezTo>
                  <a:cubicBezTo>
                    <a:pt x="7227" y="10620"/>
                    <a:pt x="4493" y="11380"/>
                    <a:pt x="2256" y="10239"/>
                  </a:cubicBezTo>
                  <a:cubicBezTo>
                    <a:pt x="-375" y="9508"/>
                    <a:pt x="-1107" y="7023"/>
                    <a:pt x="2256" y="3367"/>
                  </a:cubicBezTo>
                  <a:cubicBezTo>
                    <a:pt x="5619" y="-288"/>
                    <a:pt x="7227" y="-1457"/>
                    <a:pt x="9421" y="2344"/>
                  </a:cubicBezTo>
                  <a:close/>
                </a:path>
              </a:pathLst>
            </a:custGeom>
            <a:solidFill>
              <a:srgbClr val="0BA157"/>
            </a:solidFill>
            <a:ln w="14598" cap="flat">
              <a:noFill/>
              <a:prstDash val="solid"/>
              <a:miter/>
            </a:ln>
          </p:spPr>
          <p:txBody>
            <a:bodyPr rtlCol="0" anchor="ctr"/>
            <a:lstStyle/>
            <a:p>
              <a:endParaRPr lang="fr-FR" sz="1350"/>
            </a:p>
          </p:txBody>
        </p:sp>
        <p:sp>
          <p:nvSpPr>
            <p:cNvPr id="779" name="Forme libre : forme 778">
              <a:extLst>
                <a:ext uri="{FF2B5EF4-FFF2-40B4-BE49-F238E27FC236}">
                  <a16:creationId xmlns:a16="http://schemas.microsoft.com/office/drawing/2014/main" id="{6D2B5169-B4E6-4F82-A589-C380A86CC50D}"/>
                </a:ext>
              </a:extLst>
            </p:cNvPr>
            <p:cNvSpPr/>
            <p:nvPr/>
          </p:nvSpPr>
          <p:spPr>
            <a:xfrm>
              <a:off x="5194304" y="3529739"/>
              <a:ext cx="98253" cy="98253"/>
            </a:xfrm>
            <a:custGeom>
              <a:avLst/>
              <a:gdLst>
                <a:gd name="connsiteX0" fmla="*/ 98254 w 98253"/>
                <a:gd name="connsiteY0" fmla="*/ 49273 h 98253"/>
                <a:gd name="connsiteX1" fmla="*/ 48981 w 98253"/>
                <a:gd name="connsiteY1" fmla="*/ 98254 h 98253"/>
                <a:gd name="connsiteX2" fmla="*/ 0 w 98253"/>
                <a:gd name="connsiteY2" fmla="*/ 48981 h 98253"/>
                <a:gd name="connsiteX3" fmla="*/ 49127 w 98253"/>
                <a:gd name="connsiteY3" fmla="*/ 0 h 98253"/>
                <a:gd name="connsiteX4" fmla="*/ 98254 w 98253"/>
                <a:gd name="connsiteY4" fmla="*/ 49273 h 98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53" h="98253">
                  <a:moveTo>
                    <a:pt x="98254" y="49273"/>
                  </a:moveTo>
                  <a:cubicBezTo>
                    <a:pt x="98166" y="76410"/>
                    <a:pt x="76118" y="98341"/>
                    <a:pt x="48981" y="98254"/>
                  </a:cubicBezTo>
                  <a:cubicBezTo>
                    <a:pt x="21844" y="98166"/>
                    <a:pt x="-87" y="76117"/>
                    <a:pt x="0" y="48981"/>
                  </a:cubicBezTo>
                  <a:cubicBezTo>
                    <a:pt x="88" y="21902"/>
                    <a:pt x="22049" y="0"/>
                    <a:pt x="49127" y="0"/>
                  </a:cubicBezTo>
                  <a:cubicBezTo>
                    <a:pt x="76279" y="88"/>
                    <a:pt x="98254" y="22122"/>
                    <a:pt x="98254" y="49273"/>
                  </a:cubicBezTo>
                  <a:close/>
                </a:path>
              </a:pathLst>
            </a:custGeom>
            <a:noFill/>
            <a:ln w="14598" cap="rnd">
              <a:solidFill>
                <a:srgbClr val="0BA157"/>
              </a:solidFill>
              <a:prstDash val="solid"/>
              <a:round/>
            </a:ln>
          </p:spPr>
          <p:txBody>
            <a:bodyPr rtlCol="0" anchor="ctr"/>
            <a:lstStyle/>
            <a:p>
              <a:endParaRPr lang="fr-FR" sz="1350"/>
            </a:p>
          </p:txBody>
        </p:sp>
        <p:sp>
          <p:nvSpPr>
            <p:cNvPr id="780" name="Forme libre : forme 779">
              <a:extLst>
                <a:ext uri="{FF2B5EF4-FFF2-40B4-BE49-F238E27FC236}">
                  <a16:creationId xmlns:a16="http://schemas.microsoft.com/office/drawing/2014/main" id="{08AFDD0A-C1C6-4C5C-AA7F-30393C939D32}"/>
                </a:ext>
              </a:extLst>
            </p:cNvPr>
            <p:cNvSpPr/>
            <p:nvPr/>
          </p:nvSpPr>
          <p:spPr>
            <a:xfrm>
              <a:off x="5217828" y="3553121"/>
              <a:ext cx="51482" cy="51623"/>
            </a:xfrm>
            <a:custGeom>
              <a:avLst/>
              <a:gdLst>
                <a:gd name="connsiteX0" fmla="*/ 51483 w 51482"/>
                <a:gd name="connsiteY0" fmla="*/ 25890 h 51623"/>
                <a:gd name="connsiteX1" fmla="*/ 25750 w 51482"/>
                <a:gd name="connsiteY1" fmla="*/ 51623 h 51623"/>
                <a:gd name="connsiteX2" fmla="*/ 17 w 51482"/>
                <a:gd name="connsiteY2" fmla="*/ 25890 h 51623"/>
                <a:gd name="connsiteX3" fmla="*/ 24112 w 51482"/>
                <a:gd name="connsiteY3" fmla="*/ 11 h 51623"/>
                <a:gd name="connsiteX4" fmla="*/ 25750 w 51482"/>
                <a:gd name="connsiteY4" fmla="*/ 11 h 51623"/>
                <a:gd name="connsiteX5" fmla="*/ 51483 w 51482"/>
                <a:gd name="connsiteY5" fmla="*/ 25744 h 51623"/>
                <a:gd name="connsiteX6" fmla="*/ 51483 w 51482"/>
                <a:gd name="connsiteY6" fmla="*/ 25890 h 5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82" h="51623">
                  <a:moveTo>
                    <a:pt x="51483" y="25890"/>
                  </a:moveTo>
                  <a:cubicBezTo>
                    <a:pt x="51483" y="40102"/>
                    <a:pt x="39961" y="51623"/>
                    <a:pt x="25750" y="51623"/>
                  </a:cubicBezTo>
                  <a:cubicBezTo>
                    <a:pt x="11538" y="51623"/>
                    <a:pt x="17" y="40102"/>
                    <a:pt x="17" y="25890"/>
                  </a:cubicBezTo>
                  <a:cubicBezTo>
                    <a:pt x="-481" y="12088"/>
                    <a:pt x="10310" y="508"/>
                    <a:pt x="24112" y="11"/>
                  </a:cubicBezTo>
                  <a:cubicBezTo>
                    <a:pt x="24653" y="-4"/>
                    <a:pt x="25209" y="-4"/>
                    <a:pt x="25750" y="11"/>
                  </a:cubicBezTo>
                  <a:cubicBezTo>
                    <a:pt x="39961" y="11"/>
                    <a:pt x="51483" y="11532"/>
                    <a:pt x="51483" y="25744"/>
                  </a:cubicBezTo>
                  <a:cubicBezTo>
                    <a:pt x="51483" y="25788"/>
                    <a:pt x="51483" y="25846"/>
                    <a:pt x="51483" y="25890"/>
                  </a:cubicBezTo>
                  <a:close/>
                </a:path>
              </a:pathLst>
            </a:custGeom>
            <a:noFill/>
            <a:ln w="14598" cap="rnd">
              <a:solidFill>
                <a:srgbClr val="0BA157"/>
              </a:solidFill>
              <a:prstDash val="solid"/>
              <a:round/>
            </a:ln>
          </p:spPr>
          <p:txBody>
            <a:bodyPr rtlCol="0" anchor="ctr"/>
            <a:lstStyle/>
            <a:p>
              <a:endParaRPr lang="fr-FR" sz="1350"/>
            </a:p>
          </p:txBody>
        </p:sp>
        <p:sp>
          <p:nvSpPr>
            <p:cNvPr id="781" name="Forme libre : forme 780">
              <a:extLst>
                <a:ext uri="{FF2B5EF4-FFF2-40B4-BE49-F238E27FC236}">
                  <a16:creationId xmlns:a16="http://schemas.microsoft.com/office/drawing/2014/main" id="{BC48C7D1-6B87-422E-988F-8D3183F80EF3}"/>
                </a:ext>
              </a:extLst>
            </p:cNvPr>
            <p:cNvSpPr/>
            <p:nvPr/>
          </p:nvSpPr>
          <p:spPr>
            <a:xfrm>
              <a:off x="4835211" y="3529911"/>
              <a:ext cx="91089" cy="81998"/>
            </a:xfrm>
            <a:custGeom>
              <a:avLst/>
              <a:gdLst>
                <a:gd name="connsiteX0" fmla="*/ 0 w 91089"/>
                <a:gd name="connsiteY0" fmla="*/ 23222 h 81998"/>
                <a:gd name="connsiteX1" fmla="*/ 67871 w 91089"/>
                <a:gd name="connsiteY1" fmla="*/ 7460 h 81998"/>
                <a:gd name="connsiteX2" fmla="*/ 91089 w 91089"/>
                <a:gd name="connsiteY2" fmla="*/ 49101 h 81998"/>
                <a:gd name="connsiteX3" fmla="*/ 78223 w 91089"/>
                <a:gd name="connsiteY3" fmla="*/ 81998 h 81998"/>
              </a:gdLst>
              <a:ahLst/>
              <a:cxnLst>
                <a:cxn ang="0">
                  <a:pos x="connsiteX0" y="connsiteY0"/>
                </a:cxn>
                <a:cxn ang="0">
                  <a:pos x="connsiteX1" y="connsiteY1"/>
                </a:cxn>
                <a:cxn ang="0">
                  <a:pos x="connsiteX2" y="connsiteY2"/>
                </a:cxn>
                <a:cxn ang="0">
                  <a:pos x="connsiteX3" y="connsiteY3"/>
                </a:cxn>
              </a:cxnLst>
              <a:rect l="l" t="t" r="r" b="b"/>
              <a:pathLst>
                <a:path w="91089" h="81998">
                  <a:moveTo>
                    <a:pt x="0" y="23222"/>
                  </a:moveTo>
                  <a:cubicBezTo>
                    <a:pt x="14387" y="120"/>
                    <a:pt x="44784" y="-6927"/>
                    <a:pt x="67871" y="7460"/>
                  </a:cubicBezTo>
                  <a:cubicBezTo>
                    <a:pt x="82258" y="16423"/>
                    <a:pt x="91031" y="32155"/>
                    <a:pt x="91089" y="49101"/>
                  </a:cubicBezTo>
                  <a:cubicBezTo>
                    <a:pt x="91119" y="61295"/>
                    <a:pt x="86513" y="73050"/>
                    <a:pt x="78223" y="81998"/>
                  </a:cubicBezTo>
                </a:path>
              </a:pathLst>
            </a:custGeom>
            <a:noFill/>
            <a:ln w="14598" cap="rnd">
              <a:solidFill>
                <a:srgbClr val="0BA157"/>
              </a:solidFill>
              <a:prstDash val="solid"/>
              <a:round/>
            </a:ln>
          </p:spPr>
          <p:txBody>
            <a:bodyPr rtlCol="0" anchor="ctr"/>
            <a:lstStyle/>
            <a:p>
              <a:endParaRPr lang="fr-FR" sz="1350"/>
            </a:p>
          </p:txBody>
        </p:sp>
        <p:sp>
          <p:nvSpPr>
            <p:cNvPr id="782" name="Forme libre : forme 781">
              <a:extLst>
                <a:ext uri="{FF2B5EF4-FFF2-40B4-BE49-F238E27FC236}">
                  <a16:creationId xmlns:a16="http://schemas.microsoft.com/office/drawing/2014/main" id="{A7B05DD4-CE33-4F9E-B17D-AA713B0E49C9}"/>
                </a:ext>
              </a:extLst>
            </p:cNvPr>
            <p:cNvSpPr/>
            <p:nvPr/>
          </p:nvSpPr>
          <p:spPr>
            <a:xfrm>
              <a:off x="4851429" y="3553121"/>
              <a:ext cx="51477" cy="51623"/>
            </a:xfrm>
            <a:custGeom>
              <a:avLst/>
              <a:gdLst>
                <a:gd name="connsiteX0" fmla="*/ 51477 w 51477"/>
                <a:gd name="connsiteY0" fmla="*/ 25890 h 51623"/>
                <a:gd name="connsiteX1" fmla="*/ 25744 w 51477"/>
                <a:gd name="connsiteY1" fmla="*/ 51623 h 51623"/>
                <a:gd name="connsiteX2" fmla="*/ 11 w 51477"/>
                <a:gd name="connsiteY2" fmla="*/ 25890 h 51623"/>
                <a:gd name="connsiteX3" fmla="*/ 24414 w 51477"/>
                <a:gd name="connsiteY3" fmla="*/ 11 h 51623"/>
                <a:gd name="connsiteX4" fmla="*/ 25890 w 51477"/>
                <a:gd name="connsiteY4" fmla="*/ 11 h 51623"/>
                <a:gd name="connsiteX5" fmla="*/ 51477 w 51477"/>
                <a:gd name="connsiteY5" fmla="*/ 25890 h 51623"/>
                <a:gd name="connsiteX6" fmla="*/ 51477 w 51477"/>
                <a:gd name="connsiteY6" fmla="*/ 25890 h 5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7" h="51623">
                  <a:moveTo>
                    <a:pt x="51477" y="25890"/>
                  </a:moveTo>
                  <a:cubicBezTo>
                    <a:pt x="51477" y="40102"/>
                    <a:pt x="39956" y="51623"/>
                    <a:pt x="25744" y="51623"/>
                  </a:cubicBezTo>
                  <a:cubicBezTo>
                    <a:pt x="11533" y="51623"/>
                    <a:pt x="11" y="40102"/>
                    <a:pt x="11" y="25890"/>
                  </a:cubicBezTo>
                  <a:cubicBezTo>
                    <a:pt x="-398" y="12000"/>
                    <a:pt x="10524" y="420"/>
                    <a:pt x="24414" y="11"/>
                  </a:cubicBezTo>
                  <a:cubicBezTo>
                    <a:pt x="24896" y="-4"/>
                    <a:pt x="25393" y="-4"/>
                    <a:pt x="25890" y="11"/>
                  </a:cubicBezTo>
                  <a:cubicBezTo>
                    <a:pt x="40102" y="84"/>
                    <a:pt x="51565" y="11678"/>
                    <a:pt x="51477" y="25890"/>
                  </a:cubicBezTo>
                  <a:cubicBezTo>
                    <a:pt x="51477" y="25890"/>
                    <a:pt x="51477" y="25890"/>
                    <a:pt x="51477" y="25890"/>
                  </a:cubicBezTo>
                  <a:close/>
                </a:path>
              </a:pathLst>
            </a:custGeom>
            <a:noFill/>
            <a:ln w="14598" cap="rnd">
              <a:solidFill>
                <a:srgbClr val="0BA157"/>
              </a:solidFill>
              <a:prstDash val="solid"/>
              <a:round/>
            </a:ln>
          </p:spPr>
          <p:txBody>
            <a:bodyPr rtlCol="0" anchor="ctr"/>
            <a:lstStyle/>
            <a:p>
              <a:endParaRPr lang="fr-FR" sz="1350"/>
            </a:p>
          </p:txBody>
        </p:sp>
        <p:sp>
          <p:nvSpPr>
            <p:cNvPr id="783" name="Forme libre : forme 782">
              <a:extLst>
                <a:ext uri="{FF2B5EF4-FFF2-40B4-BE49-F238E27FC236}">
                  <a16:creationId xmlns:a16="http://schemas.microsoft.com/office/drawing/2014/main" id="{2404BBEE-BF58-4EF6-998F-F53748667B42}"/>
                </a:ext>
              </a:extLst>
            </p:cNvPr>
            <p:cNvSpPr/>
            <p:nvPr/>
          </p:nvSpPr>
          <p:spPr>
            <a:xfrm>
              <a:off x="4790032" y="3440111"/>
              <a:ext cx="68426" cy="89627"/>
            </a:xfrm>
            <a:custGeom>
              <a:avLst/>
              <a:gdLst>
                <a:gd name="connsiteX0" fmla="*/ 68427 w 68426"/>
                <a:gd name="connsiteY0" fmla="*/ 0 h 89627"/>
                <a:gd name="connsiteX1" fmla="*/ 0 w 68426"/>
                <a:gd name="connsiteY1" fmla="*/ 0 h 89627"/>
                <a:gd name="connsiteX2" fmla="*/ 0 w 68426"/>
                <a:gd name="connsiteY2" fmla="*/ 41963 h 89627"/>
                <a:gd name="connsiteX3" fmla="*/ 0 w 68426"/>
                <a:gd name="connsiteY3" fmla="*/ 89627 h 89627"/>
              </a:gdLst>
              <a:ahLst/>
              <a:cxnLst>
                <a:cxn ang="0">
                  <a:pos x="connsiteX0" y="connsiteY0"/>
                </a:cxn>
                <a:cxn ang="0">
                  <a:pos x="connsiteX1" y="connsiteY1"/>
                </a:cxn>
                <a:cxn ang="0">
                  <a:pos x="connsiteX2" y="connsiteY2"/>
                </a:cxn>
                <a:cxn ang="0">
                  <a:pos x="connsiteX3" y="connsiteY3"/>
                </a:cxn>
              </a:cxnLst>
              <a:rect l="l" t="t" r="r" b="b"/>
              <a:pathLst>
                <a:path w="68426" h="89627">
                  <a:moveTo>
                    <a:pt x="68427" y="0"/>
                  </a:moveTo>
                  <a:lnTo>
                    <a:pt x="0" y="0"/>
                  </a:lnTo>
                  <a:lnTo>
                    <a:pt x="0" y="41963"/>
                  </a:lnTo>
                  <a:lnTo>
                    <a:pt x="0" y="89627"/>
                  </a:lnTo>
                </a:path>
              </a:pathLst>
            </a:custGeom>
            <a:noFill/>
            <a:ln w="14598" cap="rnd">
              <a:solidFill>
                <a:srgbClr val="0BA157"/>
              </a:solidFill>
              <a:prstDash val="solid"/>
              <a:round/>
            </a:ln>
          </p:spPr>
          <p:txBody>
            <a:bodyPr rtlCol="0" anchor="ctr"/>
            <a:lstStyle/>
            <a:p>
              <a:endParaRPr lang="fr-FR" sz="1350"/>
            </a:p>
          </p:txBody>
        </p:sp>
        <p:sp>
          <p:nvSpPr>
            <p:cNvPr id="784" name="Forme libre : forme 783">
              <a:extLst>
                <a:ext uri="{FF2B5EF4-FFF2-40B4-BE49-F238E27FC236}">
                  <a16:creationId xmlns:a16="http://schemas.microsoft.com/office/drawing/2014/main" id="{29367E88-A8CA-48C8-BA21-E7D9E9044666}"/>
                </a:ext>
              </a:extLst>
            </p:cNvPr>
            <p:cNvSpPr/>
            <p:nvPr/>
          </p:nvSpPr>
          <p:spPr>
            <a:xfrm>
              <a:off x="4825269" y="3439965"/>
              <a:ext cx="480915" cy="146064"/>
            </a:xfrm>
            <a:custGeom>
              <a:avLst/>
              <a:gdLst>
                <a:gd name="connsiteX0" fmla="*/ 0 w 480915"/>
                <a:gd name="connsiteY0" fmla="*/ 108488 h 146064"/>
                <a:gd name="connsiteX1" fmla="*/ 79714 w 480915"/>
                <a:gd name="connsiteY1" fmla="*/ 86440 h 146064"/>
                <a:gd name="connsiteX2" fmla="*/ 109366 w 480915"/>
                <a:gd name="connsiteY2" fmla="*/ 137730 h 146064"/>
                <a:gd name="connsiteX3" fmla="*/ 109366 w 480915"/>
                <a:gd name="connsiteY3" fmla="*/ 146065 h 146064"/>
                <a:gd name="connsiteX4" fmla="*/ 360263 w 480915"/>
                <a:gd name="connsiteY4" fmla="*/ 146065 h 146064"/>
                <a:gd name="connsiteX5" fmla="*/ 360263 w 480915"/>
                <a:gd name="connsiteY5" fmla="*/ 137730 h 146064"/>
                <a:gd name="connsiteX6" fmla="*/ 418747 w 480915"/>
                <a:gd name="connsiteY6" fmla="*/ 79246 h 146064"/>
                <a:gd name="connsiteX7" fmla="*/ 477232 w 480915"/>
                <a:gd name="connsiteY7" fmla="*/ 137730 h 146064"/>
                <a:gd name="connsiteX8" fmla="*/ 477232 w 480915"/>
                <a:gd name="connsiteY8" fmla="*/ 141678 h 146064"/>
                <a:gd name="connsiteX9" fmla="*/ 480741 w 480915"/>
                <a:gd name="connsiteY9" fmla="*/ 128958 h 146064"/>
                <a:gd name="connsiteX10" fmla="*/ 480741 w 480915"/>
                <a:gd name="connsiteY10" fmla="*/ 0 h 146064"/>
                <a:gd name="connsiteX11" fmla="*/ 34798 w 480915"/>
                <a:gd name="connsiteY11" fmla="*/ 0 h 14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915" h="146064">
                  <a:moveTo>
                    <a:pt x="0" y="108488"/>
                  </a:moveTo>
                  <a:cubicBezTo>
                    <a:pt x="15922" y="80387"/>
                    <a:pt x="51612" y="70517"/>
                    <a:pt x="79714" y="86440"/>
                  </a:cubicBezTo>
                  <a:cubicBezTo>
                    <a:pt x="98166" y="96894"/>
                    <a:pt x="109512" y="116515"/>
                    <a:pt x="109366" y="137730"/>
                  </a:cubicBezTo>
                  <a:cubicBezTo>
                    <a:pt x="109512" y="140508"/>
                    <a:pt x="109512" y="143287"/>
                    <a:pt x="109366" y="146065"/>
                  </a:cubicBezTo>
                  <a:lnTo>
                    <a:pt x="360263" y="146065"/>
                  </a:lnTo>
                  <a:cubicBezTo>
                    <a:pt x="360044" y="143287"/>
                    <a:pt x="360044" y="140508"/>
                    <a:pt x="360263" y="137730"/>
                  </a:cubicBezTo>
                  <a:cubicBezTo>
                    <a:pt x="360263" y="105433"/>
                    <a:pt x="386449" y="79246"/>
                    <a:pt x="418747" y="79246"/>
                  </a:cubicBezTo>
                  <a:cubicBezTo>
                    <a:pt x="451045" y="79246"/>
                    <a:pt x="477232" y="105433"/>
                    <a:pt x="477232" y="137730"/>
                  </a:cubicBezTo>
                  <a:cubicBezTo>
                    <a:pt x="477232" y="139046"/>
                    <a:pt x="477232" y="140362"/>
                    <a:pt x="477232" y="141678"/>
                  </a:cubicBezTo>
                  <a:cubicBezTo>
                    <a:pt x="480127" y="138111"/>
                    <a:pt x="481413" y="133505"/>
                    <a:pt x="480741" y="128958"/>
                  </a:cubicBezTo>
                  <a:lnTo>
                    <a:pt x="480741" y="0"/>
                  </a:lnTo>
                  <a:lnTo>
                    <a:pt x="34798" y="0"/>
                  </a:lnTo>
                </a:path>
              </a:pathLst>
            </a:custGeom>
            <a:noFill/>
            <a:ln w="14598" cap="rnd">
              <a:solidFill>
                <a:srgbClr val="0BA157"/>
              </a:solidFill>
              <a:prstDash val="solid"/>
              <a:round/>
            </a:ln>
          </p:spPr>
          <p:txBody>
            <a:bodyPr rtlCol="0" anchor="ctr"/>
            <a:lstStyle/>
            <a:p>
              <a:endParaRPr lang="fr-FR" sz="1350"/>
            </a:p>
          </p:txBody>
        </p:sp>
        <p:sp>
          <p:nvSpPr>
            <p:cNvPr id="785" name="Forme libre : forme 784">
              <a:extLst>
                <a:ext uri="{FF2B5EF4-FFF2-40B4-BE49-F238E27FC236}">
                  <a16:creationId xmlns:a16="http://schemas.microsoft.com/office/drawing/2014/main" id="{322202DC-DDA3-448D-87F1-106262FFF867}"/>
                </a:ext>
              </a:extLst>
            </p:cNvPr>
            <p:cNvSpPr/>
            <p:nvPr/>
          </p:nvSpPr>
          <p:spPr>
            <a:xfrm>
              <a:off x="4790032" y="3440111"/>
              <a:ext cx="70035" cy="41962"/>
            </a:xfrm>
            <a:custGeom>
              <a:avLst/>
              <a:gdLst>
                <a:gd name="connsiteX0" fmla="*/ 0 w 70035"/>
                <a:gd name="connsiteY0" fmla="*/ 41963 h 41962"/>
                <a:gd name="connsiteX1" fmla="*/ 68427 w 70035"/>
                <a:gd name="connsiteY1" fmla="*/ 0 h 41962"/>
                <a:gd name="connsiteX2" fmla="*/ 70035 w 70035"/>
                <a:gd name="connsiteY2" fmla="*/ 0 h 41962"/>
              </a:gdLst>
              <a:ahLst/>
              <a:cxnLst>
                <a:cxn ang="0">
                  <a:pos x="connsiteX0" y="connsiteY0"/>
                </a:cxn>
                <a:cxn ang="0">
                  <a:pos x="connsiteX1" y="connsiteY1"/>
                </a:cxn>
                <a:cxn ang="0">
                  <a:pos x="connsiteX2" y="connsiteY2"/>
                </a:cxn>
              </a:cxnLst>
              <a:rect l="l" t="t" r="r" b="b"/>
              <a:pathLst>
                <a:path w="70035" h="41962">
                  <a:moveTo>
                    <a:pt x="0" y="41963"/>
                  </a:moveTo>
                  <a:cubicBezTo>
                    <a:pt x="13115" y="16244"/>
                    <a:pt x="39550" y="29"/>
                    <a:pt x="68427" y="0"/>
                  </a:cubicBezTo>
                  <a:lnTo>
                    <a:pt x="70035" y="0"/>
                  </a:lnTo>
                </a:path>
              </a:pathLst>
            </a:custGeom>
            <a:noFill/>
            <a:ln w="14598" cap="rnd">
              <a:solidFill>
                <a:srgbClr val="0BA157"/>
              </a:solidFill>
              <a:prstDash val="solid"/>
              <a:round/>
            </a:ln>
          </p:spPr>
          <p:txBody>
            <a:bodyPr rtlCol="0" anchor="ctr"/>
            <a:lstStyle/>
            <a:p>
              <a:endParaRPr lang="fr-FR" sz="1350"/>
            </a:p>
          </p:txBody>
        </p:sp>
        <p:sp>
          <p:nvSpPr>
            <p:cNvPr id="786" name="Forme libre : forme 785">
              <a:extLst>
                <a:ext uri="{FF2B5EF4-FFF2-40B4-BE49-F238E27FC236}">
                  <a16:creationId xmlns:a16="http://schemas.microsoft.com/office/drawing/2014/main" id="{FA230299-3094-4588-863F-46BB036F7D7B}"/>
                </a:ext>
              </a:extLst>
            </p:cNvPr>
            <p:cNvSpPr/>
            <p:nvPr/>
          </p:nvSpPr>
          <p:spPr>
            <a:xfrm>
              <a:off x="4974403" y="3308522"/>
              <a:ext cx="189496" cy="128372"/>
            </a:xfrm>
            <a:custGeom>
              <a:avLst/>
              <a:gdLst>
                <a:gd name="connsiteX0" fmla="*/ 173407 w 189496"/>
                <a:gd name="connsiteY0" fmla="*/ 128373 h 128372"/>
                <a:gd name="connsiteX1" fmla="*/ 16669 w 189496"/>
                <a:gd name="connsiteY1" fmla="*/ 128373 h 128372"/>
                <a:gd name="connsiteX2" fmla="*/ 1 w 189496"/>
                <a:gd name="connsiteY2" fmla="*/ 111851 h 128372"/>
                <a:gd name="connsiteX3" fmla="*/ 1 w 189496"/>
                <a:gd name="connsiteY3" fmla="*/ 16668 h 128372"/>
                <a:gd name="connsiteX4" fmla="*/ 16376 w 189496"/>
                <a:gd name="connsiteY4" fmla="*/ 0 h 128372"/>
                <a:gd name="connsiteX5" fmla="*/ 16669 w 189496"/>
                <a:gd name="connsiteY5" fmla="*/ 0 h 128372"/>
                <a:gd name="connsiteX6" fmla="*/ 156446 w 189496"/>
                <a:gd name="connsiteY6" fmla="*/ 0 h 128372"/>
                <a:gd name="connsiteX7" fmla="*/ 189490 w 189496"/>
                <a:gd name="connsiteY7" fmla="*/ 32751 h 128372"/>
                <a:gd name="connsiteX8" fmla="*/ 189490 w 189496"/>
                <a:gd name="connsiteY8" fmla="*/ 111413 h 128372"/>
                <a:gd name="connsiteX9" fmla="*/ 173421 w 189496"/>
                <a:gd name="connsiteY9" fmla="*/ 128373 h 128372"/>
                <a:gd name="connsiteX10" fmla="*/ 173407 w 189496"/>
                <a:gd name="connsiteY10" fmla="*/ 128373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496" h="128372">
                  <a:moveTo>
                    <a:pt x="173407" y="128373"/>
                  </a:moveTo>
                  <a:lnTo>
                    <a:pt x="16669" y="128373"/>
                  </a:lnTo>
                  <a:cubicBezTo>
                    <a:pt x="7516" y="128373"/>
                    <a:pt x="74" y="121004"/>
                    <a:pt x="1" y="111851"/>
                  </a:cubicBezTo>
                  <a:lnTo>
                    <a:pt x="1" y="16668"/>
                  </a:lnTo>
                  <a:cubicBezTo>
                    <a:pt x="-87" y="7545"/>
                    <a:pt x="7253" y="88"/>
                    <a:pt x="16376" y="0"/>
                  </a:cubicBezTo>
                  <a:cubicBezTo>
                    <a:pt x="16479" y="0"/>
                    <a:pt x="16566" y="0"/>
                    <a:pt x="16669" y="0"/>
                  </a:cubicBezTo>
                  <a:lnTo>
                    <a:pt x="156446" y="0"/>
                  </a:lnTo>
                  <a:cubicBezTo>
                    <a:pt x="174547" y="73"/>
                    <a:pt x="189256" y="14650"/>
                    <a:pt x="189490" y="32751"/>
                  </a:cubicBezTo>
                  <a:lnTo>
                    <a:pt x="189490" y="111413"/>
                  </a:lnTo>
                  <a:cubicBezTo>
                    <a:pt x="189738" y="120536"/>
                    <a:pt x="182545" y="128124"/>
                    <a:pt x="173421" y="128373"/>
                  </a:cubicBezTo>
                  <a:cubicBezTo>
                    <a:pt x="173421" y="128373"/>
                    <a:pt x="173407" y="128373"/>
                    <a:pt x="173407" y="128373"/>
                  </a:cubicBezTo>
                  <a:close/>
                </a:path>
              </a:pathLst>
            </a:custGeom>
            <a:noFill/>
            <a:ln w="14598" cap="rnd">
              <a:solidFill>
                <a:srgbClr val="0BA157"/>
              </a:solidFill>
              <a:prstDash val="solid"/>
              <a:round/>
            </a:ln>
          </p:spPr>
          <p:txBody>
            <a:bodyPr rtlCol="0" anchor="ctr"/>
            <a:lstStyle/>
            <a:p>
              <a:endParaRPr lang="fr-FR" sz="1350"/>
            </a:p>
          </p:txBody>
        </p:sp>
        <p:sp>
          <p:nvSpPr>
            <p:cNvPr id="787" name="Forme libre : forme 786">
              <a:extLst>
                <a:ext uri="{FF2B5EF4-FFF2-40B4-BE49-F238E27FC236}">
                  <a16:creationId xmlns:a16="http://schemas.microsoft.com/office/drawing/2014/main" id="{2EA9BA3E-B764-4F87-AC59-2D6179B0D42F}"/>
                </a:ext>
              </a:extLst>
            </p:cNvPr>
            <p:cNvSpPr/>
            <p:nvPr/>
          </p:nvSpPr>
          <p:spPr>
            <a:xfrm>
              <a:off x="4794272" y="3308522"/>
              <a:ext cx="177792" cy="128372"/>
            </a:xfrm>
            <a:custGeom>
              <a:avLst/>
              <a:gdLst>
                <a:gd name="connsiteX0" fmla="*/ 162001 w 177792"/>
                <a:gd name="connsiteY0" fmla="*/ 128373 h 128372"/>
                <a:gd name="connsiteX1" fmla="*/ 0 w 177792"/>
                <a:gd name="connsiteY1" fmla="*/ 128373 h 128372"/>
                <a:gd name="connsiteX2" fmla="*/ 128081 w 177792"/>
                <a:gd name="connsiteY2" fmla="*/ 0 h 128372"/>
                <a:gd name="connsiteX3" fmla="*/ 128373 w 177792"/>
                <a:gd name="connsiteY3" fmla="*/ 0 h 128372"/>
                <a:gd name="connsiteX4" fmla="*/ 162001 w 177792"/>
                <a:gd name="connsiteY4" fmla="*/ 0 h 128372"/>
                <a:gd name="connsiteX5" fmla="*/ 177792 w 177792"/>
                <a:gd name="connsiteY5" fmla="*/ 15791 h 128372"/>
                <a:gd name="connsiteX6" fmla="*/ 177792 w 177792"/>
                <a:gd name="connsiteY6" fmla="*/ 15937 h 128372"/>
                <a:gd name="connsiteX7" fmla="*/ 177792 w 177792"/>
                <a:gd name="connsiteY7" fmla="*/ 112436 h 128372"/>
                <a:gd name="connsiteX8" fmla="*/ 162148 w 177792"/>
                <a:gd name="connsiteY8" fmla="*/ 128373 h 128372"/>
                <a:gd name="connsiteX9" fmla="*/ 162001 w 177792"/>
                <a:gd name="connsiteY9" fmla="*/ 128373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792" h="128372">
                  <a:moveTo>
                    <a:pt x="162001" y="128373"/>
                  </a:moveTo>
                  <a:lnTo>
                    <a:pt x="0" y="128373"/>
                  </a:lnTo>
                  <a:cubicBezTo>
                    <a:pt x="-88" y="57549"/>
                    <a:pt x="57256" y="88"/>
                    <a:pt x="128081" y="0"/>
                  </a:cubicBezTo>
                  <a:cubicBezTo>
                    <a:pt x="128183" y="0"/>
                    <a:pt x="128271" y="0"/>
                    <a:pt x="128373" y="0"/>
                  </a:cubicBezTo>
                  <a:lnTo>
                    <a:pt x="162001" y="0"/>
                  </a:lnTo>
                  <a:cubicBezTo>
                    <a:pt x="170716" y="0"/>
                    <a:pt x="177792" y="7062"/>
                    <a:pt x="177792" y="15791"/>
                  </a:cubicBezTo>
                  <a:cubicBezTo>
                    <a:pt x="177792" y="15835"/>
                    <a:pt x="177792" y="15893"/>
                    <a:pt x="177792" y="15937"/>
                  </a:cubicBezTo>
                  <a:lnTo>
                    <a:pt x="177792" y="112436"/>
                  </a:lnTo>
                  <a:cubicBezTo>
                    <a:pt x="177880" y="121150"/>
                    <a:pt x="170862" y="128285"/>
                    <a:pt x="162148" y="128373"/>
                  </a:cubicBezTo>
                  <a:cubicBezTo>
                    <a:pt x="162104" y="128373"/>
                    <a:pt x="162045" y="128373"/>
                    <a:pt x="162001" y="128373"/>
                  </a:cubicBezTo>
                  <a:close/>
                </a:path>
              </a:pathLst>
            </a:custGeom>
            <a:noFill/>
            <a:ln w="14598" cap="rnd">
              <a:solidFill>
                <a:srgbClr val="0BA157"/>
              </a:solidFill>
              <a:prstDash val="solid"/>
              <a:round/>
            </a:ln>
          </p:spPr>
          <p:txBody>
            <a:bodyPr rtlCol="0" anchor="ctr"/>
            <a:lstStyle/>
            <a:p>
              <a:endParaRPr lang="fr-FR" sz="1350"/>
            </a:p>
          </p:txBody>
        </p:sp>
        <p:sp>
          <p:nvSpPr>
            <p:cNvPr id="788" name="Forme libre : forme 787">
              <a:extLst>
                <a:ext uri="{FF2B5EF4-FFF2-40B4-BE49-F238E27FC236}">
                  <a16:creationId xmlns:a16="http://schemas.microsoft.com/office/drawing/2014/main" id="{FEAB6C4B-04B5-454A-8651-A76CD7DCAAD0}"/>
                </a:ext>
              </a:extLst>
            </p:cNvPr>
            <p:cNvSpPr/>
            <p:nvPr/>
          </p:nvSpPr>
          <p:spPr>
            <a:xfrm>
              <a:off x="5165355" y="3308522"/>
              <a:ext cx="136853" cy="128372"/>
            </a:xfrm>
            <a:custGeom>
              <a:avLst/>
              <a:gdLst>
                <a:gd name="connsiteX0" fmla="*/ 136853 w 136853"/>
                <a:gd name="connsiteY0" fmla="*/ 128373 h 128372"/>
                <a:gd name="connsiteX1" fmla="*/ 5264 w 136853"/>
                <a:gd name="connsiteY1" fmla="*/ 128373 h 128372"/>
                <a:gd name="connsiteX2" fmla="*/ 0 w 136853"/>
                <a:gd name="connsiteY2" fmla="*/ 123109 h 128372"/>
                <a:gd name="connsiteX3" fmla="*/ 0 w 136853"/>
                <a:gd name="connsiteY3" fmla="*/ 0 h 128372"/>
                <a:gd name="connsiteX4" fmla="*/ 88750 w 136853"/>
                <a:gd name="connsiteY4" fmla="*/ 0 h 128372"/>
                <a:gd name="connsiteX5" fmla="*/ 136561 w 136853"/>
                <a:gd name="connsiteY5" fmla="*/ 42547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53" h="128372">
                  <a:moveTo>
                    <a:pt x="136853" y="128373"/>
                  </a:moveTo>
                  <a:lnTo>
                    <a:pt x="5264" y="128373"/>
                  </a:lnTo>
                  <a:cubicBezTo>
                    <a:pt x="2354" y="128373"/>
                    <a:pt x="0" y="126019"/>
                    <a:pt x="0" y="123109"/>
                  </a:cubicBezTo>
                  <a:lnTo>
                    <a:pt x="0" y="0"/>
                  </a:lnTo>
                  <a:lnTo>
                    <a:pt x="88750" y="0"/>
                  </a:lnTo>
                  <a:cubicBezTo>
                    <a:pt x="122671" y="0"/>
                    <a:pt x="136561" y="19154"/>
                    <a:pt x="136561" y="42547"/>
                  </a:cubicBezTo>
                  <a:close/>
                </a:path>
              </a:pathLst>
            </a:custGeom>
            <a:noFill/>
            <a:ln w="14598" cap="rnd">
              <a:solidFill>
                <a:srgbClr val="0BA157"/>
              </a:solidFill>
              <a:prstDash val="solid"/>
              <a:round/>
            </a:ln>
          </p:spPr>
          <p:txBody>
            <a:bodyPr rtlCol="0" anchor="ctr"/>
            <a:lstStyle/>
            <a:p>
              <a:endParaRPr lang="fr-FR" sz="1350"/>
            </a:p>
          </p:txBody>
        </p:sp>
        <p:sp>
          <p:nvSpPr>
            <p:cNvPr id="789" name="Forme libre : forme 788">
              <a:extLst>
                <a:ext uri="{FF2B5EF4-FFF2-40B4-BE49-F238E27FC236}">
                  <a16:creationId xmlns:a16="http://schemas.microsoft.com/office/drawing/2014/main" id="{BFB6C7E0-E9E4-41B2-A96A-48A601AE9D00}"/>
                </a:ext>
              </a:extLst>
            </p:cNvPr>
            <p:cNvSpPr/>
            <p:nvPr/>
          </p:nvSpPr>
          <p:spPr>
            <a:xfrm>
              <a:off x="4768752" y="3553132"/>
              <a:ext cx="269400" cy="148403"/>
            </a:xfrm>
            <a:custGeom>
              <a:avLst/>
              <a:gdLst>
                <a:gd name="connsiteX0" fmla="*/ 269400 w 269400"/>
                <a:gd name="connsiteY0" fmla="*/ 148404 h 148403"/>
                <a:gd name="connsiteX1" fmla="*/ 232847 w 269400"/>
                <a:gd name="connsiteY1" fmla="*/ 145480 h 148403"/>
                <a:gd name="connsiteX2" fmla="*/ 199365 w 269400"/>
                <a:gd name="connsiteY2" fmla="*/ 136561 h 148403"/>
                <a:gd name="connsiteX3" fmla="*/ 4028 w 269400"/>
                <a:gd name="connsiteY3" fmla="*/ 23247 h 148403"/>
                <a:gd name="connsiteX4" fmla="*/ 15286 w 269400"/>
                <a:gd name="connsiteY4" fmla="*/ 0 h 148403"/>
                <a:gd name="connsiteX5" fmla="*/ 55055 w 269400"/>
                <a:gd name="connsiteY5" fmla="*/ 5410 h 148403"/>
                <a:gd name="connsiteX6" fmla="*/ 74647 w 269400"/>
                <a:gd name="connsiteY6" fmla="*/ 12574 h 148403"/>
                <a:gd name="connsiteX7" fmla="*/ 76109 w 269400"/>
                <a:gd name="connsiteY7" fmla="*/ 13597 h 148403"/>
                <a:gd name="connsiteX8" fmla="*/ 87075 w 269400"/>
                <a:gd name="connsiteY8" fmla="*/ 28219 h 148403"/>
                <a:gd name="connsiteX9" fmla="*/ 262528 w 269400"/>
                <a:gd name="connsiteY9" fmla="*/ 143579 h 14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00" h="148403">
                  <a:moveTo>
                    <a:pt x="269400" y="148404"/>
                  </a:moveTo>
                  <a:lnTo>
                    <a:pt x="232847" y="145480"/>
                  </a:lnTo>
                  <a:cubicBezTo>
                    <a:pt x="221048" y="145889"/>
                    <a:pt x="209395" y="142789"/>
                    <a:pt x="199365" y="136561"/>
                  </a:cubicBezTo>
                  <a:lnTo>
                    <a:pt x="4028" y="23247"/>
                  </a:lnTo>
                  <a:cubicBezTo>
                    <a:pt x="-5037" y="16668"/>
                    <a:pt x="2273" y="0"/>
                    <a:pt x="15286" y="0"/>
                  </a:cubicBezTo>
                  <a:lnTo>
                    <a:pt x="55055" y="5410"/>
                  </a:lnTo>
                  <a:cubicBezTo>
                    <a:pt x="62044" y="6258"/>
                    <a:pt x="68755" y="8714"/>
                    <a:pt x="74647" y="12574"/>
                  </a:cubicBezTo>
                  <a:lnTo>
                    <a:pt x="76109" y="13597"/>
                  </a:lnTo>
                  <a:cubicBezTo>
                    <a:pt x="80174" y="18145"/>
                    <a:pt x="83844" y="23043"/>
                    <a:pt x="87075" y="28219"/>
                  </a:cubicBezTo>
                  <a:lnTo>
                    <a:pt x="262528" y="143579"/>
                  </a:lnTo>
                  <a:close/>
                </a:path>
              </a:pathLst>
            </a:custGeom>
            <a:solidFill>
              <a:srgbClr val="0BA157"/>
            </a:solidFill>
            <a:ln w="14598" cap="flat">
              <a:noFill/>
              <a:prstDash val="solid"/>
              <a:miter/>
            </a:ln>
          </p:spPr>
          <p:txBody>
            <a:bodyPr rtlCol="0" anchor="ctr"/>
            <a:lstStyle/>
            <a:p>
              <a:endParaRPr lang="fr-FR" sz="1350"/>
            </a:p>
          </p:txBody>
        </p:sp>
        <p:sp>
          <p:nvSpPr>
            <p:cNvPr id="790" name="Forme libre : forme 789">
              <a:extLst>
                <a:ext uri="{FF2B5EF4-FFF2-40B4-BE49-F238E27FC236}">
                  <a16:creationId xmlns:a16="http://schemas.microsoft.com/office/drawing/2014/main" id="{FA7E2401-12B5-41D1-A679-B7C841D1867C}"/>
                </a:ext>
              </a:extLst>
            </p:cNvPr>
            <p:cNvSpPr/>
            <p:nvPr/>
          </p:nvSpPr>
          <p:spPr>
            <a:xfrm>
              <a:off x="4844422" y="3566876"/>
              <a:ext cx="186418" cy="129981"/>
            </a:xfrm>
            <a:custGeom>
              <a:avLst/>
              <a:gdLst>
                <a:gd name="connsiteX0" fmla="*/ 186419 w 186418"/>
                <a:gd name="connsiteY0" fmla="*/ 129982 h 129981"/>
                <a:gd name="connsiteX1" fmla="*/ 10966 w 186418"/>
                <a:gd name="connsiteY1" fmla="*/ 14621 h 129981"/>
                <a:gd name="connsiteX2" fmla="*/ 0 w 186418"/>
                <a:gd name="connsiteY2" fmla="*/ 0 h 129981"/>
              </a:gdLst>
              <a:ahLst/>
              <a:cxnLst>
                <a:cxn ang="0">
                  <a:pos x="connsiteX0" y="connsiteY0"/>
                </a:cxn>
                <a:cxn ang="0">
                  <a:pos x="connsiteX1" y="connsiteY1"/>
                </a:cxn>
                <a:cxn ang="0">
                  <a:pos x="connsiteX2" y="connsiteY2"/>
                </a:cxn>
              </a:cxnLst>
              <a:rect l="l" t="t" r="r" b="b"/>
              <a:pathLst>
                <a:path w="186418" h="129981">
                  <a:moveTo>
                    <a:pt x="186419" y="129982"/>
                  </a:moveTo>
                  <a:lnTo>
                    <a:pt x="10966" y="14621"/>
                  </a:lnTo>
                  <a:cubicBezTo>
                    <a:pt x="7735" y="9445"/>
                    <a:pt x="4065" y="4547"/>
                    <a:pt x="0" y="0"/>
                  </a:cubicBezTo>
                  <a:close/>
                </a:path>
              </a:pathLst>
            </a:custGeom>
            <a:solidFill>
              <a:srgbClr val="0BA157"/>
            </a:solidFill>
            <a:ln w="14598" cap="flat">
              <a:noFill/>
              <a:prstDash val="solid"/>
              <a:miter/>
            </a:ln>
          </p:spPr>
          <p:txBody>
            <a:bodyPr rtlCol="0" anchor="ctr"/>
            <a:lstStyle/>
            <a:p>
              <a:endParaRPr lang="fr-FR" sz="1350"/>
            </a:p>
          </p:txBody>
        </p:sp>
        <p:sp>
          <p:nvSpPr>
            <p:cNvPr id="791" name="Forme libre : forme 790">
              <a:extLst>
                <a:ext uri="{FF2B5EF4-FFF2-40B4-BE49-F238E27FC236}">
                  <a16:creationId xmlns:a16="http://schemas.microsoft.com/office/drawing/2014/main" id="{A09803EB-94BE-447B-8F64-C63E293380F0}"/>
                </a:ext>
              </a:extLst>
            </p:cNvPr>
            <p:cNvSpPr/>
            <p:nvPr/>
          </p:nvSpPr>
          <p:spPr>
            <a:xfrm>
              <a:off x="4732425" y="3575064"/>
              <a:ext cx="90590" cy="73840"/>
            </a:xfrm>
            <a:custGeom>
              <a:avLst/>
              <a:gdLst>
                <a:gd name="connsiteX0" fmla="*/ 87434 w 90590"/>
                <a:gd name="connsiteY0" fmla="*/ 61408 h 73840"/>
                <a:gd name="connsiteX1" fmla="*/ 80416 w 90590"/>
                <a:gd name="connsiteY1" fmla="*/ 73836 h 73840"/>
                <a:gd name="connsiteX2" fmla="*/ 11258 w 90590"/>
                <a:gd name="connsiteY2" fmla="*/ 73836 h 73840"/>
                <a:gd name="connsiteX3" fmla="*/ 0 w 90590"/>
                <a:gd name="connsiteY3" fmla="*/ 63178 h 73840"/>
                <a:gd name="connsiteX4" fmla="*/ 0 w 90590"/>
                <a:gd name="connsiteY4" fmla="*/ 63163 h 73840"/>
                <a:gd name="connsiteX5" fmla="*/ 0 w 90590"/>
                <a:gd name="connsiteY5" fmla="*/ 10673 h 73840"/>
                <a:gd name="connsiteX6" fmla="*/ 8773 w 90590"/>
                <a:gd name="connsiteY6" fmla="*/ 0 h 73840"/>
                <a:gd name="connsiteX7" fmla="*/ 10089 w 90590"/>
                <a:gd name="connsiteY7" fmla="*/ 0 h 73840"/>
                <a:gd name="connsiteX8" fmla="*/ 21785 w 90590"/>
                <a:gd name="connsiteY8" fmla="*/ 6433 h 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0" h="73840">
                  <a:moveTo>
                    <a:pt x="87434" y="61408"/>
                  </a:moveTo>
                  <a:cubicBezTo>
                    <a:pt x="94306" y="67549"/>
                    <a:pt x="89042" y="73836"/>
                    <a:pt x="80416" y="73836"/>
                  </a:cubicBezTo>
                  <a:lnTo>
                    <a:pt x="11258" y="73836"/>
                  </a:lnTo>
                  <a:cubicBezTo>
                    <a:pt x="5205" y="73997"/>
                    <a:pt x="161" y="69231"/>
                    <a:pt x="0" y="63178"/>
                  </a:cubicBezTo>
                  <a:cubicBezTo>
                    <a:pt x="0" y="63163"/>
                    <a:pt x="0" y="63163"/>
                    <a:pt x="0" y="63163"/>
                  </a:cubicBezTo>
                  <a:lnTo>
                    <a:pt x="0" y="10673"/>
                  </a:lnTo>
                  <a:cubicBezTo>
                    <a:pt x="0" y="4825"/>
                    <a:pt x="2632" y="0"/>
                    <a:pt x="8773" y="0"/>
                  </a:cubicBezTo>
                  <a:lnTo>
                    <a:pt x="10089" y="0"/>
                  </a:lnTo>
                  <a:cubicBezTo>
                    <a:pt x="14182" y="0"/>
                    <a:pt x="18130" y="3801"/>
                    <a:pt x="21785" y="6433"/>
                  </a:cubicBezTo>
                  <a:close/>
                </a:path>
              </a:pathLst>
            </a:custGeom>
            <a:solidFill>
              <a:srgbClr val="0BA157"/>
            </a:solidFill>
            <a:ln w="14598" cap="flat">
              <a:noFill/>
              <a:prstDash val="solid"/>
              <a:miter/>
            </a:ln>
          </p:spPr>
          <p:txBody>
            <a:bodyPr rtlCol="0" anchor="ctr"/>
            <a:lstStyle/>
            <a:p>
              <a:endParaRPr lang="fr-FR" sz="1350"/>
            </a:p>
          </p:txBody>
        </p:sp>
        <p:sp>
          <p:nvSpPr>
            <p:cNvPr id="792" name="Forme libre : forme 791">
              <a:extLst>
                <a:ext uri="{FF2B5EF4-FFF2-40B4-BE49-F238E27FC236}">
                  <a16:creationId xmlns:a16="http://schemas.microsoft.com/office/drawing/2014/main" id="{F3046EF9-5071-4A49-A89E-482BC67A23EE}"/>
                </a:ext>
              </a:extLst>
            </p:cNvPr>
            <p:cNvSpPr/>
            <p:nvPr/>
          </p:nvSpPr>
          <p:spPr>
            <a:xfrm>
              <a:off x="4190422" y="3522713"/>
              <a:ext cx="476793" cy="155721"/>
            </a:xfrm>
            <a:custGeom>
              <a:avLst/>
              <a:gdLst>
                <a:gd name="connsiteX0" fmla="*/ 464658 w 476793"/>
                <a:gd name="connsiteY0" fmla="*/ 155722 h 155721"/>
                <a:gd name="connsiteX1" fmla="*/ 464658 w 476793"/>
                <a:gd name="connsiteY1" fmla="*/ 13605 h 155721"/>
                <a:gd name="connsiteX2" fmla="*/ 476793 w 476793"/>
                <a:gd name="connsiteY2" fmla="*/ 8 h 155721"/>
                <a:gd name="connsiteX3" fmla="*/ 476793 w 476793"/>
                <a:gd name="connsiteY3" fmla="*/ 8 h 155721"/>
                <a:gd name="connsiteX4" fmla="*/ 23540 w 476793"/>
                <a:gd name="connsiteY4" fmla="*/ 8 h 155721"/>
                <a:gd name="connsiteX5" fmla="*/ 0 w 476793"/>
                <a:gd name="connsiteY5" fmla="*/ 22363 h 155721"/>
                <a:gd name="connsiteX6" fmla="*/ 0 w 476793"/>
                <a:gd name="connsiteY6" fmla="*/ 22378 h 155721"/>
                <a:gd name="connsiteX7" fmla="*/ 0 w 476793"/>
                <a:gd name="connsiteY7" fmla="*/ 153967 h 1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793" h="155721">
                  <a:moveTo>
                    <a:pt x="464658" y="155722"/>
                  </a:moveTo>
                  <a:lnTo>
                    <a:pt x="464658" y="13605"/>
                  </a:lnTo>
                  <a:cubicBezTo>
                    <a:pt x="465038" y="6792"/>
                    <a:pt x="470067" y="1163"/>
                    <a:pt x="476793" y="8"/>
                  </a:cubicBezTo>
                  <a:lnTo>
                    <a:pt x="476793" y="8"/>
                  </a:lnTo>
                  <a:lnTo>
                    <a:pt x="23540" y="8"/>
                  </a:lnTo>
                  <a:cubicBezTo>
                    <a:pt x="10863" y="-314"/>
                    <a:pt x="322" y="9687"/>
                    <a:pt x="0" y="22363"/>
                  </a:cubicBezTo>
                  <a:cubicBezTo>
                    <a:pt x="0" y="22363"/>
                    <a:pt x="0" y="22378"/>
                    <a:pt x="0" y="22378"/>
                  </a:cubicBezTo>
                  <a:lnTo>
                    <a:pt x="0" y="153967"/>
                  </a:lnTo>
                </a:path>
              </a:pathLst>
            </a:custGeom>
            <a:noFill/>
            <a:ln w="3650" cap="rnd">
              <a:solidFill>
                <a:srgbClr val="000000"/>
              </a:solidFill>
              <a:prstDash val="solid"/>
              <a:round/>
            </a:ln>
          </p:spPr>
          <p:txBody>
            <a:bodyPr rtlCol="0" anchor="ctr"/>
            <a:lstStyle/>
            <a:p>
              <a:endParaRPr lang="fr-FR" sz="1350"/>
            </a:p>
          </p:txBody>
        </p:sp>
        <p:sp>
          <p:nvSpPr>
            <p:cNvPr id="793" name="Forme libre : forme 792">
              <a:extLst>
                <a:ext uri="{FF2B5EF4-FFF2-40B4-BE49-F238E27FC236}">
                  <a16:creationId xmlns:a16="http://schemas.microsoft.com/office/drawing/2014/main" id="{5D534B19-D152-49AF-9589-33736A87B29C}"/>
                </a:ext>
              </a:extLst>
            </p:cNvPr>
            <p:cNvSpPr/>
            <p:nvPr/>
          </p:nvSpPr>
          <p:spPr>
            <a:xfrm>
              <a:off x="3704272" y="3522421"/>
              <a:ext cx="485273" cy="153967"/>
            </a:xfrm>
            <a:custGeom>
              <a:avLst/>
              <a:gdLst>
                <a:gd name="connsiteX0" fmla="*/ 461733 w 485273"/>
                <a:gd name="connsiteY0" fmla="*/ 153967 h 153967"/>
                <a:gd name="connsiteX1" fmla="*/ 461733 w 485273"/>
                <a:gd name="connsiteY1" fmla="*/ 22378 h 153967"/>
                <a:gd name="connsiteX2" fmla="*/ 485259 w 485273"/>
                <a:gd name="connsiteY2" fmla="*/ 8 h 153967"/>
                <a:gd name="connsiteX3" fmla="*/ 485273 w 485273"/>
                <a:gd name="connsiteY3" fmla="*/ 8 h 153967"/>
                <a:gd name="connsiteX4" fmla="*/ 23394 w 485273"/>
                <a:gd name="connsiteY4" fmla="*/ 8 h 153967"/>
                <a:gd name="connsiteX5" fmla="*/ 0 w 485273"/>
                <a:gd name="connsiteY5" fmla="*/ 22378 h 153967"/>
                <a:gd name="connsiteX6" fmla="*/ 0 w 485273"/>
                <a:gd name="connsiteY6" fmla="*/ 151189 h 1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3" h="153967">
                  <a:moveTo>
                    <a:pt x="461733" y="153967"/>
                  </a:moveTo>
                  <a:lnTo>
                    <a:pt x="461733" y="22378"/>
                  </a:lnTo>
                  <a:cubicBezTo>
                    <a:pt x="462055" y="9701"/>
                    <a:pt x="472582" y="-314"/>
                    <a:pt x="485259" y="8"/>
                  </a:cubicBezTo>
                  <a:cubicBezTo>
                    <a:pt x="485259" y="8"/>
                    <a:pt x="485273" y="8"/>
                    <a:pt x="485273" y="8"/>
                  </a:cubicBezTo>
                  <a:lnTo>
                    <a:pt x="23394" y="8"/>
                  </a:lnTo>
                  <a:cubicBezTo>
                    <a:pt x="10776" y="-241"/>
                    <a:pt x="322" y="9760"/>
                    <a:pt x="0" y="22378"/>
                  </a:cubicBezTo>
                  <a:lnTo>
                    <a:pt x="0" y="151189"/>
                  </a:lnTo>
                </a:path>
              </a:pathLst>
            </a:custGeom>
            <a:noFill/>
            <a:ln w="3650" cap="rnd">
              <a:solidFill>
                <a:srgbClr val="000000"/>
              </a:solidFill>
              <a:prstDash val="solid"/>
              <a:round/>
            </a:ln>
          </p:spPr>
          <p:txBody>
            <a:bodyPr rtlCol="0" anchor="ctr"/>
            <a:lstStyle/>
            <a:p>
              <a:endParaRPr lang="fr-FR" sz="1350"/>
            </a:p>
          </p:txBody>
        </p:sp>
        <p:sp>
          <p:nvSpPr>
            <p:cNvPr id="794" name="Forme libre : forme 793">
              <a:extLst>
                <a:ext uri="{FF2B5EF4-FFF2-40B4-BE49-F238E27FC236}">
                  <a16:creationId xmlns:a16="http://schemas.microsoft.com/office/drawing/2014/main" id="{B6E73031-7FE9-43E9-94AE-DFAC47CCA24B}"/>
                </a:ext>
              </a:extLst>
            </p:cNvPr>
            <p:cNvSpPr/>
            <p:nvPr/>
          </p:nvSpPr>
          <p:spPr>
            <a:xfrm>
              <a:off x="3214612" y="3754172"/>
              <a:ext cx="23539" cy="22377"/>
            </a:xfrm>
            <a:custGeom>
              <a:avLst/>
              <a:gdLst>
                <a:gd name="connsiteX0" fmla="*/ 0 w 23539"/>
                <a:gd name="connsiteY0" fmla="*/ 0 h 22377"/>
                <a:gd name="connsiteX1" fmla="*/ 23525 w 23539"/>
                <a:gd name="connsiteY1" fmla="*/ 22370 h 22377"/>
                <a:gd name="connsiteX2" fmla="*/ 23540 w 23539"/>
                <a:gd name="connsiteY2" fmla="*/ 22370 h 22377"/>
              </a:gdLst>
              <a:ahLst/>
              <a:cxnLst>
                <a:cxn ang="0">
                  <a:pos x="connsiteX0" y="connsiteY0"/>
                </a:cxn>
                <a:cxn ang="0">
                  <a:pos x="connsiteX1" y="connsiteY1"/>
                </a:cxn>
                <a:cxn ang="0">
                  <a:pos x="connsiteX2" y="connsiteY2"/>
                </a:cxn>
              </a:cxnLst>
              <a:rect l="l" t="t" r="r" b="b"/>
              <a:pathLst>
                <a:path w="23539" h="22377">
                  <a:moveTo>
                    <a:pt x="0" y="0"/>
                  </a:moveTo>
                  <a:cubicBezTo>
                    <a:pt x="322" y="12676"/>
                    <a:pt x="10849" y="22692"/>
                    <a:pt x="23525" y="22370"/>
                  </a:cubicBezTo>
                  <a:cubicBezTo>
                    <a:pt x="23525" y="22370"/>
                    <a:pt x="23540" y="22370"/>
                    <a:pt x="23540" y="22370"/>
                  </a:cubicBezTo>
                </a:path>
              </a:pathLst>
            </a:custGeom>
            <a:noFill/>
            <a:ln w="3650" cap="rnd">
              <a:solidFill>
                <a:srgbClr val="000000"/>
              </a:solidFill>
              <a:prstDash val="solid"/>
              <a:round/>
            </a:ln>
          </p:spPr>
          <p:txBody>
            <a:bodyPr rtlCol="0" anchor="ctr"/>
            <a:lstStyle/>
            <a:p>
              <a:endParaRPr lang="fr-FR" sz="1350"/>
            </a:p>
          </p:txBody>
        </p:sp>
        <p:sp>
          <p:nvSpPr>
            <p:cNvPr id="795" name="Forme libre : forme 794">
              <a:extLst>
                <a:ext uri="{FF2B5EF4-FFF2-40B4-BE49-F238E27FC236}">
                  <a16:creationId xmlns:a16="http://schemas.microsoft.com/office/drawing/2014/main" id="{0D92A16D-5E23-47FB-8A5F-416975356DD1}"/>
                </a:ext>
              </a:extLst>
            </p:cNvPr>
            <p:cNvSpPr/>
            <p:nvPr/>
          </p:nvSpPr>
          <p:spPr>
            <a:xfrm>
              <a:off x="3373543" y="3522424"/>
              <a:ext cx="326342" cy="151186"/>
            </a:xfrm>
            <a:custGeom>
              <a:avLst/>
              <a:gdLst>
                <a:gd name="connsiteX0" fmla="*/ 302948 w 326342"/>
                <a:gd name="connsiteY0" fmla="*/ 151186 h 151186"/>
                <a:gd name="connsiteX1" fmla="*/ 302948 w 326342"/>
                <a:gd name="connsiteY1" fmla="*/ 22375 h 151186"/>
                <a:gd name="connsiteX2" fmla="*/ 326342 w 326342"/>
                <a:gd name="connsiteY2" fmla="*/ 5 h 151186"/>
                <a:gd name="connsiteX3" fmla="*/ 0 w 326342"/>
                <a:gd name="connsiteY3" fmla="*/ 5 h 151186"/>
              </a:gdLst>
              <a:ahLst/>
              <a:cxnLst>
                <a:cxn ang="0">
                  <a:pos x="connsiteX0" y="connsiteY0"/>
                </a:cxn>
                <a:cxn ang="0">
                  <a:pos x="connsiteX1" y="connsiteY1"/>
                </a:cxn>
                <a:cxn ang="0">
                  <a:pos x="connsiteX2" y="connsiteY2"/>
                </a:cxn>
                <a:cxn ang="0">
                  <a:pos x="connsiteX3" y="connsiteY3"/>
                </a:cxn>
              </a:cxnLst>
              <a:rect l="l" t="t" r="r" b="b"/>
              <a:pathLst>
                <a:path w="326342" h="151186">
                  <a:moveTo>
                    <a:pt x="302948" y="151186"/>
                  </a:moveTo>
                  <a:lnTo>
                    <a:pt x="302948" y="22375"/>
                  </a:lnTo>
                  <a:cubicBezTo>
                    <a:pt x="303270" y="9757"/>
                    <a:pt x="313724" y="-244"/>
                    <a:pt x="326342" y="5"/>
                  </a:cubicBezTo>
                  <a:lnTo>
                    <a:pt x="0" y="5"/>
                  </a:lnTo>
                </a:path>
              </a:pathLst>
            </a:custGeom>
            <a:noFill/>
            <a:ln w="3650" cap="rnd">
              <a:solidFill>
                <a:srgbClr val="000000"/>
              </a:solidFill>
              <a:prstDash val="solid"/>
              <a:round/>
            </a:ln>
          </p:spPr>
          <p:txBody>
            <a:bodyPr rtlCol="0" anchor="ctr"/>
            <a:lstStyle/>
            <a:p>
              <a:endParaRPr lang="fr-FR" sz="1350"/>
            </a:p>
          </p:txBody>
        </p:sp>
        <p:sp>
          <p:nvSpPr>
            <p:cNvPr id="796" name="Forme libre : forme 795">
              <a:extLst>
                <a:ext uri="{FF2B5EF4-FFF2-40B4-BE49-F238E27FC236}">
                  <a16:creationId xmlns:a16="http://schemas.microsoft.com/office/drawing/2014/main" id="{5ADA8D19-0F7E-4D6A-994A-C59D7BD7BFFE}"/>
                </a:ext>
              </a:extLst>
            </p:cNvPr>
            <p:cNvSpPr/>
            <p:nvPr/>
          </p:nvSpPr>
          <p:spPr>
            <a:xfrm>
              <a:off x="5030841" y="3696858"/>
              <a:ext cx="65875" cy="73105"/>
            </a:xfrm>
            <a:custGeom>
              <a:avLst/>
              <a:gdLst>
                <a:gd name="connsiteX0" fmla="*/ 0 w 65875"/>
                <a:gd name="connsiteY0" fmla="*/ 0 h 73105"/>
                <a:gd name="connsiteX1" fmla="*/ 61993 w 65875"/>
                <a:gd name="connsiteY1" fmla="*/ 40647 h 73105"/>
                <a:gd name="connsiteX2" fmla="*/ 57168 w 65875"/>
                <a:gd name="connsiteY2" fmla="*/ 73105 h 73105"/>
              </a:gdLst>
              <a:ahLst/>
              <a:cxnLst>
                <a:cxn ang="0">
                  <a:pos x="connsiteX0" y="connsiteY0"/>
                </a:cxn>
                <a:cxn ang="0">
                  <a:pos x="connsiteX1" y="connsiteY1"/>
                </a:cxn>
                <a:cxn ang="0">
                  <a:pos x="connsiteX2" y="connsiteY2"/>
                </a:cxn>
              </a:cxnLst>
              <a:rect l="l" t="t" r="r" b="b"/>
              <a:pathLst>
                <a:path w="65875" h="73105">
                  <a:moveTo>
                    <a:pt x="0" y="0"/>
                  </a:moveTo>
                  <a:lnTo>
                    <a:pt x="61993" y="40647"/>
                  </a:lnTo>
                  <a:cubicBezTo>
                    <a:pt x="68631" y="51174"/>
                    <a:pt x="66584" y="64976"/>
                    <a:pt x="57168" y="73105"/>
                  </a:cubicBezTo>
                </a:path>
              </a:pathLst>
            </a:custGeom>
            <a:noFill/>
            <a:ln w="3650" cap="rnd">
              <a:solidFill>
                <a:srgbClr val="000000"/>
              </a:solidFill>
              <a:prstDash val="solid"/>
              <a:round/>
            </a:ln>
          </p:spPr>
          <p:txBody>
            <a:bodyPr rtlCol="0" anchor="ctr"/>
            <a:lstStyle/>
            <a:p>
              <a:endParaRPr lang="fr-FR" sz="1350"/>
            </a:p>
          </p:txBody>
        </p:sp>
        <p:sp>
          <p:nvSpPr>
            <p:cNvPr id="797" name="Forme libre : forme 796">
              <a:extLst>
                <a:ext uri="{FF2B5EF4-FFF2-40B4-BE49-F238E27FC236}">
                  <a16:creationId xmlns:a16="http://schemas.microsoft.com/office/drawing/2014/main" id="{BA7ECE62-2D27-4967-B261-8EEB867EA807}"/>
                </a:ext>
              </a:extLst>
            </p:cNvPr>
            <p:cNvSpPr/>
            <p:nvPr/>
          </p:nvSpPr>
          <p:spPr>
            <a:xfrm>
              <a:off x="4679058" y="3521693"/>
              <a:ext cx="165802" cy="156888"/>
            </a:xfrm>
            <a:custGeom>
              <a:avLst/>
              <a:gdLst>
                <a:gd name="connsiteX0" fmla="*/ 0 w 165802"/>
                <a:gd name="connsiteY0" fmla="*/ 156889 h 156888"/>
                <a:gd name="connsiteX1" fmla="*/ 0 w 165802"/>
                <a:gd name="connsiteY1" fmla="*/ 14625 h 156888"/>
                <a:gd name="connsiteX2" fmla="*/ 14621 w 165802"/>
                <a:gd name="connsiteY2" fmla="*/ 4 h 156888"/>
                <a:gd name="connsiteX3" fmla="*/ 67257 w 165802"/>
                <a:gd name="connsiteY3" fmla="*/ 4 h 156888"/>
                <a:gd name="connsiteX4" fmla="*/ 165803 w 165802"/>
                <a:gd name="connsiteY4" fmla="*/ 43868 h 15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02" h="156888">
                  <a:moveTo>
                    <a:pt x="0" y="156889"/>
                  </a:moveTo>
                  <a:lnTo>
                    <a:pt x="0" y="14625"/>
                  </a:lnTo>
                  <a:cubicBezTo>
                    <a:pt x="0" y="6555"/>
                    <a:pt x="6550" y="4"/>
                    <a:pt x="14621" y="4"/>
                  </a:cubicBezTo>
                  <a:lnTo>
                    <a:pt x="67257" y="4"/>
                  </a:lnTo>
                  <a:cubicBezTo>
                    <a:pt x="104906" y="-303"/>
                    <a:pt x="140830" y="15693"/>
                    <a:pt x="165803" y="43868"/>
                  </a:cubicBezTo>
                </a:path>
              </a:pathLst>
            </a:custGeom>
            <a:noFill/>
            <a:ln w="3650" cap="rnd">
              <a:solidFill>
                <a:srgbClr val="000000"/>
              </a:solidFill>
              <a:prstDash val="solid"/>
              <a:round/>
            </a:ln>
          </p:spPr>
          <p:txBody>
            <a:bodyPr rtlCol="0" anchor="ctr"/>
            <a:lstStyle/>
            <a:p>
              <a:endParaRPr lang="fr-FR" sz="1350"/>
            </a:p>
          </p:txBody>
        </p:sp>
        <p:sp>
          <p:nvSpPr>
            <p:cNvPr id="798" name="Forme libre : forme 797">
              <a:extLst>
                <a:ext uri="{FF2B5EF4-FFF2-40B4-BE49-F238E27FC236}">
                  <a16:creationId xmlns:a16="http://schemas.microsoft.com/office/drawing/2014/main" id="{CC4EB57F-D918-4A7F-AE84-5DD245227086}"/>
                </a:ext>
              </a:extLst>
            </p:cNvPr>
            <p:cNvSpPr/>
            <p:nvPr/>
          </p:nvSpPr>
          <p:spPr>
            <a:xfrm>
              <a:off x="4768752" y="3553132"/>
              <a:ext cx="269400" cy="148403"/>
            </a:xfrm>
            <a:custGeom>
              <a:avLst/>
              <a:gdLst>
                <a:gd name="connsiteX0" fmla="*/ 269400 w 269400"/>
                <a:gd name="connsiteY0" fmla="*/ 148404 h 148403"/>
                <a:gd name="connsiteX1" fmla="*/ 232847 w 269400"/>
                <a:gd name="connsiteY1" fmla="*/ 145480 h 148403"/>
                <a:gd name="connsiteX2" fmla="*/ 199365 w 269400"/>
                <a:gd name="connsiteY2" fmla="*/ 136561 h 148403"/>
                <a:gd name="connsiteX3" fmla="*/ 4028 w 269400"/>
                <a:gd name="connsiteY3" fmla="*/ 23247 h 148403"/>
                <a:gd name="connsiteX4" fmla="*/ 15286 w 269400"/>
                <a:gd name="connsiteY4" fmla="*/ 0 h 148403"/>
                <a:gd name="connsiteX5" fmla="*/ 55055 w 269400"/>
                <a:gd name="connsiteY5" fmla="*/ 5410 h 148403"/>
                <a:gd name="connsiteX6" fmla="*/ 74647 w 269400"/>
                <a:gd name="connsiteY6" fmla="*/ 12574 h 148403"/>
                <a:gd name="connsiteX7" fmla="*/ 76109 w 269400"/>
                <a:gd name="connsiteY7" fmla="*/ 13597 h 148403"/>
                <a:gd name="connsiteX8" fmla="*/ 87075 w 269400"/>
                <a:gd name="connsiteY8" fmla="*/ 28219 h 148403"/>
                <a:gd name="connsiteX9" fmla="*/ 262528 w 269400"/>
                <a:gd name="connsiteY9" fmla="*/ 143579 h 14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00" h="148403">
                  <a:moveTo>
                    <a:pt x="269400" y="148404"/>
                  </a:moveTo>
                  <a:lnTo>
                    <a:pt x="232847" y="145480"/>
                  </a:lnTo>
                  <a:cubicBezTo>
                    <a:pt x="221048" y="145889"/>
                    <a:pt x="209395" y="142789"/>
                    <a:pt x="199365" y="136561"/>
                  </a:cubicBezTo>
                  <a:lnTo>
                    <a:pt x="4028" y="23247"/>
                  </a:lnTo>
                  <a:cubicBezTo>
                    <a:pt x="-5037" y="16668"/>
                    <a:pt x="2273" y="0"/>
                    <a:pt x="15286" y="0"/>
                  </a:cubicBezTo>
                  <a:lnTo>
                    <a:pt x="55055" y="5410"/>
                  </a:lnTo>
                  <a:cubicBezTo>
                    <a:pt x="62044" y="6258"/>
                    <a:pt x="68755" y="8714"/>
                    <a:pt x="74647" y="12574"/>
                  </a:cubicBezTo>
                  <a:lnTo>
                    <a:pt x="76109" y="13597"/>
                  </a:lnTo>
                  <a:cubicBezTo>
                    <a:pt x="80174" y="18145"/>
                    <a:pt x="83844" y="23043"/>
                    <a:pt x="87075" y="28219"/>
                  </a:cubicBezTo>
                  <a:lnTo>
                    <a:pt x="262528" y="143579"/>
                  </a:lnTo>
                  <a:close/>
                </a:path>
              </a:pathLst>
            </a:custGeom>
            <a:noFill/>
            <a:ln w="14598" cap="rnd">
              <a:solidFill>
                <a:srgbClr val="0BA157"/>
              </a:solidFill>
              <a:prstDash val="solid"/>
              <a:round/>
            </a:ln>
          </p:spPr>
          <p:txBody>
            <a:bodyPr rtlCol="0" anchor="ctr"/>
            <a:lstStyle/>
            <a:p>
              <a:endParaRPr lang="fr-FR" sz="1350"/>
            </a:p>
          </p:txBody>
        </p:sp>
        <p:sp>
          <p:nvSpPr>
            <p:cNvPr id="799" name="Forme libre : forme 798">
              <a:extLst>
                <a:ext uri="{FF2B5EF4-FFF2-40B4-BE49-F238E27FC236}">
                  <a16:creationId xmlns:a16="http://schemas.microsoft.com/office/drawing/2014/main" id="{CC0E4A9C-0B2E-404A-9A91-487599F83DCB}"/>
                </a:ext>
              </a:extLst>
            </p:cNvPr>
            <p:cNvSpPr/>
            <p:nvPr/>
          </p:nvSpPr>
          <p:spPr>
            <a:xfrm>
              <a:off x="4844422" y="3566876"/>
              <a:ext cx="186418" cy="129981"/>
            </a:xfrm>
            <a:custGeom>
              <a:avLst/>
              <a:gdLst>
                <a:gd name="connsiteX0" fmla="*/ 186419 w 186418"/>
                <a:gd name="connsiteY0" fmla="*/ 129982 h 129981"/>
                <a:gd name="connsiteX1" fmla="*/ 10966 w 186418"/>
                <a:gd name="connsiteY1" fmla="*/ 14621 h 129981"/>
                <a:gd name="connsiteX2" fmla="*/ 0 w 186418"/>
                <a:gd name="connsiteY2" fmla="*/ 0 h 129981"/>
              </a:gdLst>
              <a:ahLst/>
              <a:cxnLst>
                <a:cxn ang="0">
                  <a:pos x="connsiteX0" y="connsiteY0"/>
                </a:cxn>
                <a:cxn ang="0">
                  <a:pos x="connsiteX1" y="connsiteY1"/>
                </a:cxn>
                <a:cxn ang="0">
                  <a:pos x="connsiteX2" y="connsiteY2"/>
                </a:cxn>
              </a:cxnLst>
              <a:rect l="l" t="t" r="r" b="b"/>
              <a:pathLst>
                <a:path w="186418" h="129981">
                  <a:moveTo>
                    <a:pt x="186419" y="129982"/>
                  </a:moveTo>
                  <a:lnTo>
                    <a:pt x="10966" y="14621"/>
                  </a:lnTo>
                  <a:cubicBezTo>
                    <a:pt x="7735" y="9445"/>
                    <a:pt x="4065" y="4547"/>
                    <a:pt x="0" y="0"/>
                  </a:cubicBezTo>
                  <a:close/>
                </a:path>
              </a:pathLst>
            </a:custGeom>
            <a:noFill/>
            <a:ln w="14598" cap="rnd">
              <a:solidFill>
                <a:srgbClr val="0BA157"/>
              </a:solidFill>
              <a:prstDash val="solid"/>
              <a:round/>
            </a:ln>
          </p:spPr>
          <p:txBody>
            <a:bodyPr rtlCol="0" anchor="ctr"/>
            <a:lstStyle/>
            <a:p>
              <a:endParaRPr lang="fr-FR" sz="1350"/>
            </a:p>
          </p:txBody>
        </p:sp>
        <p:sp>
          <p:nvSpPr>
            <p:cNvPr id="800" name="Forme libre : forme 799">
              <a:extLst>
                <a:ext uri="{FF2B5EF4-FFF2-40B4-BE49-F238E27FC236}">
                  <a16:creationId xmlns:a16="http://schemas.microsoft.com/office/drawing/2014/main" id="{FD6A84CF-E8F9-4F6F-811F-5F1CAD4F54B5}"/>
                </a:ext>
              </a:extLst>
            </p:cNvPr>
            <p:cNvSpPr/>
            <p:nvPr/>
          </p:nvSpPr>
          <p:spPr>
            <a:xfrm>
              <a:off x="4732425" y="3575064"/>
              <a:ext cx="90590" cy="73840"/>
            </a:xfrm>
            <a:custGeom>
              <a:avLst/>
              <a:gdLst>
                <a:gd name="connsiteX0" fmla="*/ 87434 w 90590"/>
                <a:gd name="connsiteY0" fmla="*/ 61408 h 73840"/>
                <a:gd name="connsiteX1" fmla="*/ 80416 w 90590"/>
                <a:gd name="connsiteY1" fmla="*/ 73836 h 73840"/>
                <a:gd name="connsiteX2" fmla="*/ 11258 w 90590"/>
                <a:gd name="connsiteY2" fmla="*/ 73836 h 73840"/>
                <a:gd name="connsiteX3" fmla="*/ 0 w 90590"/>
                <a:gd name="connsiteY3" fmla="*/ 63178 h 73840"/>
                <a:gd name="connsiteX4" fmla="*/ 0 w 90590"/>
                <a:gd name="connsiteY4" fmla="*/ 63163 h 73840"/>
                <a:gd name="connsiteX5" fmla="*/ 0 w 90590"/>
                <a:gd name="connsiteY5" fmla="*/ 10673 h 73840"/>
                <a:gd name="connsiteX6" fmla="*/ 8773 w 90590"/>
                <a:gd name="connsiteY6" fmla="*/ 0 h 73840"/>
                <a:gd name="connsiteX7" fmla="*/ 10089 w 90590"/>
                <a:gd name="connsiteY7" fmla="*/ 0 h 73840"/>
                <a:gd name="connsiteX8" fmla="*/ 21785 w 90590"/>
                <a:gd name="connsiteY8" fmla="*/ 6433 h 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0" h="73840">
                  <a:moveTo>
                    <a:pt x="87434" y="61408"/>
                  </a:moveTo>
                  <a:cubicBezTo>
                    <a:pt x="94306" y="67549"/>
                    <a:pt x="89042" y="73836"/>
                    <a:pt x="80416" y="73836"/>
                  </a:cubicBezTo>
                  <a:lnTo>
                    <a:pt x="11258" y="73836"/>
                  </a:lnTo>
                  <a:cubicBezTo>
                    <a:pt x="5205" y="73997"/>
                    <a:pt x="161" y="69231"/>
                    <a:pt x="0" y="63178"/>
                  </a:cubicBezTo>
                  <a:cubicBezTo>
                    <a:pt x="0" y="63163"/>
                    <a:pt x="0" y="63163"/>
                    <a:pt x="0" y="63163"/>
                  </a:cubicBezTo>
                  <a:lnTo>
                    <a:pt x="0" y="10673"/>
                  </a:lnTo>
                  <a:cubicBezTo>
                    <a:pt x="0" y="4825"/>
                    <a:pt x="2632" y="0"/>
                    <a:pt x="8773" y="0"/>
                  </a:cubicBezTo>
                  <a:lnTo>
                    <a:pt x="10089" y="0"/>
                  </a:lnTo>
                  <a:cubicBezTo>
                    <a:pt x="14182" y="0"/>
                    <a:pt x="18130" y="3801"/>
                    <a:pt x="21785" y="6433"/>
                  </a:cubicBezTo>
                  <a:close/>
                </a:path>
              </a:pathLst>
            </a:custGeom>
            <a:noFill/>
            <a:ln w="14598" cap="rnd">
              <a:solidFill>
                <a:srgbClr val="0BA157"/>
              </a:solidFill>
              <a:prstDash val="solid"/>
              <a:round/>
            </a:ln>
          </p:spPr>
          <p:txBody>
            <a:bodyPr rtlCol="0" anchor="ctr"/>
            <a:lstStyle/>
            <a:p>
              <a:endParaRPr lang="fr-FR" sz="1350"/>
            </a:p>
          </p:txBody>
        </p:sp>
        <p:sp>
          <p:nvSpPr>
            <p:cNvPr id="801" name="Forme libre : forme 800">
              <a:extLst>
                <a:ext uri="{FF2B5EF4-FFF2-40B4-BE49-F238E27FC236}">
                  <a16:creationId xmlns:a16="http://schemas.microsoft.com/office/drawing/2014/main" id="{B43D5F09-2343-43C1-AD9D-AB0A50B17462}"/>
                </a:ext>
              </a:extLst>
            </p:cNvPr>
            <p:cNvSpPr/>
            <p:nvPr/>
          </p:nvSpPr>
          <p:spPr>
            <a:xfrm>
              <a:off x="4190422" y="3522713"/>
              <a:ext cx="476793" cy="155721"/>
            </a:xfrm>
            <a:custGeom>
              <a:avLst/>
              <a:gdLst>
                <a:gd name="connsiteX0" fmla="*/ 464658 w 476793"/>
                <a:gd name="connsiteY0" fmla="*/ 155722 h 155721"/>
                <a:gd name="connsiteX1" fmla="*/ 464658 w 476793"/>
                <a:gd name="connsiteY1" fmla="*/ 13605 h 155721"/>
                <a:gd name="connsiteX2" fmla="*/ 476793 w 476793"/>
                <a:gd name="connsiteY2" fmla="*/ 8 h 155721"/>
                <a:gd name="connsiteX3" fmla="*/ 476793 w 476793"/>
                <a:gd name="connsiteY3" fmla="*/ 8 h 155721"/>
                <a:gd name="connsiteX4" fmla="*/ 23540 w 476793"/>
                <a:gd name="connsiteY4" fmla="*/ 8 h 155721"/>
                <a:gd name="connsiteX5" fmla="*/ 0 w 476793"/>
                <a:gd name="connsiteY5" fmla="*/ 22363 h 155721"/>
                <a:gd name="connsiteX6" fmla="*/ 0 w 476793"/>
                <a:gd name="connsiteY6" fmla="*/ 22378 h 155721"/>
                <a:gd name="connsiteX7" fmla="*/ 0 w 476793"/>
                <a:gd name="connsiteY7" fmla="*/ 153967 h 1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793" h="155721">
                  <a:moveTo>
                    <a:pt x="464658" y="155722"/>
                  </a:moveTo>
                  <a:lnTo>
                    <a:pt x="464658" y="13605"/>
                  </a:lnTo>
                  <a:cubicBezTo>
                    <a:pt x="465038" y="6792"/>
                    <a:pt x="470067" y="1163"/>
                    <a:pt x="476793" y="8"/>
                  </a:cubicBezTo>
                  <a:lnTo>
                    <a:pt x="476793" y="8"/>
                  </a:lnTo>
                  <a:lnTo>
                    <a:pt x="23540" y="8"/>
                  </a:lnTo>
                  <a:cubicBezTo>
                    <a:pt x="10863" y="-314"/>
                    <a:pt x="322" y="9687"/>
                    <a:pt x="0" y="22363"/>
                  </a:cubicBezTo>
                  <a:cubicBezTo>
                    <a:pt x="0" y="22363"/>
                    <a:pt x="0" y="22378"/>
                    <a:pt x="0" y="22378"/>
                  </a:cubicBezTo>
                  <a:lnTo>
                    <a:pt x="0" y="153967"/>
                  </a:lnTo>
                </a:path>
              </a:pathLst>
            </a:custGeom>
            <a:noFill/>
            <a:ln w="14598" cap="rnd">
              <a:solidFill>
                <a:srgbClr val="0BA157"/>
              </a:solidFill>
              <a:prstDash val="solid"/>
              <a:round/>
            </a:ln>
          </p:spPr>
          <p:txBody>
            <a:bodyPr rtlCol="0" anchor="ctr"/>
            <a:lstStyle/>
            <a:p>
              <a:endParaRPr lang="fr-FR" sz="1350"/>
            </a:p>
          </p:txBody>
        </p:sp>
        <p:sp>
          <p:nvSpPr>
            <p:cNvPr id="802" name="Forme libre : forme 801">
              <a:extLst>
                <a:ext uri="{FF2B5EF4-FFF2-40B4-BE49-F238E27FC236}">
                  <a16:creationId xmlns:a16="http://schemas.microsoft.com/office/drawing/2014/main" id="{A6E23B80-1E91-4CF2-A5B8-DF9FEA590E30}"/>
                </a:ext>
              </a:extLst>
            </p:cNvPr>
            <p:cNvSpPr/>
            <p:nvPr/>
          </p:nvSpPr>
          <p:spPr>
            <a:xfrm>
              <a:off x="3704272" y="3522421"/>
              <a:ext cx="485273" cy="153967"/>
            </a:xfrm>
            <a:custGeom>
              <a:avLst/>
              <a:gdLst>
                <a:gd name="connsiteX0" fmla="*/ 461733 w 485273"/>
                <a:gd name="connsiteY0" fmla="*/ 153967 h 153967"/>
                <a:gd name="connsiteX1" fmla="*/ 461733 w 485273"/>
                <a:gd name="connsiteY1" fmla="*/ 22378 h 153967"/>
                <a:gd name="connsiteX2" fmla="*/ 485259 w 485273"/>
                <a:gd name="connsiteY2" fmla="*/ 8 h 153967"/>
                <a:gd name="connsiteX3" fmla="*/ 485273 w 485273"/>
                <a:gd name="connsiteY3" fmla="*/ 8 h 153967"/>
                <a:gd name="connsiteX4" fmla="*/ 23394 w 485273"/>
                <a:gd name="connsiteY4" fmla="*/ 8 h 153967"/>
                <a:gd name="connsiteX5" fmla="*/ 0 w 485273"/>
                <a:gd name="connsiteY5" fmla="*/ 22378 h 153967"/>
                <a:gd name="connsiteX6" fmla="*/ 0 w 485273"/>
                <a:gd name="connsiteY6" fmla="*/ 151189 h 1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3" h="153967">
                  <a:moveTo>
                    <a:pt x="461733" y="153967"/>
                  </a:moveTo>
                  <a:lnTo>
                    <a:pt x="461733" y="22378"/>
                  </a:lnTo>
                  <a:cubicBezTo>
                    <a:pt x="462055" y="9701"/>
                    <a:pt x="472582" y="-314"/>
                    <a:pt x="485259" y="8"/>
                  </a:cubicBezTo>
                  <a:cubicBezTo>
                    <a:pt x="485259" y="8"/>
                    <a:pt x="485273" y="8"/>
                    <a:pt x="485273" y="8"/>
                  </a:cubicBezTo>
                  <a:lnTo>
                    <a:pt x="23394" y="8"/>
                  </a:lnTo>
                  <a:cubicBezTo>
                    <a:pt x="10776" y="-241"/>
                    <a:pt x="322" y="9760"/>
                    <a:pt x="0" y="22378"/>
                  </a:cubicBezTo>
                  <a:lnTo>
                    <a:pt x="0" y="151189"/>
                  </a:lnTo>
                </a:path>
              </a:pathLst>
            </a:custGeom>
            <a:noFill/>
            <a:ln w="14598" cap="rnd">
              <a:solidFill>
                <a:srgbClr val="0BA157"/>
              </a:solidFill>
              <a:prstDash val="solid"/>
              <a:round/>
            </a:ln>
          </p:spPr>
          <p:txBody>
            <a:bodyPr rtlCol="0" anchor="ctr"/>
            <a:lstStyle/>
            <a:p>
              <a:endParaRPr lang="fr-FR" sz="1350"/>
            </a:p>
          </p:txBody>
        </p:sp>
        <p:sp>
          <p:nvSpPr>
            <p:cNvPr id="803" name="Forme libre : forme 802">
              <a:extLst>
                <a:ext uri="{FF2B5EF4-FFF2-40B4-BE49-F238E27FC236}">
                  <a16:creationId xmlns:a16="http://schemas.microsoft.com/office/drawing/2014/main" id="{1C993857-4A87-44F2-B83A-937B7356346B}"/>
                </a:ext>
              </a:extLst>
            </p:cNvPr>
            <p:cNvSpPr/>
            <p:nvPr/>
          </p:nvSpPr>
          <p:spPr>
            <a:xfrm>
              <a:off x="3214612" y="3754172"/>
              <a:ext cx="23539" cy="22377"/>
            </a:xfrm>
            <a:custGeom>
              <a:avLst/>
              <a:gdLst>
                <a:gd name="connsiteX0" fmla="*/ 0 w 23539"/>
                <a:gd name="connsiteY0" fmla="*/ 0 h 22377"/>
                <a:gd name="connsiteX1" fmla="*/ 23525 w 23539"/>
                <a:gd name="connsiteY1" fmla="*/ 22370 h 22377"/>
                <a:gd name="connsiteX2" fmla="*/ 23540 w 23539"/>
                <a:gd name="connsiteY2" fmla="*/ 22370 h 22377"/>
              </a:gdLst>
              <a:ahLst/>
              <a:cxnLst>
                <a:cxn ang="0">
                  <a:pos x="connsiteX0" y="connsiteY0"/>
                </a:cxn>
                <a:cxn ang="0">
                  <a:pos x="connsiteX1" y="connsiteY1"/>
                </a:cxn>
                <a:cxn ang="0">
                  <a:pos x="connsiteX2" y="connsiteY2"/>
                </a:cxn>
              </a:cxnLst>
              <a:rect l="l" t="t" r="r" b="b"/>
              <a:pathLst>
                <a:path w="23539" h="22377">
                  <a:moveTo>
                    <a:pt x="0" y="0"/>
                  </a:moveTo>
                  <a:cubicBezTo>
                    <a:pt x="322" y="12676"/>
                    <a:pt x="10849" y="22692"/>
                    <a:pt x="23525" y="22370"/>
                  </a:cubicBezTo>
                  <a:cubicBezTo>
                    <a:pt x="23525" y="22370"/>
                    <a:pt x="23540" y="22370"/>
                    <a:pt x="23540" y="22370"/>
                  </a:cubicBezTo>
                </a:path>
              </a:pathLst>
            </a:custGeom>
            <a:noFill/>
            <a:ln w="14598" cap="rnd">
              <a:solidFill>
                <a:srgbClr val="0BA157"/>
              </a:solidFill>
              <a:prstDash val="solid"/>
              <a:round/>
            </a:ln>
          </p:spPr>
          <p:txBody>
            <a:bodyPr rtlCol="0" anchor="ctr"/>
            <a:lstStyle/>
            <a:p>
              <a:endParaRPr lang="fr-FR" sz="1350"/>
            </a:p>
          </p:txBody>
        </p:sp>
        <p:sp>
          <p:nvSpPr>
            <p:cNvPr id="804" name="Forme libre : forme 803">
              <a:extLst>
                <a:ext uri="{FF2B5EF4-FFF2-40B4-BE49-F238E27FC236}">
                  <a16:creationId xmlns:a16="http://schemas.microsoft.com/office/drawing/2014/main" id="{5248387D-858B-4A42-A3AC-9F2C3CC22A32}"/>
                </a:ext>
              </a:extLst>
            </p:cNvPr>
            <p:cNvSpPr/>
            <p:nvPr/>
          </p:nvSpPr>
          <p:spPr>
            <a:xfrm>
              <a:off x="3373543" y="3522424"/>
              <a:ext cx="326342" cy="151186"/>
            </a:xfrm>
            <a:custGeom>
              <a:avLst/>
              <a:gdLst>
                <a:gd name="connsiteX0" fmla="*/ 302948 w 326342"/>
                <a:gd name="connsiteY0" fmla="*/ 151186 h 151186"/>
                <a:gd name="connsiteX1" fmla="*/ 302948 w 326342"/>
                <a:gd name="connsiteY1" fmla="*/ 22375 h 151186"/>
                <a:gd name="connsiteX2" fmla="*/ 326342 w 326342"/>
                <a:gd name="connsiteY2" fmla="*/ 5 h 151186"/>
                <a:gd name="connsiteX3" fmla="*/ 0 w 326342"/>
                <a:gd name="connsiteY3" fmla="*/ 5 h 151186"/>
              </a:gdLst>
              <a:ahLst/>
              <a:cxnLst>
                <a:cxn ang="0">
                  <a:pos x="connsiteX0" y="connsiteY0"/>
                </a:cxn>
                <a:cxn ang="0">
                  <a:pos x="connsiteX1" y="connsiteY1"/>
                </a:cxn>
                <a:cxn ang="0">
                  <a:pos x="connsiteX2" y="connsiteY2"/>
                </a:cxn>
                <a:cxn ang="0">
                  <a:pos x="connsiteX3" y="connsiteY3"/>
                </a:cxn>
              </a:cxnLst>
              <a:rect l="l" t="t" r="r" b="b"/>
              <a:pathLst>
                <a:path w="326342" h="151186">
                  <a:moveTo>
                    <a:pt x="302948" y="151186"/>
                  </a:moveTo>
                  <a:lnTo>
                    <a:pt x="302948" y="22375"/>
                  </a:lnTo>
                  <a:cubicBezTo>
                    <a:pt x="303270" y="9757"/>
                    <a:pt x="313724" y="-244"/>
                    <a:pt x="326342" y="5"/>
                  </a:cubicBezTo>
                  <a:lnTo>
                    <a:pt x="0" y="5"/>
                  </a:lnTo>
                </a:path>
              </a:pathLst>
            </a:custGeom>
            <a:noFill/>
            <a:ln w="14598" cap="rnd">
              <a:solidFill>
                <a:srgbClr val="0BA157"/>
              </a:solidFill>
              <a:prstDash val="solid"/>
              <a:round/>
            </a:ln>
          </p:spPr>
          <p:txBody>
            <a:bodyPr rtlCol="0" anchor="ctr"/>
            <a:lstStyle/>
            <a:p>
              <a:endParaRPr lang="fr-FR" sz="1350"/>
            </a:p>
          </p:txBody>
        </p:sp>
        <p:sp>
          <p:nvSpPr>
            <p:cNvPr id="805" name="Forme libre : forme 804">
              <a:extLst>
                <a:ext uri="{FF2B5EF4-FFF2-40B4-BE49-F238E27FC236}">
                  <a16:creationId xmlns:a16="http://schemas.microsoft.com/office/drawing/2014/main" id="{5BDDEE4C-814F-4B46-BC78-FAECED3D6499}"/>
                </a:ext>
              </a:extLst>
            </p:cNvPr>
            <p:cNvSpPr/>
            <p:nvPr/>
          </p:nvSpPr>
          <p:spPr>
            <a:xfrm>
              <a:off x="5030841" y="3696858"/>
              <a:ext cx="65875" cy="73105"/>
            </a:xfrm>
            <a:custGeom>
              <a:avLst/>
              <a:gdLst>
                <a:gd name="connsiteX0" fmla="*/ 0 w 65875"/>
                <a:gd name="connsiteY0" fmla="*/ 0 h 73105"/>
                <a:gd name="connsiteX1" fmla="*/ 61993 w 65875"/>
                <a:gd name="connsiteY1" fmla="*/ 40647 h 73105"/>
                <a:gd name="connsiteX2" fmla="*/ 57168 w 65875"/>
                <a:gd name="connsiteY2" fmla="*/ 73105 h 73105"/>
              </a:gdLst>
              <a:ahLst/>
              <a:cxnLst>
                <a:cxn ang="0">
                  <a:pos x="connsiteX0" y="connsiteY0"/>
                </a:cxn>
                <a:cxn ang="0">
                  <a:pos x="connsiteX1" y="connsiteY1"/>
                </a:cxn>
                <a:cxn ang="0">
                  <a:pos x="connsiteX2" y="connsiteY2"/>
                </a:cxn>
              </a:cxnLst>
              <a:rect l="l" t="t" r="r" b="b"/>
              <a:pathLst>
                <a:path w="65875" h="73105">
                  <a:moveTo>
                    <a:pt x="0" y="0"/>
                  </a:moveTo>
                  <a:lnTo>
                    <a:pt x="61993" y="40647"/>
                  </a:lnTo>
                  <a:cubicBezTo>
                    <a:pt x="68631" y="51174"/>
                    <a:pt x="66584" y="64976"/>
                    <a:pt x="57168" y="73105"/>
                  </a:cubicBezTo>
                </a:path>
              </a:pathLst>
            </a:custGeom>
            <a:noFill/>
            <a:ln w="14598" cap="rnd">
              <a:solidFill>
                <a:srgbClr val="0BA157"/>
              </a:solidFill>
              <a:prstDash val="solid"/>
              <a:round/>
            </a:ln>
          </p:spPr>
          <p:txBody>
            <a:bodyPr rtlCol="0" anchor="ctr"/>
            <a:lstStyle/>
            <a:p>
              <a:endParaRPr lang="fr-FR" sz="1350"/>
            </a:p>
          </p:txBody>
        </p:sp>
        <p:sp>
          <p:nvSpPr>
            <p:cNvPr id="806" name="Forme libre : forme 805">
              <a:extLst>
                <a:ext uri="{FF2B5EF4-FFF2-40B4-BE49-F238E27FC236}">
                  <a16:creationId xmlns:a16="http://schemas.microsoft.com/office/drawing/2014/main" id="{6E027415-1A44-4BA1-8559-9D8FE7C08AF4}"/>
                </a:ext>
              </a:extLst>
            </p:cNvPr>
            <p:cNvSpPr/>
            <p:nvPr/>
          </p:nvSpPr>
          <p:spPr>
            <a:xfrm>
              <a:off x="4679058" y="3521693"/>
              <a:ext cx="165802" cy="156888"/>
            </a:xfrm>
            <a:custGeom>
              <a:avLst/>
              <a:gdLst>
                <a:gd name="connsiteX0" fmla="*/ 0 w 165802"/>
                <a:gd name="connsiteY0" fmla="*/ 156889 h 156888"/>
                <a:gd name="connsiteX1" fmla="*/ 0 w 165802"/>
                <a:gd name="connsiteY1" fmla="*/ 14625 h 156888"/>
                <a:gd name="connsiteX2" fmla="*/ 14621 w 165802"/>
                <a:gd name="connsiteY2" fmla="*/ 4 h 156888"/>
                <a:gd name="connsiteX3" fmla="*/ 67257 w 165802"/>
                <a:gd name="connsiteY3" fmla="*/ 4 h 156888"/>
                <a:gd name="connsiteX4" fmla="*/ 165803 w 165802"/>
                <a:gd name="connsiteY4" fmla="*/ 43868 h 15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02" h="156888">
                  <a:moveTo>
                    <a:pt x="0" y="156889"/>
                  </a:moveTo>
                  <a:lnTo>
                    <a:pt x="0" y="14625"/>
                  </a:lnTo>
                  <a:cubicBezTo>
                    <a:pt x="0" y="6555"/>
                    <a:pt x="6550" y="4"/>
                    <a:pt x="14621" y="4"/>
                  </a:cubicBezTo>
                  <a:lnTo>
                    <a:pt x="67257" y="4"/>
                  </a:lnTo>
                  <a:cubicBezTo>
                    <a:pt x="104906" y="-303"/>
                    <a:pt x="140830" y="15693"/>
                    <a:pt x="165803" y="43868"/>
                  </a:cubicBezTo>
                </a:path>
              </a:pathLst>
            </a:custGeom>
            <a:noFill/>
            <a:ln w="14598" cap="rnd">
              <a:solidFill>
                <a:srgbClr val="0BA157"/>
              </a:solidFill>
              <a:prstDash val="solid"/>
              <a:round/>
            </a:ln>
          </p:spPr>
          <p:txBody>
            <a:bodyPr rtlCol="0" anchor="ctr"/>
            <a:lstStyle/>
            <a:p>
              <a:endParaRPr lang="fr-FR" sz="1350"/>
            </a:p>
          </p:txBody>
        </p:sp>
        <p:sp>
          <p:nvSpPr>
            <p:cNvPr id="807" name="Forme libre : forme 806">
              <a:extLst>
                <a:ext uri="{FF2B5EF4-FFF2-40B4-BE49-F238E27FC236}">
                  <a16:creationId xmlns:a16="http://schemas.microsoft.com/office/drawing/2014/main" id="{AAE218CF-EF87-4970-AF31-78D6C309BD06}"/>
                </a:ext>
              </a:extLst>
            </p:cNvPr>
            <p:cNvSpPr/>
            <p:nvPr/>
          </p:nvSpPr>
          <p:spPr>
            <a:xfrm>
              <a:off x="3233619" y="3781806"/>
              <a:ext cx="1842108" cy="19446"/>
            </a:xfrm>
            <a:custGeom>
              <a:avLst/>
              <a:gdLst>
                <a:gd name="connsiteX0" fmla="*/ 1825440 w 1842108"/>
                <a:gd name="connsiteY0" fmla="*/ 19446 h 19446"/>
                <a:gd name="connsiteX1" fmla="*/ 17399 w 1842108"/>
                <a:gd name="connsiteY1" fmla="*/ 19446 h 19446"/>
                <a:gd name="connsiteX2" fmla="*/ 0 w 1842108"/>
                <a:gd name="connsiteY2" fmla="*/ 0 h 19446"/>
                <a:gd name="connsiteX3" fmla="*/ 1842109 w 1842108"/>
                <a:gd name="connsiteY3" fmla="*/ 0 h 19446"/>
                <a:gd name="connsiteX4" fmla="*/ 1825440 w 1842108"/>
                <a:gd name="connsiteY4" fmla="*/ 19446 h 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108" h="19446">
                  <a:moveTo>
                    <a:pt x="1825440" y="19446"/>
                  </a:moveTo>
                  <a:lnTo>
                    <a:pt x="17399" y="19446"/>
                  </a:lnTo>
                  <a:lnTo>
                    <a:pt x="0" y="0"/>
                  </a:lnTo>
                  <a:lnTo>
                    <a:pt x="1842109" y="0"/>
                  </a:lnTo>
                  <a:lnTo>
                    <a:pt x="1825440" y="19446"/>
                  </a:lnTo>
                  <a:close/>
                </a:path>
              </a:pathLst>
            </a:custGeom>
            <a:solidFill>
              <a:srgbClr val="0BA157"/>
            </a:solidFill>
            <a:ln w="14598" cap="flat">
              <a:noFill/>
              <a:prstDash val="solid"/>
              <a:miter/>
            </a:ln>
          </p:spPr>
          <p:txBody>
            <a:bodyPr rtlCol="0" anchor="ctr"/>
            <a:lstStyle/>
            <a:p>
              <a:endParaRPr lang="fr-FR" sz="1350"/>
            </a:p>
          </p:txBody>
        </p:sp>
        <p:sp>
          <p:nvSpPr>
            <p:cNvPr id="808" name="Forme libre : forme 807">
              <a:extLst>
                <a:ext uri="{FF2B5EF4-FFF2-40B4-BE49-F238E27FC236}">
                  <a16:creationId xmlns:a16="http://schemas.microsoft.com/office/drawing/2014/main" id="{5882A89A-2062-4857-8BFC-62F6D2930555}"/>
                </a:ext>
              </a:extLst>
            </p:cNvPr>
            <p:cNvSpPr/>
            <p:nvPr/>
          </p:nvSpPr>
          <p:spPr>
            <a:xfrm>
              <a:off x="3346239" y="3571409"/>
              <a:ext cx="46018" cy="77199"/>
            </a:xfrm>
            <a:custGeom>
              <a:avLst/>
              <a:gdLst>
                <a:gd name="connsiteX0" fmla="*/ 46019 w 46018"/>
                <a:gd name="connsiteY0" fmla="*/ 17107 h 77199"/>
                <a:gd name="connsiteX1" fmla="*/ 46019 w 46018"/>
                <a:gd name="connsiteY1" fmla="*/ 60093 h 77199"/>
                <a:gd name="connsiteX2" fmla="*/ 28912 w 46018"/>
                <a:gd name="connsiteY2" fmla="*/ 77199 h 77199"/>
                <a:gd name="connsiteX3" fmla="*/ 10197 w 46018"/>
                <a:gd name="connsiteY3" fmla="*/ 77199 h 77199"/>
                <a:gd name="connsiteX4" fmla="*/ 401 w 46018"/>
                <a:gd name="connsiteY4" fmla="*/ 70327 h 77199"/>
                <a:gd name="connsiteX5" fmla="*/ 19555 w 46018"/>
                <a:gd name="connsiteY5" fmla="*/ 13597 h 77199"/>
                <a:gd name="connsiteX6" fmla="*/ 19555 w 46018"/>
                <a:gd name="connsiteY6" fmla="*/ 0 h 77199"/>
                <a:gd name="connsiteX7" fmla="*/ 29497 w 46018"/>
                <a:gd name="connsiteY7" fmla="*/ 0 h 77199"/>
                <a:gd name="connsiteX8" fmla="*/ 46019 w 46018"/>
                <a:gd name="connsiteY8" fmla="*/ 17107 h 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8" h="77199">
                  <a:moveTo>
                    <a:pt x="46019" y="17107"/>
                  </a:moveTo>
                  <a:lnTo>
                    <a:pt x="46019" y="60093"/>
                  </a:lnTo>
                  <a:cubicBezTo>
                    <a:pt x="46019" y="69538"/>
                    <a:pt x="38357" y="77199"/>
                    <a:pt x="28912" y="77199"/>
                  </a:cubicBezTo>
                  <a:lnTo>
                    <a:pt x="10197" y="77199"/>
                  </a:lnTo>
                  <a:cubicBezTo>
                    <a:pt x="3618" y="77199"/>
                    <a:pt x="-1500" y="70327"/>
                    <a:pt x="401" y="70327"/>
                  </a:cubicBezTo>
                  <a:cubicBezTo>
                    <a:pt x="10928" y="70327"/>
                    <a:pt x="19555" y="44887"/>
                    <a:pt x="19555" y="13597"/>
                  </a:cubicBezTo>
                  <a:cubicBezTo>
                    <a:pt x="19555" y="8919"/>
                    <a:pt x="19555" y="4386"/>
                    <a:pt x="19555" y="0"/>
                  </a:cubicBezTo>
                  <a:lnTo>
                    <a:pt x="29497" y="0"/>
                  </a:lnTo>
                  <a:cubicBezTo>
                    <a:pt x="38723" y="321"/>
                    <a:pt x="46019" y="7881"/>
                    <a:pt x="46019" y="17107"/>
                  </a:cubicBezTo>
                  <a:close/>
                </a:path>
              </a:pathLst>
            </a:custGeom>
            <a:solidFill>
              <a:srgbClr val="0BA157"/>
            </a:solidFill>
            <a:ln w="14598" cap="flat">
              <a:noFill/>
              <a:prstDash val="solid"/>
              <a:miter/>
            </a:ln>
          </p:spPr>
          <p:txBody>
            <a:bodyPr rtlCol="0" anchor="ctr"/>
            <a:lstStyle/>
            <a:p>
              <a:endParaRPr lang="fr-FR" sz="1350"/>
            </a:p>
          </p:txBody>
        </p:sp>
        <p:sp>
          <p:nvSpPr>
            <p:cNvPr id="809" name="Forme libre : forme 808">
              <a:extLst>
                <a:ext uri="{FF2B5EF4-FFF2-40B4-BE49-F238E27FC236}">
                  <a16:creationId xmlns:a16="http://schemas.microsoft.com/office/drawing/2014/main" id="{492500CA-C1E9-4521-829F-40782691C488}"/>
                </a:ext>
              </a:extLst>
            </p:cNvPr>
            <p:cNvSpPr/>
            <p:nvPr/>
          </p:nvSpPr>
          <p:spPr>
            <a:xfrm>
              <a:off x="341477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0" name="Forme libre : forme 809">
              <a:extLst>
                <a:ext uri="{FF2B5EF4-FFF2-40B4-BE49-F238E27FC236}">
                  <a16:creationId xmlns:a16="http://schemas.microsoft.com/office/drawing/2014/main" id="{6B853B34-438A-4950-A222-6D9F07F85ADA}"/>
                </a:ext>
              </a:extLst>
            </p:cNvPr>
            <p:cNvSpPr/>
            <p:nvPr/>
          </p:nvSpPr>
          <p:spPr>
            <a:xfrm>
              <a:off x="3490365"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1" name="Forme libre : forme 810">
              <a:extLst>
                <a:ext uri="{FF2B5EF4-FFF2-40B4-BE49-F238E27FC236}">
                  <a16:creationId xmlns:a16="http://schemas.microsoft.com/office/drawing/2014/main" id="{43ABF540-752D-45C3-8760-9F997D75BF33}"/>
                </a:ext>
              </a:extLst>
            </p:cNvPr>
            <p:cNvSpPr/>
            <p:nvPr/>
          </p:nvSpPr>
          <p:spPr>
            <a:xfrm>
              <a:off x="3565956" y="3571409"/>
              <a:ext cx="53074" cy="77345"/>
            </a:xfrm>
            <a:custGeom>
              <a:avLst/>
              <a:gdLst>
                <a:gd name="connsiteX0" fmla="*/ 35968 w 53074"/>
                <a:gd name="connsiteY0" fmla="*/ 0 h 77345"/>
                <a:gd name="connsiteX1" fmla="*/ 53075 w 53074"/>
                <a:gd name="connsiteY1" fmla="*/ 0 h 77345"/>
                <a:gd name="connsiteX2" fmla="*/ 53075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5" y="0"/>
                    <a:pt x="53075" y="0"/>
                  </a:cubicBezTo>
                  <a:lnTo>
                    <a:pt x="53075" y="77345"/>
                  </a:lnTo>
                  <a:cubicBezTo>
                    <a:pt x="53075"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2" name="Forme libre : forme 811">
              <a:extLst>
                <a:ext uri="{FF2B5EF4-FFF2-40B4-BE49-F238E27FC236}">
                  <a16:creationId xmlns:a16="http://schemas.microsoft.com/office/drawing/2014/main" id="{C72AC4DE-AF8A-4541-816F-D1D855E60EB6}"/>
                </a:ext>
              </a:extLst>
            </p:cNvPr>
            <p:cNvSpPr/>
            <p:nvPr/>
          </p:nvSpPr>
          <p:spPr>
            <a:xfrm>
              <a:off x="3746088"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3" name="Forme libre : forme 812">
              <a:extLst>
                <a:ext uri="{FF2B5EF4-FFF2-40B4-BE49-F238E27FC236}">
                  <a16:creationId xmlns:a16="http://schemas.microsoft.com/office/drawing/2014/main" id="{20D01F54-1277-4E34-B5A3-72142C25A6A2}"/>
                </a:ext>
              </a:extLst>
            </p:cNvPr>
            <p:cNvSpPr/>
            <p:nvPr/>
          </p:nvSpPr>
          <p:spPr>
            <a:xfrm>
              <a:off x="3821679"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4" name="Forme libre : forme 813">
              <a:extLst>
                <a:ext uri="{FF2B5EF4-FFF2-40B4-BE49-F238E27FC236}">
                  <a16:creationId xmlns:a16="http://schemas.microsoft.com/office/drawing/2014/main" id="{5FE9C996-4658-4DDC-8625-5DD772BDD53B}"/>
                </a:ext>
              </a:extLst>
            </p:cNvPr>
            <p:cNvSpPr/>
            <p:nvPr/>
          </p:nvSpPr>
          <p:spPr>
            <a:xfrm>
              <a:off x="3897270"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5" name="Forme libre : forme 814">
              <a:extLst>
                <a:ext uri="{FF2B5EF4-FFF2-40B4-BE49-F238E27FC236}">
                  <a16:creationId xmlns:a16="http://schemas.microsoft.com/office/drawing/2014/main" id="{5A7E268E-372A-4065-8EBA-79DC317F7CF7}"/>
                </a:ext>
              </a:extLst>
            </p:cNvPr>
            <p:cNvSpPr/>
            <p:nvPr/>
          </p:nvSpPr>
          <p:spPr>
            <a:xfrm>
              <a:off x="397271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6" name="Forme libre : forme 815">
              <a:extLst>
                <a:ext uri="{FF2B5EF4-FFF2-40B4-BE49-F238E27FC236}">
                  <a16:creationId xmlns:a16="http://schemas.microsoft.com/office/drawing/2014/main" id="{2EA9998E-DD69-45B8-932D-5B5E4918A9ED}"/>
                </a:ext>
              </a:extLst>
            </p:cNvPr>
            <p:cNvSpPr/>
            <p:nvPr/>
          </p:nvSpPr>
          <p:spPr>
            <a:xfrm>
              <a:off x="4048305"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7" name="Forme libre : forme 816">
              <a:extLst>
                <a:ext uri="{FF2B5EF4-FFF2-40B4-BE49-F238E27FC236}">
                  <a16:creationId xmlns:a16="http://schemas.microsoft.com/office/drawing/2014/main" id="{B8899B03-BD6C-4E95-81FC-1F3266958A16}"/>
                </a:ext>
              </a:extLst>
            </p:cNvPr>
            <p:cNvSpPr/>
            <p:nvPr/>
          </p:nvSpPr>
          <p:spPr>
            <a:xfrm>
              <a:off x="4233847"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8" name="Forme libre : forme 817">
              <a:extLst>
                <a:ext uri="{FF2B5EF4-FFF2-40B4-BE49-F238E27FC236}">
                  <a16:creationId xmlns:a16="http://schemas.microsoft.com/office/drawing/2014/main" id="{E6B9436F-ABA6-45F8-B876-456E92D5FB8E}"/>
                </a:ext>
              </a:extLst>
            </p:cNvPr>
            <p:cNvSpPr/>
            <p:nvPr/>
          </p:nvSpPr>
          <p:spPr>
            <a:xfrm>
              <a:off x="4309438"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9" name="Forme libre : forme 818">
              <a:extLst>
                <a:ext uri="{FF2B5EF4-FFF2-40B4-BE49-F238E27FC236}">
                  <a16:creationId xmlns:a16="http://schemas.microsoft.com/office/drawing/2014/main" id="{6EC5149C-2BB6-4D7C-B700-93B3A71E72DE}"/>
                </a:ext>
              </a:extLst>
            </p:cNvPr>
            <p:cNvSpPr/>
            <p:nvPr/>
          </p:nvSpPr>
          <p:spPr>
            <a:xfrm>
              <a:off x="4384882"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20" name="Forme libre : forme 819">
              <a:extLst>
                <a:ext uri="{FF2B5EF4-FFF2-40B4-BE49-F238E27FC236}">
                  <a16:creationId xmlns:a16="http://schemas.microsoft.com/office/drawing/2014/main" id="{38487781-E846-428C-956A-CE003CD5E53B}"/>
                </a:ext>
              </a:extLst>
            </p:cNvPr>
            <p:cNvSpPr/>
            <p:nvPr/>
          </p:nvSpPr>
          <p:spPr>
            <a:xfrm>
              <a:off x="4460473"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21" name="Forme libre : forme 820">
              <a:extLst>
                <a:ext uri="{FF2B5EF4-FFF2-40B4-BE49-F238E27FC236}">
                  <a16:creationId xmlns:a16="http://schemas.microsoft.com/office/drawing/2014/main" id="{F01DD94D-4D38-45F3-AEA2-AB33B113C342}"/>
                </a:ext>
              </a:extLst>
            </p:cNvPr>
            <p:cNvSpPr/>
            <p:nvPr/>
          </p:nvSpPr>
          <p:spPr>
            <a:xfrm>
              <a:off x="453606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22" name="Forme libre : forme 821">
              <a:extLst>
                <a:ext uri="{FF2B5EF4-FFF2-40B4-BE49-F238E27FC236}">
                  <a16:creationId xmlns:a16="http://schemas.microsoft.com/office/drawing/2014/main" id="{81AB1F35-D86C-40DB-AE21-FE19232FC3A9}"/>
                </a:ext>
              </a:extLst>
            </p:cNvPr>
            <p:cNvSpPr/>
            <p:nvPr/>
          </p:nvSpPr>
          <p:spPr>
            <a:xfrm>
              <a:off x="3212419" y="3673902"/>
              <a:ext cx="1883778" cy="105923"/>
            </a:xfrm>
            <a:custGeom>
              <a:avLst/>
              <a:gdLst>
                <a:gd name="connsiteX0" fmla="*/ 126911 w 1883778"/>
                <a:gd name="connsiteY0" fmla="*/ 0 h 105923"/>
                <a:gd name="connsiteX1" fmla="*/ 1472049 w 1883778"/>
                <a:gd name="connsiteY1" fmla="*/ 4679 h 105923"/>
                <a:gd name="connsiteX2" fmla="*/ 1883779 w 1883778"/>
                <a:gd name="connsiteY2" fmla="*/ 92405 h 105923"/>
                <a:gd name="connsiteX3" fmla="*/ 1850150 w 1883778"/>
                <a:gd name="connsiteY3" fmla="*/ 105857 h 105923"/>
                <a:gd name="connsiteX4" fmla="*/ 21201 w 1883778"/>
                <a:gd name="connsiteY4" fmla="*/ 104248 h 105923"/>
                <a:gd name="connsiteX5" fmla="*/ 0 w 1883778"/>
                <a:gd name="connsiteY5" fmla="*/ 75006 h 10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3778" h="105923">
                  <a:moveTo>
                    <a:pt x="126911" y="0"/>
                  </a:moveTo>
                  <a:cubicBezTo>
                    <a:pt x="464073" y="877"/>
                    <a:pt x="1356250" y="3363"/>
                    <a:pt x="1472049" y="4679"/>
                  </a:cubicBezTo>
                  <a:cubicBezTo>
                    <a:pt x="1615190" y="6433"/>
                    <a:pt x="1747657" y="89042"/>
                    <a:pt x="1883779" y="92405"/>
                  </a:cubicBezTo>
                  <a:cubicBezTo>
                    <a:pt x="1883779" y="92405"/>
                    <a:pt x="1883779" y="107026"/>
                    <a:pt x="1850150" y="105857"/>
                  </a:cubicBezTo>
                  <a:cubicBezTo>
                    <a:pt x="1816522" y="104687"/>
                    <a:pt x="21201" y="104248"/>
                    <a:pt x="21201" y="104248"/>
                  </a:cubicBezTo>
                  <a:cubicBezTo>
                    <a:pt x="21201" y="104248"/>
                    <a:pt x="0" y="104248"/>
                    <a:pt x="0" y="75006"/>
                  </a:cubicBezTo>
                </a:path>
              </a:pathLst>
            </a:custGeom>
            <a:noFill/>
            <a:ln w="14598" cap="flat">
              <a:solidFill>
                <a:srgbClr val="0BA157"/>
              </a:solidFill>
              <a:prstDash val="solid"/>
              <a:miter/>
            </a:ln>
          </p:spPr>
          <p:txBody>
            <a:bodyPr rtlCol="0" anchor="ctr"/>
            <a:lstStyle/>
            <a:p>
              <a:endParaRPr lang="fr-FR" sz="1350"/>
            </a:p>
          </p:txBody>
        </p:sp>
        <p:sp>
          <p:nvSpPr>
            <p:cNvPr id="823" name="Forme libre : forme 822">
              <a:extLst>
                <a:ext uri="{FF2B5EF4-FFF2-40B4-BE49-F238E27FC236}">
                  <a16:creationId xmlns:a16="http://schemas.microsoft.com/office/drawing/2014/main" id="{20F30631-56E9-418F-8BAD-16F6BB2B64DA}"/>
                </a:ext>
              </a:extLst>
            </p:cNvPr>
            <p:cNvSpPr/>
            <p:nvPr/>
          </p:nvSpPr>
          <p:spPr>
            <a:xfrm>
              <a:off x="3273827" y="2715242"/>
              <a:ext cx="670302" cy="1105602"/>
            </a:xfrm>
            <a:custGeom>
              <a:avLst/>
              <a:gdLst>
                <a:gd name="connsiteX0" fmla="*/ 0 w 670302"/>
                <a:gd name="connsiteY0" fmla="*/ 1105602 h 1105602"/>
                <a:gd name="connsiteX1" fmla="*/ 656047 w 670302"/>
                <a:gd name="connsiteY1" fmla="*/ 1273 h 1105602"/>
                <a:gd name="connsiteX2" fmla="*/ 667744 w 670302"/>
                <a:gd name="connsiteY2" fmla="*/ 16917 h 1105602"/>
                <a:gd name="connsiteX3" fmla="*/ 188027 w 670302"/>
                <a:gd name="connsiteY3" fmla="*/ 1105602 h 1105602"/>
              </a:gdLst>
              <a:ahLst/>
              <a:cxnLst>
                <a:cxn ang="0">
                  <a:pos x="connsiteX0" y="connsiteY0"/>
                </a:cxn>
                <a:cxn ang="0">
                  <a:pos x="connsiteX1" y="connsiteY1"/>
                </a:cxn>
                <a:cxn ang="0">
                  <a:pos x="connsiteX2" y="connsiteY2"/>
                </a:cxn>
                <a:cxn ang="0">
                  <a:pos x="connsiteX3" y="connsiteY3"/>
                </a:cxn>
              </a:cxnLst>
              <a:rect l="l" t="t" r="r" b="b"/>
              <a:pathLst>
                <a:path w="670302" h="1105602">
                  <a:moveTo>
                    <a:pt x="0" y="1105602"/>
                  </a:moveTo>
                  <a:lnTo>
                    <a:pt x="656047" y="1273"/>
                  </a:lnTo>
                  <a:cubicBezTo>
                    <a:pt x="656047" y="1273"/>
                    <a:pt x="677540" y="-6623"/>
                    <a:pt x="667744" y="16917"/>
                  </a:cubicBezTo>
                  <a:cubicBezTo>
                    <a:pt x="657948" y="40457"/>
                    <a:pt x="188027" y="1105602"/>
                    <a:pt x="188027" y="1105602"/>
                  </a:cubicBezTo>
                  <a:close/>
                </a:path>
              </a:pathLst>
            </a:custGeom>
            <a:noFill/>
            <a:ln w="14598" cap="flat">
              <a:solidFill>
                <a:srgbClr val="0BA157"/>
              </a:solidFill>
              <a:prstDash val="solid"/>
              <a:miter/>
            </a:ln>
          </p:spPr>
          <p:txBody>
            <a:bodyPr rtlCol="0" anchor="ctr"/>
            <a:lstStyle/>
            <a:p>
              <a:endParaRPr lang="fr-FR" sz="1350"/>
            </a:p>
          </p:txBody>
        </p:sp>
        <p:sp>
          <p:nvSpPr>
            <p:cNvPr id="824" name="Forme libre : forme 823">
              <a:extLst>
                <a:ext uri="{FF2B5EF4-FFF2-40B4-BE49-F238E27FC236}">
                  <a16:creationId xmlns:a16="http://schemas.microsoft.com/office/drawing/2014/main" id="{A4A9A6E4-8552-4EF0-BB9D-37630E820E59}"/>
                </a:ext>
              </a:extLst>
            </p:cNvPr>
            <p:cNvSpPr/>
            <p:nvPr/>
          </p:nvSpPr>
          <p:spPr>
            <a:xfrm>
              <a:off x="2781682" y="3800375"/>
              <a:ext cx="2085987" cy="21492"/>
            </a:xfrm>
            <a:custGeom>
              <a:avLst/>
              <a:gdLst>
                <a:gd name="connsiteX0" fmla="*/ 0 w 2085987"/>
                <a:gd name="connsiteY0" fmla="*/ 0 h 21492"/>
                <a:gd name="connsiteX1" fmla="*/ 230282 w 2085987"/>
                <a:gd name="connsiteY1" fmla="*/ 0 h 21492"/>
                <a:gd name="connsiteX2" fmla="*/ 2085988 w 2085987"/>
                <a:gd name="connsiteY2" fmla="*/ 0 h 21492"/>
                <a:gd name="connsiteX3" fmla="*/ 2085988 w 2085987"/>
                <a:gd name="connsiteY3" fmla="*/ 21493 h 21492"/>
                <a:gd name="connsiteX4" fmla="*/ 0 w 2085987"/>
                <a:gd name="connsiteY4" fmla="*/ 21493 h 2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87" h="21492">
                  <a:moveTo>
                    <a:pt x="0" y="0"/>
                  </a:moveTo>
                  <a:lnTo>
                    <a:pt x="230282" y="0"/>
                  </a:lnTo>
                  <a:lnTo>
                    <a:pt x="2085988" y="0"/>
                  </a:lnTo>
                  <a:lnTo>
                    <a:pt x="2085988" y="21493"/>
                  </a:lnTo>
                  <a:lnTo>
                    <a:pt x="0" y="21493"/>
                  </a:lnTo>
                </a:path>
              </a:pathLst>
            </a:custGeom>
            <a:noFill/>
            <a:ln w="14598" cap="rnd">
              <a:solidFill>
                <a:srgbClr val="0BA157"/>
              </a:solidFill>
              <a:prstDash val="solid"/>
              <a:round/>
            </a:ln>
          </p:spPr>
          <p:txBody>
            <a:bodyPr rtlCol="0" anchor="ctr"/>
            <a:lstStyle/>
            <a:p>
              <a:endParaRPr lang="fr-FR" sz="1350"/>
            </a:p>
          </p:txBody>
        </p:sp>
        <p:sp>
          <p:nvSpPr>
            <p:cNvPr id="825" name="Forme libre : forme 824">
              <a:extLst>
                <a:ext uri="{FF2B5EF4-FFF2-40B4-BE49-F238E27FC236}">
                  <a16:creationId xmlns:a16="http://schemas.microsoft.com/office/drawing/2014/main" id="{279D367C-30AD-44EF-A211-73CCF8B2CA32}"/>
                </a:ext>
              </a:extLst>
            </p:cNvPr>
            <p:cNvSpPr/>
            <p:nvPr/>
          </p:nvSpPr>
          <p:spPr>
            <a:xfrm>
              <a:off x="3105246" y="3277964"/>
              <a:ext cx="268442" cy="471236"/>
            </a:xfrm>
            <a:custGeom>
              <a:avLst/>
              <a:gdLst>
                <a:gd name="connsiteX0" fmla="*/ 268443 w 268442"/>
                <a:gd name="connsiteY0" fmla="*/ 235692 h 471236"/>
                <a:gd name="connsiteX1" fmla="*/ 134221 w 268442"/>
                <a:gd name="connsiteY1" fmla="*/ 471237 h 471236"/>
                <a:gd name="connsiteX2" fmla="*/ 0 w 268442"/>
                <a:gd name="connsiteY2" fmla="*/ 235692 h 471236"/>
                <a:gd name="connsiteX3" fmla="*/ 134221 w 268442"/>
                <a:gd name="connsiteY3" fmla="*/ 0 h 471236"/>
                <a:gd name="connsiteX4" fmla="*/ 268443 w 268442"/>
                <a:gd name="connsiteY4" fmla="*/ 235692 h 47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42" h="471236">
                  <a:moveTo>
                    <a:pt x="268443" y="235692"/>
                  </a:moveTo>
                  <a:cubicBezTo>
                    <a:pt x="268443" y="365819"/>
                    <a:pt x="208350" y="471237"/>
                    <a:pt x="134221" y="471237"/>
                  </a:cubicBezTo>
                  <a:cubicBezTo>
                    <a:pt x="60093" y="471237"/>
                    <a:pt x="0" y="365819"/>
                    <a:pt x="0" y="235692"/>
                  </a:cubicBezTo>
                  <a:cubicBezTo>
                    <a:pt x="0" y="105564"/>
                    <a:pt x="60093" y="0"/>
                    <a:pt x="134221" y="0"/>
                  </a:cubicBezTo>
                  <a:cubicBezTo>
                    <a:pt x="208350" y="0"/>
                    <a:pt x="268443" y="105564"/>
                    <a:pt x="268443" y="235692"/>
                  </a:cubicBezTo>
                  <a:close/>
                </a:path>
              </a:pathLst>
            </a:custGeom>
            <a:noFill/>
            <a:ln w="14598" cap="flat">
              <a:solidFill>
                <a:srgbClr val="0BA157"/>
              </a:solidFill>
              <a:prstDash val="solid"/>
              <a:miter/>
            </a:ln>
          </p:spPr>
          <p:txBody>
            <a:bodyPr rtlCol="0" anchor="ctr"/>
            <a:lstStyle/>
            <a:p>
              <a:endParaRPr lang="fr-FR" sz="1350"/>
            </a:p>
          </p:txBody>
        </p:sp>
        <p:sp>
          <p:nvSpPr>
            <p:cNvPr id="826" name="Forme libre : forme 825">
              <a:extLst>
                <a:ext uri="{FF2B5EF4-FFF2-40B4-BE49-F238E27FC236}">
                  <a16:creationId xmlns:a16="http://schemas.microsoft.com/office/drawing/2014/main" id="{642F6FF7-846B-49BA-9DC0-1210C7995145}"/>
                </a:ext>
              </a:extLst>
            </p:cNvPr>
            <p:cNvSpPr/>
            <p:nvPr/>
          </p:nvSpPr>
          <p:spPr>
            <a:xfrm>
              <a:off x="3236544" y="3475787"/>
              <a:ext cx="14328" cy="465242"/>
            </a:xfrm>
            <a:custGeom>
              <a:avLst/>
              <a:gdLst>
                <a:gd name="connsiteX0" fmla="*/ 0 w 14328"/>
                <a:gd name="connsiteY0" fmla="*/ 0 h 465242"/>
                <a:gd name="connsiteX1" fmla="*/ 14329 w 14328"/>
                <a:gd name="connsiteY1" fmla="*/ 0 h 465242"/>
                <a:gd name="connsiteX2" fmla="*/ 14329 w 14328"/>
                <a:gd name="connsiteY2" fmla="*/ 465242 h 465242"/>
                <a:gd name="connsiteX3" fmla="*/ 0 w 14328"/>
                <a:gd name="connsiteY3" fmla="*/ 465242 h 465242"/>
              </a:gdLst>
              <a:ahLst/>
              <a:cxnLst>
                <a:cxn ang="0">
                  <a:pos x="connsiteX0" y="connsiteY0"/>
                </a:cxn>
                <a:cxn ang="0">
                  <a:pos x="connsiteX1" y="connsiteY1"/>
                </a:cxn>
                <a:cxn ang="0">
                  <a:pos x="connsiteX2" y="connsiteY2"/>
                </a:cxn>
                <a:cxn ang="0">
                  <a:pos x="connsiteX3" y="connsiteY3"/>
                </a:cxn>
              </a:cxnLst>
              <a:rect l="l" t="t" r="r" b="b"/>
              <a:pathLst>
                <a:path w="14328" h="465242">
                  <a:moveTo>
                    <a:pt x="0" y="0"/>
                  </a:moveTo>
                  <a:lnTo>
                    <a:pt x="14329" y="0"/>
                  </a:lnTo>
                  <a:lnTo>
                    <a:pt x="14329" y="465242"/>
                  </a:lnTo>
                  <a:lnTo>
                    <a:pt x="0" y="465242"/>
                  </a:lnTo>
                  <a:close/>
                </a:path>
              </a:pathLst>
            </a:custGeom>
            <a:solidFill>
              <a:srgbClr val="0BA157"/>
            </a:solidFill>
            <a:ln w="14598" cap="flat">
              <a:noFill/>
              <a:prstDash val="solid"/>
              <a:miter/>
            </a:ln>
          </p:spPr>
          <p:txBody>
            <a:bodyPr rtlCol="0" anchor="ctr"/>
            <a:lstStyle/>
            <a:p>
              <a:endParaRPr lang="fr-FR" sz="1350"/>
            </a:p>
          </p:txBody>
        </p:sp>
        <p:sp>
          <p:nvSpPr>
            <p:cNvPr id="827" name="Forme libre : forme 826">
              <a:extLst>
                <a:ext uri="{FF2B5EF4-FFF2-40B4-BE49-F238E27FC236}">
                  <a16:creationId xmlns:a16="http://schemas.microsoft.com/office/drawing/2014/main" id="{9400051C-D4AC-4C1E-A98A-DD79A0F397F5}"/>
                </a:ext>
              </a:extLst>
            </p:cNvPr>
            <p:cNvSpPr/>
            <p:nvPr/>
          </p:nvSpPr>
          <p:spPr>
            <a:xfrm>
              <a:off x="3241515" y="3526961"/>
              <a:ext cx="38745" cy="54390"/>
            </a:xfrm>
            <a:custGeom>
              <a:avLst/>
              <a:gdLst>
                <a:gd name="connsiteX0" fmla="*/ 8334 w 38745"/>
                <a:gd name="connsiteY0" fmla="*/ 54390 h 54390"/>
                <a:gd name="connsiteX1" fmla="*/ 0 w 38745"/>
                <a:gd name="connsiteY1" fmla="*/ 48688 h 54390"/>
                <a:gd name="connsiteX2" fmla="*/ 30412 w 38745"/>
                <a:gd name="connsiteY2" fmla="*/ 0 h 54390"/>
                <a:gd name="connsiteX3" fmla="*/ 38746 w 38745"/>
                <a:gd name="connsiteY3" fmla="*/ 5702 h 54390"/>
                <a:gd name="connsiteX4" fmla="*/ 8334 w 38745"/>
                <a:gd name="connsiteY4" fmla="*/ 54390 h 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5" h="54390">
                  <a:moveTo>
                    <a:pt x="8334" y="54390"/>
                  </a:moveTo>
                  <a:lnTo>
                    <a:pt x="0" y="48688"/>
                  </a:lnTo>
                  <a:lnTo>
                    <a:pt x="30412" y="0"/>
                  </a:lnTo>
                  <a:lnTo>
                    <a:pt x="38746" y="5702"/>
                  </a:lnTo>
                  <a:lnTo>
                    <a:pt x="8334" y="54390"/>
                  </a:lnTo>
                  <a:close/>
                </a:path>
              </a:pathLst>
            </a:custGeom>
            <a:solidFill>
              <a:srgbClr val="0BA157"/>
            </a:solidFill>
            <a:ln w="14598" cap="flat">
              <a:noFill/>
              <a:prstDash val="solid"/>
              <a:miter/>
            </a:ln>
          </p:spPr>
          <p:txBody>
            <a:bodyPr rtlCol="0" anchor="ctr"/>
            <a:lstStyle/>
            <a:p>
              <a:endParaRPr lang="fr-FR" sz="1350"/>
            </a:p>
          </p:txBody>
        </p:sp>
        <p:sp>
          <p:nvSpPr>
            <p:cNvPr id="828" name="Forme libre : forme 827">
              <a:extLst>
                <a:ext uri="{FF2B5EF4-FFF2-40B4-BE49-F238E27FC236}">
                  <a16:creationId xmlns:a16="http://schemas.microsoft.com/office/drawing/2014/main" id="{BB866F91-6195-4E13-B5F3-D69E638323D0}"/>
                </a:ext>
              </a:extLst>
            </p:cNvPr>
            <p:cNvSpPr/>
            <p:nvPr/>
          </p:nvSpPr>
          <p:spPr>
            <a:xfrm>
              <a:off x="3207594" y="3627408"/>
              <a:ext cx="38160" cy="54682"/>
            </a:xfrm>
            <a:custGeom>
              <a:avLst/>
              <a:gdLst>
                <a:gd name="connsiteX0" fmla="*/ 38161 w 38160"/>
                <a:gd name="connsiteY0" fmla="*/ 49127 h 54682"/>
                <a:gd name="connsiteX1" fmla="*/ 29681 w 38160"/>
                <a:gd name="connsiteY1" fmla="*/ 54683 h 54682"/>
                <a:gd name="connsiteX2" fmla="*/ 0 w 38160"/>
                <a:gd name="connsiteY2" fmla="*/ 5556 h 54682"/>
                <a:gd name="connsiteX3" fmla="*/ 8334 w 38160"/>
                <a:gd name="connsiteY3" fmla="*/ 0 h 54682"/>
                <a:gd name="connsiteX4" fmla="*/ 38161 w 38160"/>
                <a:gd name="connsiteY4" fmla="*/ 49127 h 5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0" h="54682">
                  <a:moveTo>
                    <a:pt x="38161" y="49127"/>
                  </a:moveTo>
                  <a:lnTo>
                    <a:pt x="29681" y="54683"/>
                  </a:lnTo>
                  <a:lnTo>
                    <a:pt x="0" y="5556"/>
                  </a:lnTo>
                  <a:lnTo>
                    <a:pt x="8334" y="0"/>
                  </a:lnTo>
                  <a:lnTo>
                    <a:pt x="38161" y="49127"/>
                  </a:lnTo>
                  <a:close/>
                </a:path>
              </a:pathLst>
            </a:custGeom>
            <a:solidFill>
              <a:srgbClr val="0BA157"/>
            </a:solidFill>
            <a:ln w="14598" cap="flat">
              <a:noFill/>
              <a:prstDash val="solid"/>
              <a:miter/>
            </a:ln>
          </p:spPr>
          <p:txBody>
            <a:bodyPr rtlCol="0" anchor="ctr"/>
            <a:lstStyle/>
            <a:p>
              <a:endParaRPr lang="fr-FR" sz="1350"/>
            </a:p>
          </p:txBody>
        </p:sp>
        <p:sp>
          <p:nvSpPr>
            <p:cNvPr id="829" name="Forme libre : forme 828">
              <a:extLst>
                <a:ext uri="{FF2B5EF4-FFF2-40B4-BE49-F238E27FC236}">
                  <a16:creationId xmlns:a16="http://schemas.microsoft.com/office/drawing/2014/main" id="{91E89E68-E17A-47E6-A98D-70835774130D}"/>
                </a:ext>
              </a:extLst>
            </p:cNvPr>
            <p:cNvSpPr/>
            <p:nvPr/>
          </p:nvSpPr>
          <p:spPr>
            <a:xfrm>
              <a:off x="2848647" y="3383967"/>
              <a:ext cx="225603" cy="395938"/>
            </a:xfrm>
            <a:custGeom>
              <a:avLst/>
              <a:gdLst>
                <a:gd name="connsiteX0" fmla="*/ 225603 w 225603"/>
                <a:gd name="connsiteY0" fmla="*/ 197969 h 395938"/>
                <a:gd name="connsiteX1" fmla="*/ 112728 w 225603"/>
                <a:gd name="connsiteY1" fmla="*/ 395939 h 395938"/>
                <a:gd name="connsiteX2" fmla="*/ 0 w 225603"/>
                <a:gd name="connsiteY2" fmla="*/ 197969 h 395938"/>
                <a:gd name="connsiteX3" fmla="*/ 112728 w 225603"/>
                <a:gd name="connsiteY3" fmla="*/ 0 h 395938"/>
                <a:gd name="connsiteX4" fmla="*/ 225603 w 225603"/>
                <a:gd name="connsiteY4" fmla="*/ 197969 h 39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03" h="395938">
                  <a:moveTo>
                    <a:pt x="225603" y="197969"/>
                  </a:moveTo>
                  <a:cubicBezTo>
                    <a:pt x="225603" y="307189"/>
                    <a:pt x="175014" y="395939"/>
                    <a:pt x="112728" y="395939"/>
                  </a:cubicBezTo>
                  <a:cubicBezTo>
                    <a:pt x="50443" y="395939"/>
                    <a:pt x="0" y="307189"/>
                    <a:pt x="0" y="197969"/>
                  </a:cubicBezTo>
                  <a:cubicBezTo>
                    <a:pt x="0" y="88750"/>
                    <a:pt x="50443" y="0"/>
                    <a:pt x="112728" y="0"/>
                  </a:cubicBezTo>
                  <a:cubicBezTo>
                    <a:pt x="175014" y="0"/>
                    <a:pt x="225603" y="88896"/>
                    <a:pt x="225603" y="197969"/>
                  </a:cubicBezTo>
                  <a:close/>
                </a:path>
              </a:pathLst>
            </a:custGeom>
            <a:noFill/>
            <a:ln w="14598" cap="flat">
              <a:solidFill>
                <a:srgbClr val="0BA157"/>
              </a:solidFill>
              <a:prstDash val="solid"/>
              <a:miter/>
            </a:ln>
          </p:spPr>
          <p:txBody>
            <a:bodyPr rtlCol="0" anchor="ctr"/>
            <a:lstStyle/>
            <a:p>
              <a:endParaRPr lang="fr-FR" sz="1350"/>
            </a:p>
          </p:txBody>
        </p:sp>
        <p:sp>
          <p:nvSpPr>
            <p:cNvPr id="830" name="Forme libre : forme 829">
              <a:extLst>
                <a:ext uri="{FF2B5EF4-FFF2-40B4-BE49-F238E27FC236}">
                  <a16:creationId xmlns:a16="http://schemas.microsoft.com/office/drawing/2014/main" id="{AEB2ED31-53B7-43FE-8AA0-81FFD492A962}"/>
                </a:ext>
              </a:extLst>
            </p:cNvPr>
            <p:cNvSpPr/>
            <p:nvPr/>
          </p:nvSpPr>
          <p:spPr>
            <a:xfrm>
              <a:off x="2959036" y="3550208"/>
              <a:ext cx="11989" cy="390967"/>
            </a:xfrm>
            <a:custGeom>
              <a:avLst/>
              <a:gdLst>
                <a:gd name="connsiteX0" fmla="*/ 0 w 11989"/>
                <a:gd name="connsiteY0" fmla="*/ 0 h 390967"/>
                <a:gd name="connsiteX1" fmla="*/ 11989 w 11989"/>
                <a:gd name="connsiteY1" fmla="*/ 0 h 390967"/>
                <a:gd name="connsiteX2" fmla="*/ 11989 w 11989"/>
                <a:gd name="connsiteY2" fmla="*/ 390967 h 390967"/>
                <a:gd name="connsiteX3" fmla="*/ 0 w 11989"/>
                <a:gd name="connsiteY3" fmla="*/ 390967 h 390967"/>
              </a:gdLst>
              <a:ahLst/>
              <a:cxnLst>
                <a:cxn ang="0">
                  <a:pos x="connsiteX0" y="connsiteY0"/>
                </a:cxn>
                <a:cxn ang="0">
                  <a:pos x="connsiteX1" y="connsiteY1"/>
                </a:cxn>
                <a:cxn ang="0">
                  <a:pos x="connsiteX2" y="connsiteY2"/>
                </a:cxn>
                <a:cxn ang="0">
                  <a:pos x="connsiteX3" y="connsiteY3"/>
                </a:cxn>
              </a:cxnLst>
              <a:rect l="l" t="t" r="r" b="b"/>
              <a:pathLst>
                <a:path w="11989" h="390967">
                  <a:moveTo>
                    <a:pt x="0" y="0"/>
                  </a:moveTo>
                  <a:lnTo>
                    <a:pt x="11989" y="0"/>
                  </a:lnTo>
                  <a:lnTo>
                    <a:pt x="11989" y="390967"/>
                  </a:lnTo>
                  <a:lnTo>
                    <a:pt x="0" y="390967"/>
                  </a:lnTo>
                  <a:close/>
                </a:path>
              </a:pathLst>
            </a:custGeom>
            <a:solidFill>
              <a:srgbClr val="0BA157"/>
            </a:solidFill>
            <a:ln w="14598" cap="flat">
              <a:noFill/>
              <a:prstDash val="solid"/>
              <a:miter/>
            </a:ln>
          </p:spPr>
          <p:txBody>
            <a:bodyPr rtlCol="0" anchor="ctr"/>
            <a:lstStyle/>
            <a:p>
              <a:endParaRPr lang="fr-FR" sz="1350"/>
            </a:p>
          </p:txBody>
        </p:sp>
        <p:sp>
          <p:nvSpPr>
            <p:cNvPr id="831" name="Forme libre : forme 830">
              <a:extLst>
                <a:ext uri="{FF2B5EF4-FFF2-40B4-BE49-F238E27FC236}">
                  <a16:creationId xmlns:a16="http://schemas.microsoft.com/office/drawing/2014/main" id="{1D81BDBD-4852-4551-A5B0-19B7E2AC7762}"/>
                </a:ext>
              </a:extLst>
            </p:cNvPr>
            <p:cNvSpPr/>
            <p:nvPr/>
          </p:nvSpPr>
          <p:spPr>
            <a:xfrm>
              <a:off x="2963130" y="3593048"/>
              <a:ext cx="32604" cy="45764"/>
            </a:xfrm>
            <a:custGeom>
              <a:avLst/>
              <a:gdLst>
                <a:gd name="connsiteX0" fmla="*/ 7018 w 32604"/>
                <a:gd name="connsiteY0" fmla="*/ 45764 h 45764"/>
                <a:gd name="connsiteX1" fmla="*/ 0 w 32604"/>
                <a:gd name="connsiteY1" fmla="*/ 40939 h 45764"/>
                <a:gd name="connsiteX2" fmla="*/ 25441 w 32604"/>
                <a:gd name="connsiteY2" fmla="*/ 0 h 45764"/>
                <a:gd name="connsiteX3" fmla="*/ 32605 w 32604"/>
                <a:gd name="connsiteY3" fmla="*/ 4825 h 45764"/>
                <a:gd name="connsiteX4" fmla="*/ 7018 w 32604"/>
                <a:gd name="connsiteY4" fmla="*/ 45764 h 45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 h="45764">
                  <a:moveTo>
                    <a:pt x="7018" y="45764"/>
                  </a:moveTo>
                  <a:lnTo>
                    <a:pt x="0" y="40939"/>
                  </a:lnTo>
                  <a:lnTo>
                    <a:pt x="25441" y="0"/>
                  </a:lnTo>
                  <a:lnTo>
                    <a:pt x="32605" y="4825"/>
                  </a:lnTo>
                  <a:lnTo>
                    <a:pt x="7018" y="45764"/>
                  </a:lnTo>
                  <a:close/>
                </a:path>
              </a:pathLst>
            </a:custGeom>
            <a:solidFill>
              <a:srgbClr val="0BA157"/>
            </a:solidFill>
            <a:ln w="14598" cap="flat">
              <a:noFill/>
              <a:prstDash val="solid"/>
              <a:miter/>
            </a:ln>
          </p:spPr>
          <p:txBody>
            <a:bodyPr rtlCol="0" anchor="ctr"/>
            <a:lstStyle/>
            <a:p>
              <a:endParaRPr lang="fr-FR" sz="1350"/>
            </a:p>
          </p:txBody>
        </p:sp>
        <p:sp>
          <p:nvSpPr>
            <p:cNvPr id="832" name="Forme libre : forme 831">
              <a:extLst>
                <a:ext uri="{FF2B5EF4-FFF2-40B4-BE49-F238E27FC236}">
                  <a16:creationId xmlns:a16="http://schemas.microsoft.com/office/drawing/2014/main" id="{E245F589-FCA1-4101-934E-8C00E2F12AAF}"/>
                </a:ext>
              </a:extLst>
            </p:cNvPr>
            <p:cNvSpPr/>
            <p:nvPr/>
          </p:nvSpPr>
          <p:spPr>
            <a:xfrm>
              <a:off x="2934618" y="3677558"/>
              <a:ext cx="32020" cy="45910"/>
            </a:xfrm>
            <a:custGeom>
              <a:avLst/>
              <a:gdLst>
                <a:gd name="connsiteX0" fmla="*/ 32020 w 32020"/>
                <a:gd name="connsiteY0" fmla="*/ 41232 h 45910"/>
                <a:gd name="connsiteX1" fmla="*/ 24856 w 32020"/>
                <a:gd name="connsiteY1" fmla="*/ 45910 h 45910"/>
                <a:gd name="connsiteX2" fmla="*/ 0 w 32020"/>
                <a:gd name="connsiteY2" fmla="*/ 4532 h 45910"/>
                <a:gd name="connsiteX3" fmla="*/ 7018 w 32020"/>
                <a:gd name="connsiteY3" fmla="*/ 0 h 45910"/>
                <a:gd name="connsiteX4" fmla="*/ 32020 w 32020"/>
                <a:gd name="connsiteY4" fmla="*/ 41232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0" h="45910">
                  <a:moveTo>
                    <a:pt x="32020" y="41232"/>
                  </a:moveTo>
                  <a:lnTo>
                    <a:pt x="24856" y="45910"/>
                  </a:lnTo>
                  <a:lnTo>
                    <a:pt x="0" y="4532"/>
                  </a:lnTo>
                  <a:lnTo>
                    <a:pt x="7018" y="0"/>
                  </a:lnTo>
                  <a:lnTo>
                    <a:pt x="32020" y="41232"/>
                  </a:lnTo>
                  <a:close/>
                </a:path>
              </a:pathLst>
            </a:custGeom>
            <a:solidFill>
              <a:srgbClr val="0BA157"/>
            </a:solidFill>
            <a:ln w="14598" cap="flat">
              <a:noFill/>
              <a:prstDash val="solid"/>
              <a:miter/>
            </a:ln>
          </p:spPr>
          <p:txBody>
            <a:bodyPr rtlCol="0" anchor="ctr"/>
            <a:lstStyle/>
            <a:p>
              <a:endParaRPr lang="fr-FR" sz="1350"/>
            </a:p>
          </p:txBody>
        </p:sp>
        <p:sp>
          <p:nvSpPr>
            <p:cNvPr id="833" name="Forme libre : forme 832">
              <a:extLst>
                <a:ext uri="{FF2B5EF4-FFF2-40B4-BE49-F238E27FC236}">
                  <a16:creationId xmlns:a16="http://schemas.microsoft.com/office/drawing/2014/main" id="{452A5E8B-B107-415B-8EF5-4555F3136F09}"/>
                </a:ext>
              </a:extLst>
            </p:cNvPr>
            <p:cNvSpPr/>
            <p:nvPr/>
          </p:nvSpPr>
          <p:spPr>
            <a:xfrm>
              <a:off x="2631962" y="3502836"/>
              <a:ext cx="217721" cy="212590"/>
            </a:xfrm>
            <a:custGeom>
              <a:avLst/>
              <a:gdLst>
                <a:gd name="connsiteX0" fmla="*/ 48103 w 217721"/>
                <a:gd name="connsiteY0" fmla="*/ 193583 h 212590"/>
                <a:gd name="connsiteX1" fmla="*/ 48103 w 217721"/>
                <a:gd name="connsiteY1" fmla="*/ 197092 h 212590"/>
                <a:gd name="connsiteX2" fmla="*/ 48103 w 217721"/>
                <a:gd name="connsiteY2" fmla="*/ 212590 h 212590"/>
                <a:gd name="connsiteX3" fmla="*/ 150451 w 217721"/>
                <a:gd name="connsiteY3" fmla="*/ 179254 h 212590"/>
                <a:gd name="connsiteX4" fmla="*/ 150451 w 217721"/>
                <a:gd name="connsiteY4" fmla="*/ 78808 h 212590"/>
                <a:gd name="connsiteX5" fmla="*/ 184079 w 217721"/>
                <a:gd name="connsiteY5" fmla="*/ 85533 h 212590"/>
                <a:gd name="connsiteX6" fmla="*/ 217708 w 217721"/>
                <a:gd name="connsiteY6" fmla="*/ 66526 h 212590"/>
                <a:gd name="connsiteX7" fmla="*/ 186565 w 217721"/>
                <a:gd name="connsiteY7" fmla="*/ 0 h 212590"/>
                <a:gd name="connsiteX8" fmla="*/ 161855 w 217721"/>
                <a:gd name="connsiteY8" fmla="*/ 16668 h 212590"/>
                <a:gd name="connsiteX9" fmla="*/ 170920 w 217721"/>
                <a:gd name="connsiteY9" fmla="*/ 50297 h 212590"/>
                <a:gd name="connsiteX10" fmla="*/ 140801 w 217721"/>
                <a:gd name="connsiteY10" fmla="*/ 30997 h 212590"/>
                <a:gd name="connsiteX11" fmla="*/ 127057 w 217721"/>
                <a:gd name="connsiteY11" fmla="*/ 25441 h 212590"/>
                <a:gd name="connsiteX12" fmla="*/ 94891 w 217721"/>
                <a:gd name="connsiteY12" fmla="*/ 25441 h 212590"/>
                <a:gd name="connsiteX13" fmla="*/ 92990 w 217721"/>
                <a:gd name="connsiteY13" fmla="*/ 26318 h 212590"/>
                <a:gd name="connsiteX14" fmla="*/ 92990 w 217721"/>
                <a:gd name="connsiteY14" fmla="*/ 26318 h 212590"/>
                <a:gd name="connsiteX15" fmla="*/ 0 w 217721"/>
                <a:gd name="connsiteY15" fmla="*/ 99423 h 212590"/>
                <a:gd name="connsiteX16" fmla="*/ 49419 w 217721"/>
                <a:gd name="connsiteY16" fmla="*/ 147965 h 212590"/>
                <a:gd name="connsiteX17" fmla="*/ 37138 w 217721"/>
                <a:gd name="connsiteY17" fmla="*/ 112144 h 212590"/>
                <a:gd name="connsiteX18" fmla="*/ 51759 w 217721"/>
                <a:gd name="connsiteY18" fmla="*/ 100154 h 2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21" h="212590">
                  <a:moveTo>
                    <a:pt x="48103" y="193583"/>
                  </a:moveTo>
                  <a:lnTo>
                    <a:pt x="48103" y="197092"/>
                  </a:lnTo>
                  <a:lnTo>
                    <a:pt x="48103" y="212590"/>
                  </a:lnTo>
                  <a:moveTo>
                    <a:pt x="150451" y="179254"/>
                  </a:moveTo>
                  <a:lnTo>
                    <a:pt x="150451" y="78808"/>
                  </a:lnTo>
                  <a:cubicBezTo>
                    <a:pt x="150451" y="78808"/>
                    <a:pt x="159955" y="80416"/>
                    <a:pt x="184079" y="85533"/>
                  </a:cubicBezTo>
                  <a:cubicBezTo>
                    <a:pt x="208204" y="90651"/>
                    <a:pt x="218146" y="80123"/>
                    <a:pt x="217708" y="66526"/>
                  </a:cubicBezTo>
                  <a:cubicBezTo>
                    <a:pt x="217269" y="52928"/>
                    <a:pt x="186565" y="0"/>
                    <a:pt x="186565" y="0"/>
                  </a:cubicBezTo>
                  <a:lnTo>
                    <a:pt x="161855" y="16668"/>
                  </a:lnTo>
                  <a:cubicBezTo>
                    <a:pt x="161855" y="16668"/>
                    <a:pt x="170335" y="49565"/>
                    <a:pt x="170920" y="50297"/>
                  </a:cubicBezTo>
                  <a:cubicBezTo>
                    <a:pt x="160365" y="44711"/>
                    <a:pt x="150290" y="38249"/>
                    <a:pt x="140801" y="30997"/>
                  </a:cubicBezTo>
                  <a:cubicBezTo>
                    <a:pt x="131736" y="23686"/>
                    <a:pt x="127057" y="25441"/>
                    <a:pt x="127057" y="25441"/>
                  </a:cubicBezTo>
                  <a:lnTo>
                    <a:pt x="94891" y="25441"/>
                  </a:lnTo>
                  <a:lnTo>
                    <a:pt x="92990" y="26318"/>
                  </a:lnTo>
                  <a:lnTo>
                    <a:pt x="92990" y="26318"/>
                  </a:lnTo>
                  <a:cubicBezTo>
                    <a:pt x="81293" y="26318"/>
                    <a:pt x="2486" y="78223"/>
                    <a:pt x="0" y="99423"/>
                  </a:cubicBezTo>
                  <a:moveTo>
                    <a:pt x="49419" y="147965"/>
                  </a:moveTo>
                  <a:cubicBezTo>
                    <a:pt x="43863" y="138462"/>
                    <a:pt x="33336" y="118723"/>
                    <a:pt x="37138" y="112144"/>
                  </a:cubicBezTo>
                  <a:cubicBezTo>
                    <a:pt x="40727" y="106792"/>
                    <a:pt x="45812" y="102625"/>
                    <a:pt x="51759" y="100154"/>
                  </a:cubicBezTo>
                  <a:close/>
                </a:path>
              </a:pathLst>
            </a:custGeom>
            <a:noFill/>
            <a:ln w="14598" cap="rnd">
              <a:solidFill>
                <a:srgbClr val="0BA157"/>
              </a:solidFill>
              <a:prstDash val="solid"/>
              <a:round/>
            </a:ln>
          </p:spPr>
          <p:txBody>
            <a:bodyPr rtlCol="0" anchor="ctr"/>
            <a:lstStyle/>
            <a:p>
              <a:endParaRPr lang="fr-FR" sz="1350"/>
            </a:p>
          </p:txBody>
        </p:sp>
        <p:sp>
          <p:nvSpPr>
            <p:cNvPr id="834" name="Forme libre : forme 833">
              <a:extLst>
                <a:ext uri="{FF2B5EF4-FFF2-40B4-BE49-F238E27FC236}">
                  <a16:creationId xmlns:a16="http://schemas.microsoft.com/office/drawing/2014/main" id="{996EFA94-1856-4431-B086-D86B6B3175EE}"/>
                </a:ext>
              </a:extLst>
            </p:cNvPr>
            <p:cNvSpPr/>
            <p:nvPr/>
          </p:nvSpPr>
          <p:spPr>
            <a:xfrm>
              <a:off x="2786429" y="3462304"/>
              <a:ext cx="27503" cy="42141"/>
            </a:xfrm>
            <a:custGeom>
              <a:avLst/>
              <a:gdLst>
                <a:gd name="connsiteX0" fmla="*/ 26103 w 27503"/>
                <a:gd name="connsiteY0" fmla="*/ 31467 h 42141"/>
                <a:gd name="connsiteX1" fmla="*/ 23033 w 27503"/>
                <a:gd name="connsiteY1" fmla="*/ 7196 h 42141"/>
                <a:gd name="connsiteX2" fmla="*/ 3002 w 27503"/>
                <a:gd name="connsiteY2" fmla="*/ 763 h 42141"/>
                <a:gd name="connsiteX3" fmla="*/ 7973 w 27503"/>
                <a:gd name="connsiteY3" fmla="*/ 11582 h 42141"/>
                <a:gd name="connsiteX4" fmla="*/ 9435 w 27503"/>
                <a:gd name="connsiteY4" fmla="*/ 40825 h 42141"/>
                <a:gd name="connsiteX5" fmla="*/ 26103 w 27503"/>
                <a:gd name="connsiteY5" fmla="*/ 31467 h 4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03" h="42141">
                  <a:moveTo>
                    <a:pt x="26103" y="31467"/>
                  </a:moveTo>
                  <a:cubicBezTo>
                    <a:pt x="26103" y="31467"/>
                    <a:pt x="30782" y="11582"/>
                    <a:pt x="23033" y="7196"/>
                  </a:cubicBezTo>
                  <a:cubicBezTo>
                    <a:pt x="15284" y="2810"/>
                    <a:pt x="8412" y="-1869"/>
                    <a:pt x="3002" y="763"/>
                  </a:cubicBezTo>
                  <a:cubicBezTo>
                    <a:pt x="-2408" y="3394"/>
                    <a:pt x="-361" y="8366"/>
                    <a:pt x="7973" y="11582"/>
                  </a:cubicBezTo>
                  <a:cubicBezTo>
                    <a:pt x="7973" y="11582"/>
                    <a:pt x="-507" y="37023"/>
                    <a:pt x="9435" y="40825"/>
                  </a:cubicBezTo>
                  <a:cubicBezTo>
                    <a:pt x="19378" y="44626"/>
                    <a:pt x="22009" y="39801"/>
                    <a:pt x="26103" y="31467"/>
                  </a:cubicBezTo>
                  <a:close/>
                </a:path>
              </a:pathLst>
            </a:custGeom>
            <a:noFill/>
            <a:ln w="14598" cap="rnd">
              <a:solidFill>
                <a:srgbClr val="0BA157"/>
              </a:solidFill>
              <a:prstDash val="solid"/>
              <a:round/>
            </a:ln>
          </p:spPr>
          <p:txBody>
            <a:bodyPr rtlCol="0" anchor="ctr"/>
            <a:lstStyle/>
            <a:p>
              <a:endParaRPr lang="fr-FR" sz="1350"/>
            </a:p>
          </p:txBody>
        </p:sp>
        <p:sp>
          <p:nvSpPr>
            <p:cNvPr id="835" name="Forme libre : forme 834">
              <a:extLst>
                <a:ext uri="{FF2B5EF4-FFF2-40B4-BE49-F238E27FC236}">
                  <a16:creationId xmlns:a16="http://schemas.microsoft.com/office/drawing/2014/main" id="{EEFDF906-5D83-4CA6-8DEB-2DB50394A51D}"/>
                </a:ext>
              </a:extLst>
            </p:cNvPr>
            <p:cNvSpPr/>
            <p:nvPr/>
          </p:nvSpPr>
          <p:spPr>
            <a:xfrm>
              <a:off x="2794256" y="3493771"/>
              <a:ext cx="23539" cy="25733"/>
            </a:xfrm>
            <a:custGeom>
              <a:avLst/>
              <a:gdLst>
                <a:gd name="connsiteX0" fmla="*/ 23540 w 23539"/>
                <a:gd name="connsiteY0" fmla="*/ 9065 h 25733"/>
                <a:gd name="connsiteX1" fmla="*/ 18276 w 23539"/>
                <a:gd name="connsiteY1" fmla="*/ 0 h 25733"/>
                <a:gd name="connsiteX2" fmla="*/ 0 w 23539"/>
                <a:gd name="connsiteY2" fmla="*/ 25733 h 25733"/>
                <a:gd name="connsiteX3" fmla="*/ 23540 w 23539"/>
                <a:gd name="connsiteY3" fmla="*/ 9065 h 25733"/>
              </a:gdLst>
              <a:ahLst/>
              <a:cxnLst>
                <a:cxn ang="0">
                  <a:pos x="connsiteX0" y="connsiteY0"/>
                </a:cxn>
                <a:cxn ang="0">
                  <a:pos x="connsiteX1" y="connsiteY1"/>
                </a:cxn>
                <a:cxn ang="0">
                  <a:pos x="connsiteX2" y="connsiteY2"/>
                </a:cxn>
                <a:cxn ang="0">
                  <a:pos x="connsiteX3" y="connsiteY3"/>
                </a:cxn>
              </a:cxnLst>
              <a:rect l="l" t="t" r="r" b="b"/>
              <a:pathLst>
                <a:path w="23539" h="25733">
                  <a:moveTo>
                    <a:pt x="23540" y="9065"/>
                  </a:moveTo>
                  <a:lnTo>
                    <a:pt x="18276" y="0"/>
                  </a:lnTo>
                  <a:lnTo>
                    <a:pt x="0" y="25733"/>
                  </a:lnTo>
                  <a:lnTo>
                    <a:pt x="23540" y="9065"/>
                  </a:lnTo>
                  <a:close/>
                </a:path>
              </a:pathLst>
            </a:custGeom>
            <a:noFill/>
            <a:ln w="14598" cap="rnd">
              <a:solidFill>
                <a:srgbClr val="0BA157"/>
              </a:solidFill>
              <a:prstDash val="solid"/>
              <a:round/>
            </a:ln>
          </p:spPr>
          <p:txBody>
            <a:bodyPr rtlCol="0" anchor="ctr"/>
            <a:lstStyle/>
            <a:p>
              <a:endParaRPr lang="fr-FR" sz="1350"/>
            </a:p>
          </p:txBody>
        </p:sp>
        <p:sp>
          <p:nvSpPr>
            <p:cNvPr id="836" name="Forme libre : forme 835">
              <a:extLst>
                <a:ext uri="{FF2B5EF4-FFF2-40B4-BE49-F238E27FC236}">
                  <a16:creationId xmlns:a16="http://schemas.microsoft.com/office/drawing/2014/main" id="{30BC19FF-69F3-4070-B475-222E2BB5439D}"/>
                </a:ext>
              </a:extLst>
            </p:cNvPr>
            <p:cNvSpPr/>
            <p:nvPr/>
          </p:nvSpPr>
          <p:spPr>
            <a:xfrm rot="-4531800">
              <a:off x="2776086" y="3481391"/>
              <a:ext cx="32020" cy="7164"/>
            </a:xfrm>
            <a:custGeom>
              <a:avLst/>
              <a:gdLst>
                <a:gd name="connsiteX0" fmla="*/ 28804 w 32020"/>
                <a:gd name="connsiteY0" fmla="*/ 0 h 7164"/>
                <a:gd name="connsiteX1" fmla="*/ 32020 w 32020"/>
                <a:gd name="connsiteY1" fmla="*/ 0 h 7164"/>
                <a:gd name="connsiteX2" fmla="*/ 32020 w 32020"/>
                <a:gd name="connsiteY2" fmla="*/ 7164 h 7164"/>
                <a:gd name="connsiteX3" fmla="*/ 28804 w 32020"/>
                <a:gd name="connsiteY3" fmla="*/ 7164 h 7164"/>
                <a:gd name="connsiteX4" fmla="*/ 3217 w 32020"/>
                <a:gd name="connsiteY4" fmla="*/ 7164 h 7164"/>
                <a:gd name="connsiteX5" fmla="*/ 0 w 32020"/>
                <a:gd name="connsiteY5" fmla="*/ 7164 h 7164"/>
                <a:gd name="connsiteX6" fmla="*/ 0 w 32020"/>
                <a:gd name="connsiteY6" fmla="*/ 0 h 7164"/>
                <a:gd name="connsiteX7" fmla="*/ 3217 w 32020"/>
                <a:gd name="connsiteY7" fmla="*/ 0 h 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0" h="7164">
                  <a:moveTo>
                    <a:pt x="28804" y="0"/>
                  </a:moveTo>
                  <a:cubicBezTo>
                    <a:pt x="30580" y="0"/>
                    <a:pt x="32020" y="0"/>
                    <a:pt x="32020" y="0"/>
                  </a:cubicBezTo>
                  <a:lnTo>
                    <a:pt x="32020" y="7164"/>
                  </a:lnTo>
                  <a:cubicBezTo>
                    <a:pt x="32020" y="7164"/>
                    <a:pt x="30580" y="7164"/>
                    <a:pt x="28804" y="7164"/>
                  </a:cubicBezTo>
                  <a:lnTo>
                    <a:pt x="3217" y="7164"/>
                  </a:lnTo>
                  <a:cubicBezTo>
                    <a:pt x="1440" y="7164"/>
                    <a:pt x="0" y="7164"/>
                    <a:pt x="0" y="7164"/>
                  </a:cubicBezTo>
                  <a:lnTo>
                    <a:pt x="0" y="0"/>
                  </a:lnTo>
                  <a:cubicBezTo>
                    <a:pt x="0" y="0"/>
                    <a:pt x="1440" y="0"/>
                    <a:pt x="3217" y="0"/>
                  </a:cubicBezTo>
                  <a:close/>
                </a:path>
              </a:pathLst>
            </a:custGeom>
            <a:noFill/>
            <a:ln w="14598" cap="rnd">
              <a:solidFill>
                <a:srgbClr val="0BA157"/>
              </a:solidFill>
              <a:prstDash val="solid"/>
              <a:round/>
            </a:ln>
          </p:spPr>
          <p:txBody>
            <a:bodyPr rtlCol="0" anchor="ctr"/>
            <a:lstStyle/>
            <a:p>
              <a:endParaRPr lang="fr-FR" sz="1350"/>
            </a:p>
          </p:txBody>
        </p:sp>
        <p:sp>
          <p:nvSpPr>
            <p:cNvPr id="837" name="Forme libre : forme 836">
              <a:extLst>
                <a:ext uri="{FF2B5EF4-FFF2-40B4-BE49-F238E27FC236}">
                  <a16:creationId xmlns:a16="http://schemas.microsoft.com/office/drawing/2014/main" id="{B75F680C-B76E-4C5D-904A-0FA1E1FA5F84}"/>
                </a:ext>
              </a:extLst>
            </p:cNvPr>
            <p:cNvSpPr/>
            <p:nvPr/>
          </p:nvSpPr>
          <p:spPr>
            <a:xfrm>
              <a:off x="2721307" y="3441715"/>
              <a:ext cx="61983" cy="97234"/>
            </a:xfrm>
            <a:custGeom>
              <a:avLst/>
              <a:gdLst>
                <a:gd name="connsiteX0" fmla="*/ 429 w 61983"/>
                <a:gd name="connsiteY0" fmla="*/ 27054 h 97234"/>
                <a:gd name="connsiteX1" fmla="*/ 36397 w 61983"/>
                <a:gd name="connsiteY1" fmla="*/ 5 h 97234"/>
                <a:gd name="connsiteX2" fmla="*/ 51018 w 61983"/>
                <a:gd name="connsiteY2" fmla="*/ 5 h 97234"/>
                <a:gd name="connsiteX3" fmla="*/ 61983 w 61983"/>
                <a:gd name="connsiteY3" fmla="*/ 10971 h 97234"/>
                <a:gd name="connsiteX4" fmla="*/ 61983 w 61983"/>
                <a:gd name="connsiteY4" fmla="*/ 60390 h 97234"/>
                <a:gd name="connsiteX5" fmla="*/ 51018 w 61983"/>
                <a:gd name="connsiteY5" fmla="*/ 71356 h 97234"/>
                <a:gd name="connsiteX6" fmla="*/ 39028 w 61983"/>
                <a:gd name="connsiteY6" fmla="*/ 71356 h 97234"/>
                <a:gd name="connsiteX7" fmla="*/ 39028 w 61983"/>
                <a:gd name="connsiteY7" fmla="*/ 85977 h 97234"/>
                <a:gd name="connsiteX8" fmla="*/ 22507 w 61983"/>
                <a:gd name="connsiteY8" fmla="*/ 97235 h 97234"/>
                <a:gd name="connsiteX9" fmla="*/ 7886 w 61983"/>
                <a:gd name="connsiteY9" fmla="*/ 86854 h 97234"/>
                <a:gd name="connsiteX10" fmla="*/ 7886 w 61983"/>
                <a:gd name="connsiteY10" fmla="*/ 70478 h 97234"/>
                <a:gd name="connsiteX11" fmla="*/ 429 w 61983"/>
                <a:gd name="connsiteY11" fmla="*/ 27054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83" h="97234">
                  <a:moveTo>
                    <a:pt x="429" y="27054"/>
                  </a:moveTo>
                  <a:cubicBezTo>
                    <a:pt x="1160" y="-1019"/>
                    <a:pt x="36397" y="5"/>
                    <a:pt x="36397" y="5"/>
                  </a:cubicBezTo>
                  <a:lnTo>
                    <a:pt x="51018" y="5"/>
                  </a:lnTo>
                  <a:cubicBezTo>
                    <a:pt x="57042" y="78"/>
                    <a:pt x="61905" y="4947"/>
                    <a:pt x="61983" y="10971"/>
                  </a:cubicBezTo>
                  <a:lnTo>
                    <a:pt x="61983" y="60390"/>
                  </a:lnTo>
                  <a:cubicBezTo>
                    <a:pt x="61905" y="66414"/>
                    <a:pt x="57042" y="71282"/>
                    <a:pt x="51018" y="71356"/>
                  </a:cubicBezTo>
                  <a:lnTo>
                    <a:pt x="39028" y="71356"/>
                  </a:lnTo>
                  <a:lnTo>
                    <a:pt x="39028" y="85977"/>
                  </a:lnTo>
                  <a:lnTo>
                    <a:pt x="22507" y="97235"/>
                  </a:lnTo>
                  <a:lnTo>
                    <a:pt x="7886" y="86854"/>
                  </a:lnTo>
                  <a:lnTo>
                    <a:pt x="7886" y="70478"/>
                  </a:lnTo>
                  <a:cubicBezTo>
                    <a:pt x="1479" y="56954"/>
                    <a:pt x="-1101" y="41938"/>
                    <a:pt x="429" y="27054"/>
                  </a:cubicBezTo>
                  <a:close/>
                </a:path>
              </a:pathLst>
            </a:custGeom>
            <a:noFill/>
            <a:ln w="14598" cap="rnd">
              <a:solidFill>
                <a:srgbClr val="0BA157"/>
              </a:solidFill>
              <a:prstDash val="solid"/>
              <a:round/>
            </a:ln>
          </p:spPr>
          <p:txBody>
            <a:bodyPr rtlCol="0" anchor="ctr"/>
            <a:lstStyle/>
            <a:p>
              <a:endParaRPr lang="fr-FR" sz="1350"/>
            </a:p>
          </p:txBody>
        </p:sp>
        <p:sp>
          <p:nvSpPr>
            <p:cNvPr id="838" name="Forme libre : forme 837">
              <a:extLst>
                <a:ext uri="{FF2B5EF4-FFF2-40B4-BE49-F238E27FC236}">
                  <a16:creationId xmlns:a16="http://schemas.microsoft.com/office/drawing/2014/main" id="{2E67D69F-C36D-4DB9-9C7B-5629BACCD177}"/>
                </a:ext>
              </a:extLst>
            </p:cNvPr>
            <p:cNvSpPr/>
            <p:nvPr/>
          </p:nvSpPr>
          <p:spPr>
            <a:xfrm>
              <a:off x="2742790" y="3527253"/>
              <a:ext cx="16668" cy="11258"/>
            </a:xfrm>
            <a:custGeom>
              <a:avLst/>
              <a:gdLst>
                <a:gd name="connsiteX0" fmla="*/ 16522 w 16668"/>
                <a:gd name="connsiteY0" fmla="*/ 0 h 11258"/>
                <a:gd name="connsiteX1" fmla="*/ 16668 w 16668"/>
                <a:gd name="connsiteY1" fmla="*/ 7603 h 11258"/>
                <a:gd name="connsiteX2" fmla="*/ 0 w 16668"/>
                <a:gd name="connsiteY2" fmla="*/ 11258 h 11258"/>
                <a:gd name="connsiteX3" fmla="*/ 16522 w 16668"/>
                <a:gd name="connsiteY3" fmla="*/ 0 h 11258"/>
              </a:gdLst>
              <a:ahLst/>
              <a:cxnLst>
                <a:cxn ang="0">
                  <a:pos x="connsiteX0" y="connsiteY0"/>
                </a:cxn>
                <a:cxn ang="0">
                  <a:pos x="connsiteX1" y="connsiteY1"/>
                </a:cxn>
                <a:cxn ang="0">
                  <a:pos x="connsiteX2" y="connsiteY2"/>
                </a:cxn>
                <a:cxn ang="0">
                  <a:pos x="connsiteX3" y="connsiteY3"/>
                </a:cxn>
              </a:cxnLst>
              <a:rect l="l" t="t" r="r" b="b"/>
              <a:pathLst>
                <a:path w="16668" h="11258">
                  <a:moveTo>
                    <a:pt x="16522" y="0"/>
                  </a:moveTo>
                  <a:lnTo>
                    <a:pt x="16668" y="7603"/>
                  </a:lnTo>
                  <a:lnTo>
                    <a:pt x="0" y="11258"/>
                  </a:lnTo>
                  <a:lnTo>
                    <a:pt x="16522" y="0"/>
                  </a:lnTo>
                  <a:close/>
                </a:path>
              </a:pathLst>
            </a:custGeom>
            <a:noFill/>
            <a:ln w="14598" cap="rnd">
              <a:solidFill>
                <a:srgbClr val="0BA157"/>
              </a:solidFill>
              <a:prstDash val="solid"/>
              <a:round/>
            </a:ln>
          </p:spPr>
          <p:txBody>
            <a:bodyPr rtlCol="0" anchor="ctr"/>
            <a:lstStyle/>
            <a:p>
              <a:endParaRPr lang="fr-FR" sz="1350"/>
            </a:p>
          </p:txBody>
        </p:sp>
        <p:sp>
          <p:nvSpPr>
            <p:cNvPr id="839" name="Forme libre : forme 838">
              <a:extLst>
                <a:ext uri="{FF2B5EF4-FFF2-40B4-BE49-F238E27FC236}">
                  <a16:creationId xmlns:a16="http://schemas.microsoft.com/office/drawing/2014/main" id="{FE94A8AD-86DF-4873-A85F-4A12BC58DBF8}"/>
                </a:ext>
              </a:extLst>
            </p:cNvPr>
            <p:cNvSpPr/>
            <p:nvPr/>
          </p:nvSpPr>
          <p:spPr>
            <a:xfrm>
              <a:off x="2726561" y="3527253"/>
              <a:ext cx="16668" cy="11258"/>
            </a:xfrm>
            <a:custGeom>
              <a:avLst/>
              <a:gdLst>
                <a:gd name="connsiteX0" fmla="*/ 292 w 16668"/>
                <a:gd name="connsiteY0" fmla="*/ 0 h 11258"/>
                <a:gd name="connsiteX1" fmla="*/ 0 w 16668"/>
                <a:gd name="connsiteY1" fmla="*/ 7603 h 11258"/>
                <a:gd name="connsiteX2" fmla="*/ 16668 w 16668"/>
                <a:gd name="connsiteY2" fmla="*/ 11258 h 11258"/>
                <a:gd name="connsiteX3" fmla="*/ 292 w 16668"/>
                <a:gd name="connsiteY3" fmla="*/ 0 h 11258"/>
              </a:gdLst>
              <a:ahLst/>
              <a:cxnLst>
                <a:cxn ang="0">
                  <a:pos x="connsiteX0" y="connsiteY0"/>
                </a:cxn>
                <a:cxn ang="0">
                  <a:pos x="connsiteX1" y="connsiteY1"/>
                </a:cxn>
                <a:cxn ang="0">
                  <a:pos x="connsiteX2" y="connsiteY2"/>
                </a:cxn>
                <a:cxn ang="0">
                  <a:pos x="connsiteX3" y="connsiteY3"/>
                </a:cxn>
              </a:cxnLst>
              <a:rect l="l" t="t" r="r" b="b"/>
              <a:pathLst>
                <a:path w="16668" h="11258">
                  <a:moveTo>
                    <a:pt x="292" y="0"/>
                  </a:moveTo>
                  <a:lnTo>
                    <a:pt x="0" y="7603"/>
                  </a:lnTo>
                  <a:lnTo>
                    <a:pt x="16668" y="11258"/>
                  </a:lnTo>
                  <a:lnTo>
                    <a:pt x="292" y="0"/>
                  </a:lnTo>
                  <a:close/>
                </a:path>
              </a:pathLst>
            </a:custGeom>
            <a:noFill/>
            <a:ln w="14598" cap="rnd">
              <a:solidFill>
                <a:srgbClr val="0BA157"/>
              </a:solidFill>
              <a:prstDash val="solid"/>
              <a:round/>
            </a:ln>
          </p:spPr>
          <p:txBody>
            <a:bodyPr rtlCol="0" anchor="ctr"/>
            <a:lstStyle/>
            <a:p>
              <a:endParaRPr lang="fr-FR" sz="1350"/>
            </a:p>
          </p:txBody>
        </p:sp>
        <p:sp>
          <p:nvSpPr>
            <p:cNvPr id="840" name="Forme libre : forme 839">
              <a:extLst>
                <a:ext uri="{FF2B5EF4-FFF2-40B4-BE49-F238E27FC236}">
                  <a16:creationId xmlns:a16="http://schemas.microsoft.com/office/drawing/2014/main" id="{A429BAFE-F1A6-47B2-B8BD-E7B4297F3984}"/>
                </a:ext>
              </a:extLst>
            </p:cNvPr>
            <p:cNvSpPr/>
            <p:nvPr/>
          </p:nvSpPr>
          <p:spPr>
            <a:xfrm>
              <a:off x="2714133" y="3729755"/>
              <a:ext cx="67110" cy="273560"/>
            </a:xfrm>
            <a:custGeom>
              <a:avLst/>
              <a:gdLst>
                <a:gd name="connsiteX0" fmla="*/ 67111 w 67110"/>
                <a:gd name="connsiteY0" fmla="*/ 0 h 273560"/>
                <a:gd name="connsiteX1" fmla="*/ 51905 w 67110"/>
                <a:gd name="connsiteY1" fmla="*/ 272975 h 273560"/>
                <a:gd name="connsiteX2" fmla="*/ 29681 w 67110"/>
                <a:gd name="connsiteY2" fmla="*/ 273560 h 273560"/>
                <a:gd name="connsiteX3" fmla="*/ 20323 w 67110"/>
                <a:gd name="connsiteY3" fmla="*/ 74713 h 273560"/>
                <a:gd name="connsiteX4" fmla="*/ 0 w 67110"/>
                <a:gd name="connsiteY4" fmla="*/ 273560 h 273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10" h="273560">
                  <a:moveTo>
                    <a:pt x="67111" y="0"/>
                  </a:moveTo>
                  <a:lnTo>
                    <a:pt x="51905" y="272975"/>
                  </a:lnTo>
                  <a:lnTo>
                    <a:pt x="29681" y="273560"/>
                  </a:lnTo>
                  <a:lnTo>
                    <a:pt x="20323" y="74713"/>
                  </a:lnTo>
                  <a:lnTo>
                    <a:pt x="0" y="273560"/>
                  </a:lnTo>
                </a:path>
              </a:pathLst>
            </a:custGeom>
            <a:noFill/>
            <a:ln w="14598" cap="rnd">
              <a:solidFill>
                <a:srgbClr val="0BA157"/>
              </a:solidFill>
              <a:prstDash val="solid"/>
              <a:round/>
            </a:ln>
          </p:spPr>
          <p:txBody>
            <a:bodyPr rtlCol="0" anchor="ctr"/>
            <a:lstStyle/>
            <a:p>
              <a:endParaRPr lang="fr-FR" sz="1350"/>
            </a:p>
          </p:txBody>
        </p:sp>
        <p:sp>
          <p:nvSpPr>
            <p:cNvPr id="841" name="Forme libre : forme 840">
              <a:extLst>
                <a:ext uri="{FF2B5EF4-FFF2-40B4-BE49-F238E27FC236}">
                  <a16:creationId xmlns:a16="http://schemas.microsoft.com/office/drawing/2014/main" id="{F4ABFAA8-E559-418F-AE74-430F3BA02955}"/>
                </a:ext>
              </a:extLst>
            </p:cNvPr>
            <p:cNvSpPr/>
            <p:nvPr/>
          </p:nvSpPr>
          <p:spPr>
            <a:xfrm>
              <a:off x="2679627" y="3721859"/>
              <a:ext cx="12135" cy="278823"/>
            </a:xfrm>
            <a:custGeom>
              <a:avLst/>
              <a:gdLst>
                <a:gd name="connsiteX0" fmla="*/ 12135 w 12135"/>
                <a:gd name="connsiteY0" fmla="*/ 278824 h 278823"/>
                <a:gd name="connsiteX1" fmla="*/ 731 w 12135"/>
                <a:gd name="connsiteY1" fmla="*/ 15060 h 278823"/>
                <a:gd name="connsiteX2" fmla="*/ 0 w 12135"/>
                <a:gd name="connsiteY2" fmla="*/ 0 h 278823"/>
              </a:gdLst>
              <a:ahLst/>
              <a:cxnLst>
                <a:cxn ang="0">
                  <a:pos x="connsiteX0" y="connsiteY0"/>
                </a:cxn>
                <a:cxn ang="0">
                  <a:pos x="connsiteX1" y="connsiteY1"/>
                </a:cxn>
                <a:cxn ang="0">
                  <a:pos x="connsiteX2" y="connsiteY2"/>
                </a:cxn>
              </a:cxnLst>
              <a:rect l="l" t="t" r="r" b="b"/>
              <a:pathLst>
                <a:path w="12135" h="278823">
                  <a:moveTo>
                    <a:pt x="12135" y="278824"/>
                  </a:moveTo>
                  <a:lnTo>
                    <a:pt x="731" y="15060"/>
                  </a:lnTo>
                  <a:lnTo>
                    <a:pt x="0" y="0"/>
                  </a:lnTo>
                </a:path>
              </a:pathLst>
            </a:custGeom>
            <a:noFill/>
            <a:ln w="14598" cap="rnd">
              <a:solidFill>
                <a:srgbClr val="0BA157"/>
              </a:solidFill>
              <a:prstDash val="solid"/>
              <a:round/>
            </a:ln>
          </p:spPr>
          <p:txBody>
            <a:bodyPr rtlCol="0" anchor="ctr"/>
            <a:lstStyle/>
            <a:p>
              <a:endParaRPr lang="fr-FR" sz="1350"/>
            </a:p>
          </p:txBody>
        </p:sp>
        <p:sp>
          <p:nvSpPr>
            <p:cNvPr id="842" name="Forme libre : forme 841">
              <a:extLst>
                <a:ext uri="{FF2B5EF4-FFF2-40B4-BE49-F238E27FC236}">
                  <a16:creationId xmlns:a16="http://schemas.microsoft.com/office/drawing/2014/main" id="{7E32B51A-28FC-4B0D-97D8-030627679AB0}"/>
                </a:ext>
              </a:extLst>
            </p:cNvPr>
            <p:cNvSpPr/>
            <p:nvPr/>
          </p:nvSpPr>
          <p:spPr>
            <a:xfrm>
              <a:off x="2735177" y="4002730"/>
              <a:ext cx="64914" cy="21492"/>
            </a:xfrm>
            <a:custGeom>
              <a:avLst/>
              <a:gdLst>
                <a:gd name="connsiteX0" fmla="*/ 30860 w 64914"/>
                <a:gd name="connsiteY0" fmla="*/ 0 h 21492"/>
                <a:gd name="connsiteX1" fmla="*/ 46505 w 64914"/>
                <a:gd name="connsiteY1" fmla="*/ 8334 h 21492"/>
                <a:gd name="connsiteX2" fmla="*/ 64781 w 64914"/>
                <a:gd name="connsiteY2" fmla="*/ 21493 h 21492"/>
                <a:gd name="connsiteX3" fmla="*/ 887 w 64914"/>
                <a:gd name="connsiteY3" fmla="*/ 21493 h 21492"/>
                <a:gd name="connsiteX4" fmla="*/ 8636 w 64914"/>
                <a:gd name="connsiteY4" fmla="*/ 877 h 2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14" h="21492">
                  <a:moveTo>
                    <a:pt x="30860" y="0"/>
                  </a:moveTo>
                  <a:cubicBezTo>
                    <a:pt x="30860" y="0"/>
                    <a:pt x="33638" y="8041"/>
                    <a:pt x="46505" y="8334"/>
                  </a:cubicBezTo>
                  <a:cubicBezTo>
                    <a:pt x="59371" y="8626"/>
                    <a:pt x="65951" y="15060"/>
                    <a:pt x="64781" y="21493"/>
                  </a:cubicBezTo>
                  <a:lnTo>
                    <a:pt x="887" y="21493"/>
                  </a:lnTo>
                  <a:cubicBezTo>
                    <a:pt x="-1702" y="13656"/>
                    <a:pt x="1525" y="5074"/>
                    <a:pt x="8636" y="877"/>
                  </a:cubicBezTo>
                  <a:close/>
                </a:path>
              </a:pathLst>
            </a:custGeom>
            <a:noFill/>
            <a:ln w="14598" cap="rnd">
              <a:solidFill>
                <a:srgbClr val="0BA157"/>
              </a:solidFill>
              <a:prstDash val="solid"/>
              <a:round/>
            </a:ln>
          </p:spPr>
          <p:txBody>
            <a:bodyPr rtlCol="0" anchor="ctr"/>
            <a:lstStyle/>
            <a:p>
              <a:endParaRPr lang="fr-FR" sz="1350"/>
            </a:p>
          </p:txBody>
        </p:sp>
        <p:sp>
          <p:nvSpPr>
            <p:cNvPr id="843" name="Forme libre : forme 842">
              <a:extLst>
                <a:ext uri="{FF2B5EF4-FFF2-40B4-BE49-F238E27FC236}">
                  <a16:creationId xmlns:a16="http://schemas.microsoft.com/office/drawing/2014/main" id="{FA3E96EF-FFD1-40D9-90B7-CC5D27CD4270}"/>
                </a:ext>
              </a:extLst>
            </p:cNvPr>
            <p:cNvSpPr/>
            <p:nvPr/>
          </p:nvSpPr>
          <p:spPr>
            <a:xfrm>
              <a:off x="2691470" y="4002730"/>
              <a:ext cx="57336" cy="21492"/>
            </a:xfrm>
            <a:custGeom>
              <a:avLst/>
              <a:gdLst>
                <a:gd name="connsiteX0" fmla="*/ 23247 w 57336"/>
                <a:gd name="connsiteY0" fmla="*/ 0 h 21492"/>
                <a:gd name="connsiteX1" fmla="*/ 39038 w 57336"/>
                <a:gd name="connsiteY1" fmla="*/ 8334 h 21492"/>
                <a:gd name="connsiteX2" fmla="*/ 57168 w 57336"/>
                <a:gd name="connsiteY2" fmla="*/ 21493 h 21492"/>
                <a:gd name="connsiteX3" fmla="*/ 0 w 57336"/>
                <a:gd name="connsiteY3" fmla="*/ 21493 h 21492"/>
              </a:gdLst>
              <a:ahLst/>
              <a:cxnLst>
                <a:cxn ang="0">
                  <a:pos x="connsiteX0" y="connsiteY0"/>
                </a:cxn>
                <a:cxn ang="0">
                  <a:pos x="connsiteX1" y="connsiteY1"/>
                </a:cxn>
                <a:cxn ang="0">
                  <a:pos x="connsiteX2" y="connsiteY2"/>
                </a:cxn>
                <a:cxn ang="0">
                  <a:pos x="connsiteX3" y="connsiteY3"/>
                </a:cxn>
              </a:cxnLst>
              <a:rect l="l" t="t" r="r" b="b"/>
              <a:pathLst>
                <a:path w="57336" h="21492">
                  <a:moveTo>
                    <a:pt x="23247" y="0"/>
                  </a:moveTo>
                  <a:cubicBezTo>
                    <a:pt x="23247" y="0"/>
                    <a:pt x="26025" y="8041"/>
                    <a:pt x="39038" y="8334"/>
                  </a:cubicBezTo>
                  <a:cubicBezTo>
                    <a:pt x="52051" y="8626"/>
                    <a:pt x="58484" y="15060"/>
                    <a:pt x="57168" y="21493"/>
                  </a:cubicBezTo>
                  <a:lnTo>
                    <a:pt x="0" y="21493"/>
                  </a:lnTo>
                </a:path>
              </a:pathLst>
            </a:custGeom>
            <a:noFill/>
            <a:ln w="14598" cap="rnd">
              <a:solidFill>
                <a:srgbClr val="0BA157"/>
              </a:solidFill>
              <a:prstDash val="solid"/>
              <a:round/>
            </a:ln>
          </p:spPr>
          <p:txBody>
            <a:bodyPr rtlCol="0" anchor="ctr"/>
            <a:lstStyle/>
            <a:p>
              <a:endParaRPr lang="fr-FR" sz="1350"/>
            </a:p>
          </p:txBody>
        </p:sp>
        <p:sp>
          <p:nvSpPr>
            <p:cNvPr id="844" name="Forme libre : forme 843">
              <a:extLst>
                <a:ext uri="{FF2B5EF4-FFF2-40B4-BE49-F238E27FC236}">
                  <a16:creationId xmlns:a16="http://schemas.microsoft.com/office/drawing/2014/main" id="{5D00BE8E-9154-4C31-990E-663E5FDC37CE}"/>
                </a:ext>
              </a:extLst>
            </p:cNvPr>
            <p:cNvSpPr/>
            <p:nvPr/>
          </p:nvSpPr>
          <p:spPr>
            <a:xfrm>
              <a:off x="2674802" y="3653579"/>
              <a:ext cx="125448" cy="117699"/>
            </a:xfrm>
            <a:custGeom>
              <a:avLst/>
              <a:gdLst>
                <a:gd name="connsiteX0" fmla="*/ 72228 w 125448"/>
                <a:gd name="connsiteY0" fmla="*/ 0 h 117699"/>
                <a:gd name="connsiteX1" fmla="*/ 0 w 125448"/>
                <a:gd name="connsiteY1" fmla="*/ 78369 h 117699"/>
                <a:gd name="connsiteX2" fmla="*/ 45325 w 125448"/>
                <a:gd name="connsiteY2" fmla="*/ 117700 h 117699"/>
                <a:gd name="connsiteX3" fmla="*/ 71205 w 125448"/>
                <a:gd name="connsiteY3" fmla="*/ 117700 h 117699"/>
                <a:gd name="connsiteX4" fmla="*/ 125449 w 125448"/>
                <a:gd name="connsiteY4" fmla="*/ 53805 h 117699"/>
                <a:gd name="connsiteX5" fmla="*/ 72228 w 125448"/>
                <a:gd name="connsiteY5" fmla="*/ 0 h 11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48" h="117699">
                  <a:moveTo>
                    <a:pt x="72228" y="0"/>
                  </a:moveTo>
                  <a:lnTo>
                    <a:pt x="0" y="78369"/>
                  </a:lnTo>
                  <a:lnTo>
                    <a:pt x="45325" y="117700"/>
                  </a:lnTo>
                  <a:lnTo>
                    <a:pt x="71205" y="117700"/>
                  </a:lnTo>
                  <a:lnTo>
                    <a:pt x="125449" y="53805"/>
                  </a:lnTo>
                  <a:lnTo>
                    <a:pt x="72228" y="0"/>
                  </a:lnTo>
                  <a:close/>
                </a:path>
              </a:pathLst>
            </a:custGeom>
            <a:noFill/>
            <a:ln w="14598" cap="rnd">
              <a:solidFill>
                <a:srgbClr val="0BA157"/>
              </a:solidFill>
              <a:prstDash val="solid"/>
              <a:round/>
            </a:ln>
          </p:spPr>
          <p:txBody>
            <a:bodyPr rtlCol="0" anchor="ctr"/>
            <a:lstStyle/>
            <a:p>
              <a:endParaRPr lang="fr-FR" sz="1350"/>
            </a:p>
          </p:txBody>
        </p:sp>
        <p:sp>
          <p:nvSpPr>
            <p:cNvPr id="845" name="Forme libre : forme 844">
              <a:extLst>
                <a:ext uri="{FF2B5EF4-FFF2-40B4-BE49-F238E27FC236}">
                  <a16:creationId xmlns:a16="http://schemas.microsoft.com/office/drawing/2014/main" id="{C96ABE38-940D-46D7-B1DD-013B4C657F77}"/>
                </a:ext>
              </a:extLst>
            </p:cNvPr>
            <p:cNvSpPr/>
            <p:nvPr/>
          </p:nvSpPr>
          <p:spPr>
            <a:xfrm>
              <a:off x="2456948" y="3541436"/>
              <a:ext cx="267419" cy="504734"/>
            </a:xfrm>
            <a:custGeom>
              <a:avLst/>
              <a:gdLst>
                <a:gd name="connsiteX0" fmla="*/ 151913 w 267419"/>
                <a:gd name="connsiteY0" fmla="*/ 8626 h 504734"/>
                <a:gd name="connsiteX1" fmla="*/ 250605 w 267419"/>
                <a:gd name="connsiteY1" fmla="*/ 137584 h 504734"/>
                <a:gd name="connsiteX2" fmla="*/ 233352 w 267419"/>
                <a:gd name="connsiteY2" fmla="*/ 163025 h 504734"/>
                <a:gd name="connsiteX3" fmla="*/ 155568 w 267419"/>
                <a:gd name="connsiteY3" fmla="*/ 109804 h 504734"/>
                <a:gd name="connsiteX4" fmla="*/ 154399 w 267419"/>
                <a:gd name="connsiteY4" fmla="*/ 256015 h 504734"/>
                <a:gd name="connsiteX5" fmla="*/ 226042 w 267419"/>
                <a:gd name="connsiteY5" fmla="*/ 459833 h 504734"/>
                <a:gd name="connsiteX6" fmla="*/ 267419 w 267419"/>
                <a:gd name="connsiteY6" fmla="*/ 467874 h 504734"/>
                <a:gd name="connsiteX7" fmla="*/ 211128 w 267419"/>
                <a:gd name="connsiteY7" fmla="*/ 489513 h 504734"/>
                <a:gd name="connsiteX8" fmla="*/ 128373 w 267419"/>
                <a:gd name="connsiteY8" fmla="*/ 324588 h 504734"/>
                <a:gd name="connsiteX9" fmla="*/ 32020 w 267419"/>
                <a:gd name="connsiteY9" fmla="*/ 478986 h 504734"/>
                <a:gd name="connsiteX10" fmla="*/ 39477 w 267419"/>
                <a:gd name="connsiteY10" fmla="*/ 488197 h 504734"/>
                <a:gd name="connsiteX11" fmla="*/ 50589 w 267419"/>
                <a:gd name="connsiteY11" fmla="*/ 504281 h 504734"/>
                <a:gd name="connsiteX12" fmla="*/ 0 w 267419"/>
                <a:gd name="connsiteY12" fmla="*/ 482057 h 504734"/>
                <a:gd name="connsiteX13" fmla="*/ 65356 w 267419"/>
                <a:gd name="connsiteY13" fmla="*/ 339501 h 504734"/>
                <a:gd name="connsiteX14" fmla="*/ 82755 w 267419"/>
                <a:gd name="connsiteY14" fmla="*/ 254845 h 504734"/>
                <a:gd name="connsiteX15" fmla="*/ 64186 w 267419"/>
                <a:gd name="connsiteY15" fmla="*/ 206742 h 504734"/>
                <a:gd name="connsiteX16" fmla="*/ 69743 w 267419"/>
                <a:gd name="connsiteY16" fmla="*/ 88165 h 504734"/>
                <a:gd name="connsiteX17" fmla="*/ 41963 w 267419"/>
                <a:gd name="connsiteY17" fmla="*/ 133783 h 504734"/>
                <a:gd name="connsiteX18" fmla="*/ 29535 w 267419"/>
                <a:gd name="connsiteY18" fmla="*/ 169604 h 504734"/>
                <a:gd name="connsiteX19" fmla="*/ 585 w 267419"/>
                <a:gd name="connsiteY19" fmla="*/ 163610 h 504734"/>
                <a:gd name="connsiteX20" fmla="*/ 32751 w 267419"/>
                <a:gd name="connsiteY20" fmla="*/ 67257 h 504734"/>
                <a:gd name="connsiteX21" fmla="*/ 101909 w 267419"/>
                <a:gd name="connsiteY21" fmla="*/ 0 h 504734"/>
                <a:gd name="connsiteX22" fmla="*/ 144456 w 267419"/>
                <a:gd name="connsiteY22" fmla="*/ 24710 h 5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7419" h="504734">
                  <a:moveTo>
                    <a:pt x="151913" y="8626"/>
                  </a:moveTo>
                  <a:cubicBezTo>
                    <a:pt x="151913" y="8626"/>
                    <a:pt x="171651" y="111705"/>
                    <a:pt x="250605" y="137584"/>
                  </a:cubicBezTo>
                  <a:lnTo>
                    <a:pt x="233352" y="163025"/>
                  </a:lnTo>
                  <a:cubicBezTo>
                    <a:pt x="203917" y="151050"/>
                    <a:pt x="177393" y="132905"/>
                    <a:pt x="155568" y="109804"/>
                  </a:cubicBezTo>
                  <a:cubicBezTo>
                    <a:pt x="155568" y="109804"/>
                    <a:pt x="152498" y="246365"/>
                    <a:pt x="154399" y="256015"/>
                  </a:cubicBezTo>
                  <a:cubicBezTo>
                    <a:pt x="156299" y="265665"/>
                    <a:pt x="206157" y="411144"/>
                    <a:pt x="226042" y="459833"/>
                  </a:cubicBezTo>
                  <a:cubicBezTo>
                    <a:pt x="240350" y="457566"/>
                    <a:pt x="254999" y="460417"/>
                    <a:pt x="267419" y="467874"/>
                  </a:cubicBezTo>
                  <a:cubicBezTo>
                    <a:pt x="249342" y="476764"/>
                    <a:pt x="230503" y="484001"/>
                    <a:pt x="211128" y="489513"/>
                  </a:cubicBezTo>
                  <a:cubicBezTo>
                    <a:pt x="201332" y="489513"/>
                    <a:pt x="128373" y="324588"/>
                    <a:pt x="128373" y="324588"/>
                  </a:cubicBezTo>
                  <a:lnTo>
                    <a:pt x="32020" y="478986"/>
                  </a:lnTo>
                  <a:cubicBezTo>
                    <a:pt x="32020" y="478986"/>
                    <a:pt x="29535" y="486443"/>
                    <a:pt x="39477" y="488197"/>
                  </a:cubicBezTo>
                  <a:cubicBezTo>
                    <a:pt x="49419" y="489952"/>
                    <a:pt x="54975" y="493169"/>
                    <a:pt x="50589" y="504281"/>
                  </a:cubicBezTo>
                  <a:cubicBezTo>
                    <a:pt x="50589" y="504281"/>
                    <a:pt x="13598" y="509837"/>
                    <a:pt x="0" y="482057"/>
                  </a:cubicBezTo>
                  <a:cubicBezTo>
                    <a:pt x="0" y="482057"/>
                    <a:pt x="58484" y="372106"/>
                    <a:pt x="65356" y="339501"/>
                  </a:cubicBezTo>
                  <a:cubicBezTo>
                    <a:pt x="72228" y="306896"/>
                    <a:pt x="82755" y="254845"/>
                    <a:pt x="82755" y="254845"/>
                  </a:cubicBezTo>
                  <a:cubicBezTo>
                    <a:pt x="71547" y="241233"/>
                    <a:pt x="65035" y="224360"/>
                    <a:pt x="64186" y="206742"/>
                  </a:cubicBezTo>
                  <a:cubicBezTo>
                    <a:pt x="65356" y="182032"/>
                    <a:pt x="69743" y="88165"/>
                    <a:pt x="69743" y="88165"/>
                  </a:cubicBezTo>
                  <a:cubicBezTo>
                    <a:pt x="57951" y="101675"/>
                    <a:pt x="48555" y="117100"/>
                    <a:pt x="41963" y="133783"/>
                  </a:cubicBezTo>
                  <a:cubicBezTo>
                    <a:pt x="35091" y="155422"/>
                    <a:pt x="29535" y="169604"/>
                    <a:pt x="29535" y="169604"/>
                  </a:cubicBezTo>
                  <a:lnTo>
                    <a:pt x="585" y="163610"/>
                  </a:lnTo>
                  <a:cubicBezTo>
                    <a:pt x="585" y="163610"/>
                    <a:pt x="15206" y="85826"/>
                    <a:pt x="32751" y="67257"/>
                  </a:cubicBezTo>
                  <a:cubicBezTo>
                    <a:pt x="50297" y="48688"/>
                    <a:pt x="87726" y="585"/>
                    <a:pt x="101909" y="0"/>
                  </a:cubicBezTo>
                  <a:lnTo>
                    <a:pt x="144456" y="24710"/>
                  </a:lnTo>
                  <a:close/>
                </a:path>
              </a:pathLst>
            </a:custGeom>
            <a:noFill/>
            <a:ln w="14598" cap="rnd">
              <a:solidFill>
                <a:srgbClr val="0BA157"/>
              </a:solidFill>
              <a:prstDash val="solid"/>
              <a:round/>
            </a:ln>
          </p:spPr>
          <p:txBody>
            <a:bodyPr rtlCol="0" anchor="ctr"/>
            <a:lstStyle/>
            <a:p>
              <a:endParaRPr lang="fr-FR" sz="1350"/>
            </a:p>
          </p:txBody>
        </p:sp>
        <p:sp>
          <p:nvSpPr>
            <p:cNvPr id="846" name="Forme libre : forme 845">
              <a:extLst>
                <a:ext uri="{FF2B5EF4-FFF2-40B4-BE49-F238E27FC236}">
                  <a16:creationId xmlns:a16="http://schemas.microsoft.com/office/drawing/2014/main" id="{35BCC239-4EB8-4263-930C-8957AC6D51DF}"/>
                </a:ext>
              </a:extLst>
            </p:cNvPr>
            <p:cNvSpPr/>
            <p:nvPr/>
          </p:nvSpPr>
          <p:spPr>
            <a:xfrm>
              <a:off x="2690300" y="3679020"/>
              <a:ext cx="17399" cy="27926"/>
            </a:xfrm>
            <a:custGeom>
              <a:avLst/>
              <a:gdLst>
                <a:gd name="connsiteX0" fmla="*/ 17399 w 17399"/>
                <a:gd name="connsiteY0" fmla="*/ 0 h 27926"/>
                <a:gd name="connsiteX1" fmla="*/ 13013 w 17399"/>
                <a:gd name="connsiteY1" fmla="*/ 27926 h 27926"/>
                <a:gd name="connsiteX2" fmla="*/ 0 w 17399"/>
                <a:gd name="connsiteY2" fmla="*/ 25441 h 27926"/>
                <a:gd name="connsiteX3" fmla="*/ 17399 w 17399"/>
                <a:gd name="connsiteY3" fmla="*/ 0 h 27926"/>
              </a:gdLst>
              <a:ahLst/>
              <a:cxnLst>
                <a:cxn ang="0">
                  <a:pos x="connsiteX0" y="connsiteY0"/>
                </a:cxn>
                <a:cxn ang="0">
                  <a:pos x="connsiteX1" y="connsiteY1"/>
                </a:cxn>
                <a:cxn ang="0">
                  <a:pos x="connsiteX2" y="connsiteY2"/>
                </a:cxn>
                <a:cxn ang="0">
                  <a:pos x="connsiteX3" y="connsiteY3"/>
                </a:cxn>
              </a:cxnLst>
              <a:rect l="l" t="t" r="r" b="b"/>
              <a:pathLst>
                <a:path w="17399" h="27926">
                  <a:moveTo>
                    <a:pt x="17399" y="0"/>
                  </a:moveTo>
                  <a:lnTo>
                    <a:pt x="13013" y="27926"/>
                  </a:lnTo>
                  <a:lnTo>
                    <a:pt x="0" y="25441"/>
                  </a:lnTo>
                  <a:lnTo>
                    <a:pt x="17399" y="0"/>
                  </a:lnTo>
                  <a:close/>
                </a:path>
              </a:pathLst>
            </a:custGeom>
            <a:noFill/>
            <a:ln w="14598" cap="rnd">
              <a:solidFill>
                <a:srgbClr val="0BA157"/>
              </a:solidFill>
              <a:prstDash val="solid"/>
              <a:round/>
            </a:ln>
          </p:spPr>
          <p:txBody>
            <a:bodyPr rtlCol="0" anchor="ctr"/>
            <a:lstStyle/>
            <a:p>
              <a:endParaRPr lang="fr-FR" sz="1350"/>
            </a:p>
          </p:txBody>
        </p:sp>
        <p:sp>
          <p:nvSpPr>
            <p:cNvPr id="847" name="Forme libre : forme 846">
              <a:extLst>
                <a:ext uri="{FF2B5EF4-FFF2-40B4-BE49-F238E27FC236}">
                  <a16:creationId xmlns:a16="http://schemas.microsoft.com/office/drawing/2014/main" id="{D21BA990-DC23-467C-ADEA-96D0D63F4405}"/>
                </a:ext>
              </a:extLst>
            </p:cNvPr>
            <p:cNvSpPr/>
            <p:nvPr/>
          </p:nvSpPr>
          <p:spPr>
            <a:xfrm>
              <a:off x="2458118" y="3705045"/>
              <a:ext cx="28364" cy="13012"/>
            </a:xfrm>
            <a:custGeom>
              <a:avLst/>
              <a:gdLst>
                <a:gd name="connsiteX0" fmla="*/ 28365 w 28364"/>
                <a:gd name="connsiteY0" fmla="*/ 6141 h 13012"/>
                <a:gd name="connsiteX1" fmla="*/ 2486 w 28364"/>
                <a:gd name="connsiteY1" fmla="*/ 13013 h 13012"/>
                <a:gd name="connsiteX2" fmla="*/ 0 w 28364"/>
                <a:gd name="connsiteY2" fmla="*/ 0 h 13012"/>
                <a:gd name="connsiteX3" fmla="*/ 28365 w 28364"/>
                <a:gd name="connsiteY3" fmla="*/ 6141 h 13012"/>
              </a:gdLst>
              <a:ahLst/>
              <a:cxnLst>
                <a:cxn ang="0">
                  <a:pos x="connsiteX0" y="connsiteY0"/>
                </a:cxn>
                <a:cxn ang="0">
                  <a:pos x="connsiteX1" y="connsiteY1"/>
                </a:cxn>
                <a:cxn ang="0">
                  <a:pos x="connsiteX2" y="connsiteY2"/>
                </a:cxn>
                <a:cxn ang="0">
                  <a:pos x="connsiteX3" y="connsiteY3"/>
                </a:cxn>
              </a:cxnLst>
              <a:rect l="l" t="t" r="r" b="b"/>
              <a:pathLst>
                <a:path w="28364" h="13012">
                  <a:moveTo>
                    <a:pt x="28365" y="6141"/>
                  </a:moveTo>
                  <a:lnTo>
                    <a:pt x="2486" y="13013"/>
                  </a:lnTo>
                  <a:lnTo>
                    <a:pt x="0" y="0"/>
                  </a:lnTo>
                  <a:lnTo>
                    <a:pt x="28365" y="6141"/>
                  </a:lnTo>
                  <a:close/>
                </a:path>
              </a:pathLst>
            </a:custGeom>
            <a:noFill/>
            <a:ln w="14598" cap="rnd">
              <a:solidFill>
                <a:srgbClr val="0BA157"/>
              </a:solidFill>
              <a:prstDash val="solid"/>
              <a:round/>
            </a:ln>
          </p:spPr>
          <p:txBody>
            <a:bodyPr rtlCol="0" anchor="ctr"/>
            <a:lstStyle/>
            <a:p>
              <a:endParaRPr lang="fr-FR" sz="1350"/>
            </a:p>
          </p:txBody>
        </p:sp>
        <p:sp>
          <p:nvSpPr>
            <p:cNvPr id="848" name="Forme libre : forme 847">
              <a:extLst>
                <a:ext uri="{FF2B5EF4-FFF2-40B4-BE49-F238E27FC236}">
                  <a16:creationId xmlns:a16="http://schemas.microsoft.com/office/drawing/2014/main" id="{7DDAC779-4B2E-4050-BBC8-C10A294A23DE}"/>
                </a:ext>
              </a:extLst>
            </p:cNvPr>
            <p:cNvSpPr/>
            <p:nvPr/>
          </p:nvSpPr>
          <p:spPr>
            <a:xfrm>
              <a:off x="2559442" y="3541436"/>
              <a:ext cx="49419" cy="24709"/>
            </a:xfrm>
            <a:custGeom>
              <a:avLst/>
              <a:gdLst>
                <a:gd name="connsiteX0" fmla="*/ 49419 w 49419"/>
                <a:gd name="connsiteY0" fmla="*/ 8626 h 24709"/>
                <a:gd name="connsiteX1" fmla="*/ 0 w 49419"/>
                <a:gd name="connsiteY1" fmla="*/ 0 h 24709"/>
                <a:gd name="connsiteX2" fmla="*/ 42547 w 49419"/>
                <a:gd name="connsiteY2" fmla="*/ 24710 h 24709"/>
                <a:gd name="connsiteX3" fmla="*/ 49419 w 49419"/>
                <a:gd name="connsiteY3" fmla="*/ 8626 h 24709"/>
              </a:gdLst>
              <a:ahLst/>
              <a:cxnLst>
                <a:cxn ang="0">
                  <a:pos x="connsiteX0" y="connsiteY0"/>
                </a:cxn>
                <a:cxn ang="0">
                  <a:pos x="connsiteX1" y="connsiteY1"/>
                </a:cxn>
                <a:cxn ang="0">
                  <a:pos x="connsiteX2" y="connsiteY2"/>
                </a:cxn>
                <a:cxn ang="0">
                  <a:pos x="connsiteX3" y="connsiteY3"/>
                </a:cxn>
              </a:cxnLst>
              <a:rect l="l" t="t" r="r" b="b"/>
              <a:pathLst>
                <a:path w="49419" h="24709">
                  <a:moveTo>
                    <a:pt x="49419" y="8626"/>
                  </a:moveTo>
                  <a:lnTo>
                    <a:pt x="0" y="0"/>
                  </a:lnTo>
                  <a:lnTo>
                    <a:pt x="42547" y="24710"/>
                  </a:lnTo>
                  <a:lnTo>
                    <a:pt x="49419" y="8626"/>
                  </a:lnTo>
                  <a:close/>
                </a:path>
              </a:pathLst>
            </a:custGeom>
            <a:noFill/>
            <a:ln w="14598" cap="rnd">
              <a:solidFill>
                <a:srgbClr val="0BA157"/>
              </a:solidFill>
              <a:prstDash val="solid"/>
              <a:round/>
            </a:ln>
          </p:spPr>
          <p:txBody>
            <a:bodyPr rtlCol="0" anchor="ctr"/>
            <a:lstStyle/>
            <a:p>
              <a:endParaRPr lang="fr-FR" sz="1350"/>
            </a:p>
          </p:txBody>
        </p:sp>
        <p:sp>
          <p:nvSpPr>
            <p:cNvPr id="849" name="Forme libre : forme 848">
              <a:extLst>
                <a:ext uri="{FF2B5EF4-FFF2-40B4-BE49-F238E27FC236}">
                  <a16:creationId xmlns:a16="http://schemas.microsoft.com/office/drawing/2014/main" id="{2B7DF120-8386-4618-9846-0A39884E142F}"/>
                </a:ext>
              </a:extLst>
            </p:cNvPr>
            <p:cNvSpPr/>
            <p:nvPr/>
          </p:nvSpPr>
          <p:spPr>
            <a:xfrm>
              <a:off x="2703752" y="3680336"/>
              <a:ext cx="31320" cy="21931"/>
            </a:xfrm>
            <a:custGeom>
              <a:avLst/>
              <a:gdLst>
                <a:gd name="connsiteX0" fmla="*/ 3802 w 31320"/>
                <a:gd name="connsiteY0" fmla="*/ 0 h 21931"/>
                <a:gd name="connsiteX1" fmla="*/ 31289 w 31320"/>
                <a:gd name="connsiteY1" fmla="*/ 14621 h 21931"/>
                <a:gd name="connsiteX2" fmla="*/ 0 w 31320"/>
                <a:gd name="connsiteY2" fmla="*/ 21932 h 21931"/>
              </a:gdLst>
              <a:ahLst/>
              <a:cxnLst>
                <a:cxn ang="0">
                  <a:pos x="connsiteX0" y="connsiteY0"/>
                </a:cxn>
                <a:cxn ang="0">
                  <a:pos x="connsiteX1" y="connsiteY1"/>
                </a:cxn>
                <a:cxn ang="0">
                  <a:pos x="connsiteX2" y="connsiteY2"/>
                </a:cxn>
              </a:cxnLst>
              <a:rect l="l" t="t" r="r" b="b"/>
              <a:pathLst>
                <a:path w="31320" h="21931">
                  <a:moveTo>
                    <a:pt x="3802" y="0"/>
                  </a:moveTo>
                  <a:cubicBezTo>
                    <a:pt x="3802" y="0"/>
                    <a:pt x="30119" y="8480"/>
                    <a:pt x="31289" y="14621"/>
                  </a:cubicBezTo>
                  <a:cubicBezTo>
                    <a:pt x="32459" y="20762"/>
                    <a:pt x="0" y="21932"/>
                    <a:pt x="0" y="21932"/>
                  </a:cubicBezTo>
                  <a:close/>
                </a:path>
              </a:pathLst>
            </a:custGeom>
            <a:noFill/>
            <a:ln w="14598" cap="rnd">
              <a:solidFill>
                <a:srgbClr val="0BA157"/>
              </a:solidFill>
              <a:prstDash val="solid"/>
              <a:round/>
            </a:ln>
          </p:spPr>
          <p:txBody>
            <a:bodyPr rtlCol="0" anchor="ctr"/>
            <a:lstStyle/>
            <a:p>
              <a:endParaRPr lang="fr-FR" sz="1350"/>
            </a:p>
          </p:txBody>
        </p:sp>
        <p:sp>
          <p:nvSpPr>
            <p:cNvPr id="850" name="Forme libre : forme 849">
              <a:extLst>
                <a:ext uri="{FF2B5EF4-FFF2-40B4-BE49-F238E27FC236}">
                  <a16:creationId xmlns:a16="http://schemas.microsoft.com/office/drawing/2014/main" id="{F55BC262-5F56-4F07-B341-B1191FDB77F9}"/>
                </a:ext>
              </a:extLst>
            </p:cNvPr>
            <p:cNvSpPr/>
            <p:nvPr/>
          </p:nvSpPr>
          <p:spPr>
            <a:xfrm>
              <a:off x="2463528" y="3711186"/>
              <a:ext cx="26886" cy="25840"/>
            </a:xfrm>
            <a:custGeom>
              <a:avLst/>
              <a:gdLst>
                <a:gd name="connsiteX0" fmla="*/ 23248 w 26886"/>
                <a:gd name="connsiteY0" fmla="*/ 0 h 25840"/>
                <a:gd name="connsiteX1" fmla="*/ 23248 w 26886"/>
                <a:gd name="connsiteY1" fmla="*/ 23832 h 25840"/>
                <a:gd name="connsiteX2" fmla="*/ 0 w 26886"/>
                <a:gd name="connsiteY2" fmla="*/ 5995 h 25840"/>
              </a:gdLst>
              <a:ahLst/>
              <a:cxnLst>
                <a:cxn ang="0">
                  <a:pos x="connsiteX0" y="connsiteY0"/>
                </a:cxn>
                <a:cxn ang="0">
                  <a:pos x="connsiteX1" y="connsiteY1"/>
                </a:cxn>
                <a:cxn ang="0">
                  <a:pos x="connsiteX2" y="connsiteY2"/>
                </a:cxn>
              </a:cxnLst>
              <a:rect l="l" t="t" r="r" b="b"/>
              <a:pathLst>
                <a:path w="26886" h="25840">
                  <a:moveTo>
                    <a:pt x="23248" y="0"/>
                  </a:moveTo>
                  <a:cubicBezTo>
                    <a:pt x="23248" y="0"/>
                    <a:pt x="31435" y="20469"/>
                    <a:pt x="23248" y="23832"/>
                  </a:cubicBezTo>
                  <a:cubicBezTo>
                    <a:pt x="15060" y="27195"/>
                    <a:pt x="1608" y="29096"/>
                    <a:pt x="0" y="5995"/>
                  </a:cubicBezTo>
                  <a:close/>
                </a:path>
              </a:pathLst>
            </a:custGeom>
            <a:noFill/>
            <a:ln w="14598" cap="rnd">
              <a:solidFill>
                <a:srgbClr val="0BA157"/>
              </a:solidFill>
              <a:prstDash val="solid"/>
              <a:round/>
            </a:ln>
          </p:spPr>
          <p:txBody>
            <a:bodyPr rtlCol="0" anchor="ctr"/>
            <a:lstStyle/>
            <a:p>
              <a:endParaRPr lang="fr-FR" sz="1350"/>
            </a:p>
          </p:txBody>
        </p:sp>
        <p:sp>
          <p:nvSpPr>
            <p:cNvPr id="851" name="Forme libre : forme 850">
              <a:extLst>
                <a:ext uri="{FF2B5EF4-FFF2-40B4-BE49-F238E27FC236}">
                  <a16:creationId xmlns:a16="http://schemas.microsoft.com/office/drawing/2014/main" id="{5CFB6787-2AE0-4F88-B142-C8EFE3C106A0}"/>
                </a:ext>
              </a:extLst>
            </p:cNvPr>
            <p:cNvSpPr/>
            <p:nvPr/>
          </p:nvSpPr>
          <p:spPr>
            <a:xfrm>
              <a:off x="2590439" y="3448007"/>
              <a:ext cx="14621" cy="1315"/>
            </a:xfrm>
            <a:custGeom>
              <a:avLst/>
              <a:gdLst>
                <a:gd name="connsiteX0" fmla="*/ 0 w 14621"/>
                <a:gd name="connsiteY0" fmla="*/ 1316 h 1315"/>
                <a:gd name="connsiteX1" fmla="*/ 0 w 14621"/>
                <a:gd name="connsiteY1" fmla="*/ 1316 h 1315"/>
                <a:gd name="connsiteX2" fmla="*/ 0 w 14621"/>
                <a:gd name="connsiteY2" fmla="*/ 0 h 1315"/>
              </a:gdLst>
              <a:ahLst/>
              <a:cxnLst>
                <a:cxn ang="0">
                  <a:pos x="connsiteX0" y="connsiteY0"/>
                </a:cxn>
                <a:cxn ang="0">
                  <a:pos x="connsiteX1" y="connsiteY1"/>
                </a:cxn>
                <a:cxn ang="0">
                  <a:pos x="connsiteX2" y="connsiteY2"/>
                </a:cxn>
              </a:cxnLst>
              <a:rect l="l" t="t" r="r" b="b"/>
              <a:pathLst>
                <a:path w="14621" h="1315">
                  <a:moveTo>
                    <a:pt x="0" y="1316"/>
                  </a:moveTo>
                  <a:lnTo>
                    <a:pt x="0" y="1316"/>
                  </a:lnTo>
                  <a:lnTo>
                    <a:pt x="0" y="0"/>
                  </a:lnTo>
                  <a:close/>
                </a:path>
              </a:pathLst>
            </a:custGeom>
            <a:noFill/>
            <a:ln w="14598" cap="rnd">
              <a:solidFill>
                <a:srgbClr val="0BA157"/>
              </a:solidFill>
              <a:prstDash val="solid"/>
              <a:round/>
            </a:ln>
          </p:spPr>
          <p:txBody>
            <a:bodyPr rtlCol="0" anchor="ctr"/>
            <a:lstStyle/>
            <a:p>
              <a:endParaRPr lang="fr-FR" sz="1350"/>
            </a:p>
          </p:txBody>
        </p:sp>
        <p:sp>
          <p:nvSpPr>
            <p:cNvPr id="852" name="Forme libre : forme 851">
              <a:extLst>
                <a:ext uri="{FF2B5EF4-FFF2-40B4-BE49-F238E27FC236}">
                  <a16:creationId xmlns:a16="http://schemas.microsoft.com/office/drawing/2014/main" id="{E275406C-C880-4476-BE33-507611233694}"/>
                </a:ext>
              </a:extLst>
            </p:cNvPr>
            <p:cNvSpPr/>
            <p:nvPr/>
          </p:nvSpPr>
          <p:spPr>
            <a:xfrm>
              <a:off x="2553621" y="3448708"/>
              <a:ext cx="67375" cy="99014"/>
            </a:xfrm>
            <a:custGeom>
              <a:avLst/>
              <a:gdLst>
                <a:gd name="connsiteX0" fmla="*/ 3043 w 67375"/>
                <a:gd name="connsiteY0" fmla="*/ 11288 h 99014"/>
                <a:gd name="connsiteX1" fmla="*/ 36671 w 67375"/>
                <a:gd name="connsiteY1" fmla="*/ 615 h 99014"/>
                <a:gd name="connsiteX2" fmla="*/ 36671 w 67375"/>
                <a:gd name="connsiteY2" fmla="*/ 615 h 99014"/>
                <a:gd name="connsiteX3" fmla="*/ 58311 w 67375"/>
                <a:gd name="connsiteY3" fmla="*/ 615 h 99014"/>
                <a:gd name="connsiteX4" fmla="*/ 67376 w 67375"/>
                <a:gd name="connsiteY4" fmla="*/ 9680 h 99014"/>
                <a:gd name="connsiteX5" fmla="*/ 67376 w 67375"/>
                <a:gd name="connsiteY5" fmla="*/ 64509 h 99014"/>
                <a:gd name="connsiteX6" fmla="*/ 58311 w 67375"/>
                <a:gd name="connsiteY6" fmla="*/ 73574 h 99014"/>
                <a:gd name="connsiteX7" fmla="*/ 50123 w 67375"/>
                <a:gd name="connsiteY7" fmla="*/ 73574 h 99014"/>
                <a:gd name="connsiteX8" fmla="*/ 47199 w 67375"/>
                <a:gd name="connsiteY8" fmla="*/ 99015 h 99014"/>
                <a:gd name="connsiteX9" fmla="*/ 10646 w 67375"/>
                <a:gd name="connsiteY9" fmla="*/ 93020 h 99014"/>
                <a:gd name="connsiteX10" fmla="*/ 10646 w 67375"/>
                <a:gd name="connsiteY10" fmla="*/ 69334 h 99014"/>
                <a:gd name="connsiteX11" fmla="*/ 3043 w 67375"/>
                <a:gd name="connsiteY11" fmla="*/ 11288 h 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75" h="99014">
                  <a:moveTo>
                    <a:pt x="3043" y="11288"/>
                  </a:moveTo>
                  <a:cubicBezTo>
                    <a:pt x="7868" y="-3333"/>
                    <a:pt x="34624" y="323"/>
                    <a:pt x="36671" y="615"/>
                  </a:cubicBezTo>
                  <a:lnTo>
                    <a:pt x="36671" y="615"/>
                  </a:lnTo>
                  <a:lnTo>
                    <a:pt x="58311" y="615"/>
                  </a:lnTo>
                  <a:cubicBezTo>
                    <a:pt x="63317" y="615"/>
                    <a:pt x="67376" y="4680"/>
                    <a:pt x="67376" y="9680"/>
                  </a:cubicBezTo>
                  <a:lnTo>
                    <a:pt x="67376" y="64509"/>
                  </a:lnTo>
                  <a:cubicBezTo>
                    <a:pt x="67376" y="69510"/>
                    <a:pt x="63317" y="73574"/>
                    <a:pt x="58311" y="73574"/>
                  </a:cubicBezTo>
                  <a:lnTo>
                    <a:pt x="50123" y="73574"/>
                  </a:lnTo>
                  <a:lnTo>
                    <a:pt x="47199" y="99015"/>
                  </a:lnTo>
                  <a:lnTo>
                    <a:pt x="10646" y="93020"/>
                  </a:lnTo>
                  <a:lnTo>
                    <a:pt x="10646" y="69334"/>
                  </a:lnTo>
                  <a:cubicBezTo>
                    <a:pt x="-93" y="51964"/>
                    <a:pt x="-2861" y="30837"/>
                    <a:pt x="3043" y="11288"/>
                  </a:cubicBezTo>
                  <a:close/>
                </a:path>
              </a:pathLst>
            </a:custGeom>
            <a:noFill/>
            <a:ln w="14598" cap="rnd">
              <a:solidFill>
                <a:srgbClr val="0BA157"/>
              </a:solidFill>
              <a:prstDash val="solid"/>
              <a:round/>
            </a:ln>
          </p:spPr>
          <p:txBody>
            <a:bodyPr rtlCol="0" anchor="ctr"/>
            <a:lstStyle/>
            <a:p>
              <a:endParaRPr lang="fr-FR" sz="1350"/>
            </a:p>
          </p:txBody>
        </p:sp>
        <p:sp>
          <p:nvSpPr>
            <p:cNvPr id="853" name="Forme libre : forme 852">
              <a:extLst>
                <a:ext uri="{FF2B5EF4-FFF2-40B4-BE49-F238E27FC236}">
                  <a16:creationId xmlns:a16="http://schemas.microsoft.com/office/drawing/2014/main" id="{2B56C938-AA42-4227-9511-C214F7864113}"/>
                </a:ext>
              </a:extLst>
            </p:cNvPr>
            <p:cNvSpPr/>
            <p:nvPr/>
          </p:nvSpPr>
          <p:spPr>
            <a:xfrm>
              <a:off x="3503817" y="2580978"/>
              <a:ext cx="121062" cy="121354"/>
            </a:xfrm>
            <a:custGeom>
              <a:avLst/>
              <a:gdLst>
                <a:gd name="connsiteX0" fmla="*/ 121062 w 121062"/>
                <a:gd name="connsiteY0" fmla="*/ 121355 h 121354"/>
                <a:gd name="connsiteX1" fmla="*/ 108781 w 121062"/>
                <a:gd name="connsiteY1" fmla="*/ 121355 h 121354"/>
                <a:gd name="connsiteX2" fmla="*/ 0 w 121062"/>
                <a:gd name="connsiteY2" fmla="*/ 12574 h 121354"/>
                <a:gd name="connsiteX3" fmla="*/ 0 w 121062"/>
                <a:gd name="connsiteY3" fmla="*/ 0 h 121354"/>
                <a:gd name="connsiteX4" fmla="*/ 121062 w 121062"/>
                <a:gd name="connsiteY4" fmla="*/ 121355 h 12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62" h="121354">
                  <a:moveTo>
                    <a:pt x="121062" y="121355"/>
                  </a:moveTo>
                  <a:lnTo>
                    <a:pt x="108781" y="121355"/>
                  </a:lnTo>
                  <a:cubicBezTo>
                    <a:pt x="108693" y="61311"/>
                    <a:pt x="60049" y="12655"/>
                    <a:pt x="0" y="12574"/>
                  </a:cubicBezTo>
                  <a:lnTo>
                    <a:pt x="0" y="0"/>
                  </a:lnTo>
                  <a:cubicBezTo>
                    <a:pt x="66804" y="401"/>
                    <a:pt x="120829" y="54545"/>
                    <a:pt x="121062" y="121355"/>
                  </a:cubicBezTo>
                  <a:close/>
                </a:path>
              </a:pathLst>
            </a:custGeom>
            <a:solidFill>
              <a:srgbClr val="0BA157"/>
            </a:solidFill>
            <a:ln w="14598" cap="flat">
              <a:noFill/>
              <a:prstDash val="solid"/>
              <a:miter/>
            </a:ln>
          </p:spPr>
          <p:txBody>
            <a:bodyPr rtlCol="0" anchor="ctr"/>
            <a:lstStyle/>
            <a:p>
              <a:endParaRPr lang="fr-FR" sz="1350"/>
            </a:p>
          </p:txBody>
        </p:sp>
        <p:sp>
          <p:nvSpPr>
            <p:cNvPr id="854" name="Forme libre : forme 853">
              <a:extLst>
                <a:ext uri="{FF2B5EF4-FFF2-40B4-BE49-F238E27FC236}">
                  <a16:creationId xmlns:a16="http://schemas.microsoft.com/office/drawing/2014/main" id="{2538EDC6-9257-4108-AAB3-19AB58C20797}"/>
                </a:ext>
              </a:extLst>
            </p:cNvPr>
            <p:cNvSpPr/>
            <p:nvPr/>
          </p:nvSpPr>
          <p:spPr>
            <a:xfrm>
              <a:off x="3503671" y="2608027"/>
              <a:ext cx="94305" cy="94305"/>
            </a:xfrm>
            <a:custGeom>
              <a:avLst/>
              <a:gdLst>
                <a:gd name="connsiteX0" fmla="*/ 94306 w 94305"/>
                <a:gd name="connsiteY0" fmla="*/ 94306 h 94305"/>
                <a:gd name="connsiteX1" fmla="*/ 81439 w 94305"/>
                <a:gd name="connsiteY1" fmla="*/ 94306 h 94305"/>
                <a:gd name="connsiteX2" fmla="*/ 0 w 94305"/>
                <a:gd name="connsiteY2" fmla="*/ 12867 h 94305"/>
                <a:gd name="connsiteX3" fmla="*/ 0 w 94305"/>
                <a:gd name="connsiteY3" fmla="*/ 0 h 94305"/>
                <a:gd name="connsiteX4" fmla="*/ 94306 w 94305"/>
                <a:gd name="connsiteY4" fmla="*/ 94306 h 9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05" h="94305">
                  <a:moveTo>
                    <a:pt x="94306" y="94306"/>
                  </a:moveTo>
                  <a:lnTo>
                    <a:pt x="81439" y="94306"/>
                  </a:lnTo>
                  <a:cubicBezTo>
                    <a:pt x="81352" y="49362"/>
                    <a:pt x="44945" y="12947"/>
                    <a:pt x="0" y="12867"/>
                  </a:cubicBezTo>
                  <a:lnTo>
                    <a:pt x="0" y="0"/>
                  </a:lnTo>
                  <a:cubicBezTo>
                    <a:pt x="52051" y="80"/>
                    <a:pt x="94218" y="42255"/>
                    <a:pt x="94306" y="94306"/>
                  </a:cubicBezTo>
                  <a:close/>
                </a:path>
              </a:pathLst>
            </a:custGeom>
            <a:solidFill>
              <a:srgbClr val="0BA157"/>
            </a:solidFill>
            <a:ln w="14598" cap="flat">
              <a:noFill/>
              <a:prstDash val="solid"/>
              <a:miter/>
            </a:ln>
          </p:spPr>
          <p:txBody>
            <a:bodyPr rtlCol="0" anchor="ctr"/>
            <a:lstStyle/>
            <a:p>
              <a:endParaRPr lang="fr-FR" sz="1350"/>
            </a:p>
          </p:txBody>
        </p:sp>
        <p:sp>
          <p:nvSpPr>
            <p:cNvPr id="855" name="Forme libre : forme 854">
              <a:extLst>
                <a:ext uri="{FF2B5EF4-FFF2-40B4-BE49-F238E27FC236}">
                  <a16:creationId xmlns:a16="http://schemas.microsoft.com/office/drawing/2014/main" id="{48F23136-AB0B-46B4-82BD-4CCEF7D16778}"/>
                </a:ext>
              </a:extLst>
            </p:cNvPr>
            <p:cNvSpPr/>
            <p:nvPr/>
          </p:nvSpPr>
          <p:spPr>
            <a:xfrm>
              <a:off x="3503232" y="2634198"/>
              <a:ext cx="68280" cy="68134"/>
            </a:xfrm>
            <a:custGeom>
              <a:avLst/>
              <a:gdLst>
                <a:gd name="connsiteX0" fmla="*/ 68280 w 68280"/>
                <a:gd name="connsiteY0" fmla="*/ 68134 h 68134"/>
                <a:gd name="connsiteX1" fmla="*/ 55268 w 68280"/>
                <a:gd name="connsiteY1" fmla="*/ 68134 h 68134"/>
                <a:gd name="connsiteX2" fmla="*/ 0 w 68280"/>
                <a:gd name="connsiteY2" fmla="*/ 12867 h 68134"/>
                <a:gd name="connsiteX3" fmla="*/ 0 w 68280"/>
                <a:gd name="connsiteY3" fmla="*/ 0 h 68134"/>
                <a:gd name="connsiteX4" fmla="*/ 68280 w 68280"/>
                <a:gd name="connsiteY4" fmla="*/ 68134 h 6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0" h="68134">
                  <a:moveTo>
                    <a:pt x="68280" y="68134"/>
                  </a:moveTo>
                  <a:lnTo>
                    <a:pt x="55268" y="68134"/>
                  </a:lnTo>
                  <a:cubicBezTo>
                    <a:pt x="55268" y="37611"/>
                    <a:pt x="30529" y="12867"/>
                    <a:pt x="0" y="12867"/>
                  </a:cubicBezTo>
                  <a:lnTo>
                    <a:pt x="0" y="0"/>
                  </a:lnTo>
                  <a:cubicBezTo>
                    <a:pt x="37649" y="0"/>
                    <a:pt x="68193" y="30481"/>
                    <a:pt x="68280" y="68134"/>
                  </a:cubicBezTo>
                  <a:close/>
                </a:path>
              </a:pathLst>
            </a:custGeom>
            <a:solidFill>
              <a:srgbClr val="0BA157"/>
            </a:solidFill>
            <a:ln w="14598" cap="flat">
              <a:noFill/>
              <a:prstDash val="solid"/>
              <a:miter/>
            </a:ln>
          </p:spPr>
          <p:txBody>
            <a:bodyPr rtlCol="0" anchor="ctr"/>
            <a:lstStyle/>
            <a:p>
              <a:endParaRPr lang="fr-FR" sz="1350"/>
            </a:p>
          </p:txBody>
        </p:sp>
        <p:sp>
          <p:nvSpPr>
            <p:cNvPr id="856" name="Forme libre : forme 855">
              <a:extLst>
                <a:ext uri="{FF2B5EF4-FFF2-40B4-BE49-F238E27FC236}">
                  <a16:creationId xmlns:a16="http://schemas.microsoft.com/office/drawing/2014/main" id="{6090B5BE-696D-41E7-ABDA-40177FC40E22}"/>
                </a:ext>
              </a:extLst>
            </p:cNvPr>
            <p:cNvSpPr/>
            <p:nvPr/>
          </p:nvSpPr>
          <p:spPr>
            <a:xfrm>
              <a:off x="3501624" y="2680839"/>
              <a:ext cx="22516" cy="22516"/>
            </a:xfrm>
            <a:custGeom>
              <a:avLst/>
              <a:gdLst>
                <a:gd name="connsiteX0" fmla="*/ 22516 w 22516"/>
                <a:gd name="connsiteY0" fmla="*/ 11258 h 22516"/>
                <a:gd name="connsiteX1" fmla="*/ 11258 w 22516"/>
                <a:gd name="connsiteY1" fmla="*/ 22516 h 22516"/>
                <a:gd name="connsiteX2" fmla="*/ 0 w 22516"/>
                <a:gd name="connsiteY2" fmla="*/ 11258 h 22516"/>
                <a:gd name="connsiteX3" fmla="*/ 11258 w 22516"/>
                <a:gd name="connsiteY3" fmla="*/ 0 h 22516"/>
                <a:gd name="connsiteX4" fmla="*/ 22516 w 22516"/>
                <a:gd name="connsiteY4" fmla="*/ 11258 h 2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6" h="22516">
                  <a:moveTo>
                    <a:pt x="22516" y="11258"/>
                  </a:moveTo>
                  <a:cubicBezTo>
                    <a:pt x="22516" y="17476"/>
                    <a:pt x="17476" y="22516"/>
                    <a:pt x="11258" y="22516"/>
                  </a:cubicBezTo>
                  <a:cubicBezTo>
                    <a:pt x="5040" y="22516"/>
                    <a:pt x="0" y="17476"/>
                    <a:pt x="0" y="11258"/>
                  </a:cubicBezTo>
                  <a:cubicBezTo>
                    <a:pt x="0" y="5040"/>
                    <a:pt x="5041" y="0"/>
                    <a:pt x="11258" y="0"/>
                  </a:cubicBezTo>
                  <a:cubicBezTo>
                    <a:pt x="17476" y="0"/>
                    <a:pt x="22516" y="5041"/>
                    <a:pt x="22516" y="11258"/>
                  </a:cubicBezTo>
                  <a:close/>
                </a:path>
              </a:pathLst>
            </a:custGeom>
            <a:solidFill>
              <a:srgbClr val="0BA157"/>
            </a:solidFill>
            <a:ln w="14598" cap="flat">
              <a:noFill/>
              <a:prstDash val="solid"/>
              <a:miter/>
            </a:ln>
          </p:spPr>
          <p:txBody>
            <a:bodyPr rtlCol="0" anchor="ctr"/>
            <a:lstStyle/>
            <a:p>
              <a:endParaRPr lang="fr-FR" sz="1350"/>
            </a:p>
          </p:txBody>
        </p:sp>
        <p:sp>
          <p:nvSpPr>
            <p:cNvPr id="857" name="Forme libre : forme 856">
              <a:extLst>
                <a:ext uri="{FF2B5EF4-FFF2-40B4-BE49-F238E27FC236}">
                  <a16:creationId xmlns:a16="http://schemas.microsoft.com/office/drawing/2014/main" id="{E8EDEBE8-DA29-499D-93BE-097A0FB50006}"/>
                </a:ext>
              </a:extLst>
            </p:cNvPr>
            <p:cNvSpPr/>
            <p:nvPr/>
          </p:nvSpPr>
          <p:spPr>
            <a:xfrm>
              <a:off x="2718958" y="1704444"/>
              <a:ext cx="136122" cy="135976"/>
            </a:xfrm>
            <a:custGeom>
              <a:avLst/>
              <a:gdLst>
                <a:gd name="connsiteX0" fmla="*/ 136122 w 136122"/>
                <a:gd name="connsiteY0" fmla="*/ 135976 h 135976"/>
                <a:gd name="connsiteX1" fmla="*/ 121501 w 136122"/>
                <a:gd name="connsiteY1" fmla="*/ 135976 h 135976"/>
                <a:gd name="connsiteX2" fmla="*/ 0 w 136122"/>
                <a:gd name="connsiteY2" fmla="*/ 14621 h 135976"/>
                <a:gd name="connsiteX3" fmla="*/ 0 w 136122"/>
                <a:gd name="connsiteY3" fmla="*/ 0 h 135976"/>
                <a:gd name="connsiteX4" fmla="*/ 136122 w 136122"/>
                <a:gd name="connsiteY4" fmla="*/ 135830 h 135976"/>
                <a:gd name="connsiteX5" fmla="*/ 136122 w 136122"/>
                <a:gd name="connsiteY5" fmla="*/ 135976 h 13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2" h="135976">
                  <a:moveTo>
                    <a:pt x="136122" y="135976"/>
                  </a:moveTo>
                  <a:lnTo>
                    <a:pt x="121501" y="135976"/>
                  </a:lnTo>
                  <a:cubicBezTo>
                    <a:pt x="121340" y="68963"/>
                    <a:pt x="67013" y="14702"/>
                    <a:pt x="0" y="14621"/>
                  </a:cubicBezTo>
                  <a:lnTo>
                    <a:pt x="0" y="0"/>
                  </a:lnTo>
                  <a:cubicBezTo>
                    <a:pt x="75097" y="-80"/>
                    <a:pt x="136042" y="60732"/>
                    <a:pt x="136122" y="135830"/>
                  </a:cubicBezTo>
                  <a:cubicBezTo>
                    <a:pt x="136122" y="135878"/>
                    <a:pt x="136122" y="135928"/>
                    <a:pt x="136122" y="135976"/>
                  </a:cubicBezTo>
                  <a:close/>
                </a:path>
              </a:pathLst>
            </a:custGeom>
            <a:solidFill>
              <a:srgbClr val="0BA157"/>
            </a:solidFill>
            <a:ln w="14598" cap="flat">
              <a:noFill/>
              <a:prstDash val="solid"/>
              <a:miter/>
            </a:ln>
          </p:spPr>
          <p:txBody>
            <a:bodyPr rtlCol="0" anchor="ctr"/>
            <a:lstStyle/>
            <a:p>
              <a:endParaRPr lang="fr-FR" sz="1350"/>
            </a:p>
          </p:txBody>
        </p:sp>
        <p:sp>
          <p:nvSpPr>
            <p:cNvPr id="858" name="Forme libre : forme 857">
              <a:extLst>
                <a:ext uri="{FF2B5EF4-FFF2-40B4-BE49-F238E27FC236}">
                  <a16:creationId xmlns:a16="http://schemas.microsoft.com/office/drawing/2014/main" id="{D53B61AB-875B-4790-9DC4-558ADCBAE375}"/>
                </a:ext>
              </a:extLst>
            </p:cNvPr>
            <p:cNvSpPr/>
            <p:nvPr/>
          </p:nvSpPr>
          <p:spPr>
            <a:xfrm>
              <a:off x="2718958" y="1735002"/>
              <a:ext cx="105564" cy="105417"/>
            </a:xfrm>
            <a:custGeom>
              <a:avLst/>
              <a:gdLst>
                <a:gd name="connsiteX0" fmla="*/ 105564 w 105564"/>
                <a:gd name="connsiteY0" fmla="*/ 105418 h 105417"/>
                <a:gd name="connsiteX1" fmla="*/ 90943 w 105564"/>
                <a:gd name="connsiteY1" fmla="*/ 105418 h 105417"/>
                <a:gd name="connsiteX2" fmla="*/ 0 w 105564"/>
                <a:gd name="connsiteY2" fmla="*/ 14621 h 105417"/>
                <a:gd name="connsiteX3" fmla="*/ 0 w 105564"/>
                <a:gd name="connsiteY3" fmla="*/ 0 h 105417"/>
                <a:gd name="connsiteX4" fmla="*/ 105564 w 105564"/>
                <a:gd name="connsiteY4" fmla="*/ 105272 h 105417"/>
                <a:gd name="connsiteX5" fmla="*/ 105564 w 105564"/>
                <a:gd name="connsiteY5" fmla="*/ 105418 h 1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64" h="105417">
                  <a:moveTo>
                    <a:pt x="105564" y="105418"/>
                  </a:moveTo>
                  <a:lnTo>
                    <a:pt x="90943" y="105418"/>
                  </a:lnTo>
                  <a:cubicBezTo>
                    <a:pt x="90863" y="55249"/>
                    <a:pt x="50169" y="14621"/>
                    <a:pt x="0" y="14621"/>
                  </a:cubicBezTo>
                  <a:lnTo>
                    <a:pt x="0" y="0"/>
                  </a:lnTo>
                  <a:cubicBezTo>
                    <a:pt x="58221" y="-80"/>
                    <a:pt x="105484" y="47051"/>
                    <a:pt x="105564" y="105272"/>
                  </a:cubicBezTo>
                  <a:cubicBezTo>
                    <a:pt x="105564" y="105320"/>
                    <a:pt x="105564" y="105370"/>
                    <a:pt x="105564" y="105418"/>
                  </a:cubicBezTo>
                  <a:close/>
                </a:path>
              </a:pathLst>
            </a:custGeom>
            <a:solidFill>
              <a:srgbClr val="0BA157"/>
            </a:solidFill>
            <a:ln w="14598" cap="flat">
              <a:noFill/>
              <a:prstDash val="solid"/>
              <a:miter/>
            </a:ln>
          </p:spPr>
          <p:txBody>
            <a:bodyPr rtlCol="0" anchor="ctr"/>
            <a:lstStyle/>
            <a:p>
              <a:endParaRPr lang="fr-FR" sz="1350"/>
            </a:p>
          </p:txBody>
        </p:sp>
        <p:sp>
          <p:nvSpPr>
            <p:cNvPr id="859" name="Forme libre : forme 858">
              <a:extLst>
                <a:ext uri="{FF2B5EF4-FFF2-40B4-BE49-F238E27FC236}">
                  <a16:creationId xmlns:a16="http://schemas.microsoft.com/office/drawing/2014/main" id="{A8649A10-2DD5-41D9-8396-174052DD4666}"/>
                </a:ext>
              </a:extLst>
            </p:cNvPr>
            <p:cNvSpPr/>
            <p:nvPr/>
          </p:nvSpPr>
          <p:spPr>
            <a:xfrm>
              <a:off x="2719104" y="1764098"/>
              <a:ext cx="76321" cy="76322"/>
            </a:xfrm>
            <a:custGeom>
              <a:avLst/>
              <a:gdLst>
                <a:gd name="connsiteX0" fmla="*/ 76322 w 76321"/>
                <a:gd name="connsiteY0" fmla="*/ 76322 h 76322"/>
                <a:gd name="connsiteX1" fmla="*/ 61701 w 76321"/>
                <a:gd name="connsiteY1" fmla="*/ 76322 h 76322"/>
                <a:gd name="connsiteX2" fmla="*/ 0 w 76321"/>
                <a:gd name="connsiteY2" fmla="*/ 14621 h 76322"/>
                <a:gd name="connsiteX3" fmla="*/ 0 w 76321"/>
                <a:gd name="connsiteY3" fmla="*/ 0 h 76322"/>
                <a:gd name="connsiteX4" fmla="*/ 76322 w 76321"/>
                <a:gd name="connsiteY4" fmla="*/ 76030 h 76322"/>
                <a:gd name="connsiteX5" fmla="*/ 76322 w 76321"/>
                <a:gd name="connsiteY5" fmla="*/ 76322 h 7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21" h="76322">
                  <a:moveTo>
                    <a:pt x="76322" y="76322"/>
                  </a:moveTo>
                  <a:lnTo>
                    <a:pt x="61701" y="76322"/>
                  </a:lnTo>
                  <a:cubicBezTo>
                    <a:pt x="61621" y="42278"/>
                    <a:pt x="34044" y="14702"/>
                    <a:pt x="0" y="14621"/>
                  </a:cubicBezTo>
                  <a:lnTo>
                    <a:pt x="0" y="0"/>
                  </a:lnTo>
                  <a:cubicBezTo>
                    <a:pt x="42071" y="-80"/>
                    <a:pt x="76242" y="33959"/>
                    <a:pt x="76322" y="76030"/>
                  </a:cubicBezTo>
                  <a:cubicBezTo>
                    <a:pt x="76322" y="76128"/>
                    <a:pt x="76322" y="76224"/>
                    <a:pt x="76322" y="76322"/>
                  </a:cubicBezTo>
                  <a:close/>
                </a:path>
              </a:pathLst>
            </a:custGeom>
            <a:solidFill>
              <a:srgbClr val="0BA157"/>
            </a:solidFill>
            <a:ln w="14598" cap="flat">
              <a:noFill/>
              <a:prstDash val="solid"/>
              <a:miter/>
            </a:ln>
          </p:spPr>
          <p:txBody>
            <a:bodyPr rtlCol="0" anchor="ctr"/>
            <a:lstStyle/>
            <a:p>
              <a:endParaRPr lang="fr-FR" sz="1350"/>
            </a:p>
          </p:txBody>
        </p:sp>
        <p:sp>
          <p:nvSpPr>
            <p:cNvPr id="860" name="Forme libre : forme 859">
              <a:extLst>
                <a:ext uri="{FF2B5EF4-FFF2-40B4-BE49-F238E27FC236}">
                  <a16:creationId xmlns:a16="http://schemas.microsoft.com/office/drawing/2014/main" id="{D5FBBE1F-5E93-4289-8B50-949F58A7669E}"/>
                </a:ext>
              </a:extLst>
            </p:cNvPr>
            <p:cNvSpPr/>
            <p:nvPr/>
          </p:nvSpPr>
          <p:spPr>
            <a:xfrm>
              <a:off x="2717496" y="1816442"/>
              <a:ext cx="25148" cy="25148"/>
            </a:xfrm>
            <a:custGeom>
              <a:avLst/>
              <a:gdLst>
                <a:gd name="connsiteX0" fmla="*/ 25148 w 25148"/>
                <a:gd name="connsiteY0" fmla="*/ 12574 h 25148"/>
                <a:gd name="connsiteX1" fmla="*/ 12574 w 25148"/>
                <a:gd name="connsiteY1" fmla="*/ 25148 h 25148"/>
                <a:gd name="connsiteX2" fmla="*/ 0 w 25148"/>
                <a:gd name="connsiteY2" fmla="*/ 12574 h 25148"/>
                <a:gd name="connsiteX3" fmla="*/ 12574 w 25148"/>
                <a:gd name="connsiteY3" fmla="*/ 0 h 25148"/>
                <a:gd name="connsiteX4" fmla="*/ 25148 w 25148"/>
                <a:gd name="connsiteY4" fmla="*/ 12574 h 2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8" h="25148">
                  <a:moveTo>
                    <a:pt x="25148" y="12574"/>
                  </a:moveTo>
                  <a:cubicBezTo>
                    <a:pt x="25148" y="19519"/>
                    <a:pt x="19519" y="25148"/>
                    <a:pt x="12574" y="25148"/>
                  </a:cubicBezTo>
                  <a:cubicBezTo>
                    <a:pt x="5630" y="25148"/>
                    <a:pt x="0" y="19519"/>
                    <a:pt x="0" y="12574"/>
                  </a:cubicBezTo>
                  <a:cubicBezTo>
                    <a:pt x="0" y="5630"/>
                    <a:pt x="5630" y="0"/>
                    <a:pt x="12574" y="0"/>
                  </a:cubicBezTo>
                  <a:cubicBezTo>
                    <a:pt x="19519" y="0"/>
                    <a:pt x="25148" y="5630"/>
                    <a:pt x="25148" y="12574"/>
                  </a:cubicBezTo>
                  <a:close/>
                </a:path>
              </a:pathLst>
            </a:custGeom>
            <a:solidFill>
              <a:srgbClr val="0BA157"/>
            </a:solidFill>
            <a:ln w="14598" cap="flat">
              <a:noFill/>
              <a:prstDash val="solid"/>
              <a:miter/>
            </a:ln>
          </p:spPr>
          <p:txBody>
            <a:bodyPr rtlCol="0" anchor="ctr"/>
            <a:lstStyle/>
            <a:p>
              <a:endParaRPr lang="fr-FR" sz="1350"/>
            </a:p>
          </p:txBody>
        </p:sp>
        <p:sp>
          <p:nvSpPr>
            <p:cNvPr id="861" name="Forme libre : forme 860">
              <a:extLst>
                <a:ext uri="{FF2B5EF4-FFF2-40B4-BE49-F238E27FC236}">
                  <a16:creationId xmlns:a16="http://schemas.microsoft.com/office/drawing/2014/main" id="{190B2E46-154B-4A75-96D5-5644342D77BA}"/>
                </a:ext>
              </a:extLst>
            </p:cNvPr>
            <p:cNvSpPr/>
            <p:nvPr/>
          </p:nvSpPr>
          <p:spPr>
            <a:xfrm>
              <a:off x="5058329" y="3157573"/>
              <a:ext cx="120477" cy="74480"/>
            </a:xfrm>
            <a:custGeom>
              <a:avLst/>
              <a:gdLst>
                <a:gd name="connsiteX0" fmla="*/ 0 w 120477"/>
                <a:gd name="connsiteY0" fmla="*/ 71703 h 74480"/>
                <a:gd name="connsiteX1" fmla="*/ 10089 w 120477"/>
                <a:gd name="connsiteY1" fmla="*/ 74481 h 74480"/>
                <a:gd name="connsiteX2" fmla="*/ 117699 w 120477"/>
                <a:gd name="connsiteY2" fmla="*/ 13511 h 74480"/>
                <a:gd name="connsiteX3" fmla="*/ 120477 w 120477"/>
                <a:gd name="connsiteY3" fmla="*/ 3568 h 74480"/>
                <a:gd name="connsiteX4" fmla="*/ 0 w 120477"/>
                <a:gd name="connsiteY4" fmla="*/ 71703 h 7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77" h="74480">
                  <a:moveTo>
                    <a:pt x="0" y="71703"/>
                  </a:moveTo>
                  <a:lnTo>
                    <a:pt x="10089" y="74481"/>
                  </a:lnTo>
                  <a:cubicBezTo>
                    <a:pt x="23101" y="28029"/>
                    <a:pt x="71161" y="791"/>
                    <a:pt x="117699" y="13511"/>
                  </a:cubicBezTo>
                  <a:lnTo>
                    <a:pt x="120477" y="3568"/>
                  </a:lnTo>
                  <a:cubicBezTo>
                    <a:pt x="68397" y="-10833"/>
                    <a:pt x="14504" y="19652"/>
                    <a:pt x="0" y="71703"/>
                  </a:cubicBezTo>
                  <a:close/>
                </a:path>
              </a:pathLst>
            </a:custGeom>
            <a:solidFill>
              <a:srgbClr val="0BA157"/>
            </a:solidFill>
            <a:ln w="14598" cap="flat">
              <a:noFill/>
              <a:prstDash val="solid"/>
              <a:miter/>
            </a:ln>
          </p:spPr>
          <p:txBody>
            <a:bodyPr rtlCol="0" anchor="ctr"/>
            <a:lstStyle/>
            <a:p>
              <a:endParaRPr lang="fr-FR" sz="1350"/>
            </a:p>
          </p:txBody>
        </p:sp>
        <p:sp>
          <p:nvSpPr>
            <p:cNvPr id="862" name="Forme libre : forme 861">
              <a:extLst>
                <a:ext uri="{FF2B5EF4-FFF2-40B4-BE49-F238E27FC236}">
                  <a16:creationId xmlns:a16="http://schemas.microsoft.com/office/drawing/2014/main" id="{6D40474B-DABC-4AAB-A1E1-C6BCEC1EBDC5}"/>
                </a:ext>
              </a:extLst>
            </p:cNvPr>
            <p:cNvSpPr/>
            <p:nvPr/>
          </p:nvSpPr>
          <p:spPr>
            <a:xfrm>
              <a:off x="5079529" y="3179554"/>
              <a:ext cx="93428" cy="58347"/>
            </a:xfrm>
            <a:custGeom>
              <a:avLst/>
              <a:gdLst>
                <a:gd name="connsiteX0" fmla="*/ 0 w 93428"/>
                <a:gd name="connsiteY0" fmla="*/ 55570 h 58347"/>
                <a:gd name="connsiteX1" fmla="*/ 10089 w 93428"/>
                <a:gd name="connsiteY1" fmla="*/ 58348 h 58347"/>
                <a:gd name="connsiteX2" fmla="*/ 90651 w 93428"/>
                <a:gd name="connsiteY2" fmla="*/ 12730 h 58347"/>
                <a:gd name="connsiteX3" fmla="*/ 93429 w 93428"/>
                <a:gd name="connsiteY3" fmla="*/ 2788 h 58347"/>
                <a:gd name="connsiteX4" fmla="*/ 0 w 93428"/>
                <a:gd name="connsiteY4" fmla="*/ 55570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8" h="58347">
                  <a:moveTo>
                    <a:pt x="0" y="55570"/>
                  </a:moveTo>
                  <a:lnTo>
                    <a:pt x="10089" y="58348"/>
                  </a:lnTo>
                  <a:cubicBezTo>
                    <a:pt x="19753" y="23520"/>
                    <a:pt x="55809" y="3109"/>
                    <a:pt x="90651" y="12730"/>
                  </a:cubicBezTo>
                  <a:lnTo>
                    <a:pt x="93429" y="2788"/>
                  </a:lnTo>
                  <a:cubicBezTo>
                    <a:pt x="53060" y="-8427"/>
                    <a:pt x="11229" y="15201"/>
                    <a:pt x="0" y="55570"/>
                  </a:cubicBezTo>
                  <a:close/>
                </a:path>
              </a:pathLst>
            </a:custGeom>
            <a:solidFill>
              <a:srgbClr val="0BA157"/>
            </a:solidFill>
            <a:ln w="14598" cap="flat">
              <a:noFill/>
              <a:prstDash val="solid"/>
              <a:miter/>
            </a:ln>
          </p:spPr>
          <p:txBody>
            <a:bodyPr rtlCol="0" anchor="ctr"/>
            <a:lstStyle/>
            <a:p>
              <a:endParaRPr lang="fr-FR" sz="1350"/>
            </a:p>
          </p:txBody>
        </p:sp>
        <p:sp>
          <p:nvSpPr>
            <p:cNvPr id="863" name="Forme libre : forme 862">
              <a:extLst>
                <a:ext uri="{FF2B5EF4-FFF2-40B4-BE49-F238E27FC236}">
                  <a16:creationId xmlns:a16="http://schemas.microsoft.com/office/drawing/2014/main" id="{41652C9B-B9F3-4501-8D5D-1D9053A2D04E}"/>
                </a:ext>
              </a:extLst>
            </p:cNvPr>
            <p:cNvSpPr/>
            <p:nvPr/>
          </p:nvSpPr>
          <p:spPr>
            <a:xfrm>
              <a:off x="5099853" y="3200536"/>
              <a:ext cx="67549" cy="43068"/>
            </a:xfrm>
            <a:custGeom>
              <a:avLst/>
              <a:gdLst>
                <a:gd name="connsiteX0" fmla="*/ 0 w 67549"/>
                <a:gd name="connsiteY0" fmla="*/ 40291 h 43068"/>
                <a:gd name="connsiteX1" fmla="*/ 9942 w 67549"/>
                <a:gd name="connsiteY1" fmla="*/ 43069 h 43068"/>
                <a:gd name="connsiteX2" fmla="*/ 63470 w 67549"/>
                <a:gd name="connsiteY2" fmla="*/ 11706 h 43068"/>
                <a:gd name="connsiteX3" fmla="*/ 64771 w 67549"/>
                <a:gd name="connsiteY3" fmla="*/ 12072 h 43068"/>
                <a:gd name="connsiteX4" fmla="*/ 67549 w 67549"/>
                <a:gd name="connsiteY4" fmla="*/ 1983 h 43068"/>
                <a:gd name="connsiteX5" fmla="*/ 0 w 67549"/>
                <a:gd name="connsiteY5" fmla="*/ 40291 h 4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9" h="43068">
                  <a:moveTo>
                    <a:pt x="0" y="40291"/>
                  </a:moveTo>
                  <a:lnTo>
                    <a:pt x="9942" y="43069"/>
                  </a:lnTo>
                  <a:cubicBezTo>
                    <a:pt x="16069" y="19631"/>
                    <a:pt x="40018" y="5595"/>
                    <a:pt x="63470" y="11706"/>
                  </a:cubicBezTo>
                  <a:cubicBezTo>
                    <a:pt x="63894" y="11823"/>
                    <a:pt x="64333" y="11940"/>
                    <a:pt x="64771" y="12072"/>
                  </a:cubicBezTo>
                  <a:lnTo>
                    <a:pt x="67549" y="1983"/>
                  </a:lnTo>
                  <a:cubicBezTo>
                    <a:pt x="38322" y="-6058"/>
                    <a:pt x="8100" y="11078"/>
                    <a:pt x="0" y="40291"/>
                  </a:cubicBezTo>
                  <a:close/>
                </a:path>
              </a:pathLst>
            </a:custGeom>
            <a:solidFill>
              <a:srgbClr val="0BA157"/>
            </a:solidFill>
            <a:ln w="14598" cap="flat">
              <a:noFill/>
              <a:prstDash val="solid"/>
              <a:miter/>
            </a:ln>
          </p:spPr>
          <p:txBody>
            <a:bodyPr rtlCol="0" anchor="ctr"/>
            <a:lstStyle/>
            <a:p>
              <a:endParaRPr lang="fr-FR" sz="1350"/>
            </a:p>
          </p:txBody>
        </p:sp>
        <p:sp>
          <p:nvSpPr>
            <p:cNvPr id="864" name="Forme libre : forme 863">
              <a:extLst>
                <a:ext uri="{FF2B5EF4-FFF2-40B4-BE49-F238E27FC236}">
                  <a16:creationId xmlns:a16="http://schemas.microsoft.com/office/drawing/2014/main" id="{9E4FA00E-F247-4292-92C4-1558EDE3C24C}"/>
                </a:ext>
              </a:extLst>
            </p:cNvPr>
            <p:cNvSpPr/>
            <p:nvPr/>
          </p:nvSpPr>
          <p:spPr>
            <a:xfrm>
              <a:off x="5138452" y="3236294"/>
              <a:ext cx="18130" cy="18130"/>
            </a:xfrm>
            <a:custGeom>
              <a:avLst/>
              <a:gdLst>
                <a:gd name="connsiteX0" fmla="*/ 18130 w 18130"/>
                <a:gd name="connsiteY0" fmla="*/ 9065 h 18130"/>
                <a:gd name="connsiteX1" fmla="*/ 9065 w 18130"/>
                <a:gd name="connsiteY1" fmla="*/ 18130 h 18130"/>
                <a:gd name="connsiteX2" fmla="*/ 0 w 18130"/>
                <a:gd name="connsiteY2" fmla="*/ 9065 h 18130"/>
                <a:gd name="connsiteX3" fmla="*/ 9065 w 18130"/>
                <a:gd name="connsiteY3" fmla="*/ 0 h 18130"/>
                <a:gd name="connsiteX4" fmla="*/ 18130 w 18130"/>
                <a:gd name="connsiteY4" fmla="*/ 9065 h 1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0" h="18130">
                  <a:moveTo>
                    <a:pt x="18130" y="9065"/>
                  </a:moveTo>
                  <a:cubicBezTo>
                    <a:pt x="18130" y="14072"/>
                    <a:pt x="14072" y="18130"/>
                    <a:pt x="9065" y="18130"/>
                  </a:cubicBezTo>
                  <a:cubicBezTo>
                    <a:pt x="4059" y="18130"/>
                    <a:pt x="0" y="14071"/>
                    <a:pt x="0" y="9065"/>
                  </a:cubicBezTo>
                  <a:cubicBezTo>
                    <a:pt x="0" y="4059"/>
                    <a:pt x="4059" y="0"/>
                    <a:pt x="9065" y="0"/>
                  </a:cubicBezTo>
                  <a:cubicBezTo>
                    <a:pt x="14072" y="0"/>
                    <a:pt x="18130" y="4059"/>
                    <a:pt x="18130" y="9065"/>
                  </a:cubicBezTo>
                  <a:close/>
                </a:path>
              </a:pathLst>
            </a:custGeom>
            <a:solidFill>
              <a:srgbClr val="0BA157"/>
            </a:solidFill>
            <a:ln w="14598" cap="flat">
              <a:noFill/>
              <a:prstDash val="solid"/>
              <a:miter/>
            </a:ln>
          </p:spPr>
          <p:txBody>
            <a:bodyPr rtlCol="0" anchor="ctr"/>
            <a:lstStyle/>
            <a:p>
              <a:endParaRPr lang="fr-FR" sz="1350"/>
            </a:p>
          </p:txBody>
        </p:sp>
        <p:sp>
          <p:nvSpPr>
            <p:cNvPr id="865" name="Forme libre : forme 864">
              <a:extLst>
                <a:ext uri="{FF2B5EF4-FFF2-40B4-BE49-F238E27FC236}">
                  <a16:creationId xmlns:a16="http://schemas.microsoft.com/office/drawing/2014/main" id="{B41F8575-6988-45B1-B241-83FCD5EDD9A5}"/>
                </a:ext>
              </a:extLst>
            </p:cNvPr>
            <p:cNvSpPr/>
            <p:nvPr/>
          </p:nvSpPr>
          <p:spPr>
            <a:xfrm>
              <a:off x="3448695" y="4189587"/>
              <a:ext cx="1848249" cy="14621"/>
            </a:xfrm>
            <a:custGeom>
              <a:avLst/>
              <a:gdLst>
                <a:gd name="connsiteX0" fmla="*/ 1848249 w 1848249"/>
                <a:gd name="connsiteY0" fmla="*/ 0 h 14621"/>
                <a:gd name="connsiteX1" fmla="*/ 0 w 1848249"/>
                <a:gd name="connsiteY1" fmla="*/ 0 h 14621"/>
              </a:gdLst>
              <a:ahLst/>
              <a:cxnLst>
                <a:cxn ang="0">
                  <a:pos x="connsiteX0" y="connsiteY0"/>
                </a:cxn>
                <a:cxn ang="0">
                  <a:pos x="connsiteX1" y="connsiteY1"/>
                </a:cxn>
              </a:cxnLst>
              <a:rect l="l" t="t" r="r" b="b"/>
              <a:pathLst>
                <a:path w="1848249" h="14621">
                  <a:moveTo>
                    <a:pt x="1848249" y="0"/>
                  </a:moveTo>
                  <a:lnTo>
                    <a:pt x="0" y="0"/>
                  </a:lnTo>
                </a:path>
              </a:pathLst>
            </a:custGeom>
            <a:ln w="14598" cap="rnd">
              <a:solidFill>
                <a:srgbClr val="0BA157"/>
              </a:solidFill>
              <a:prstDash val="solid"/>
              <a:round/>
            </a:ln>
          </p:spPr>
          <p:txBody>
            <a:bodyPr rtlCol="0" anchor="ctr"/>
            <a:lstStyle/>
            <a:p>
              <a:endParaRPr lang="fr-FR" sz="1350"/>
            </a:p>
          </p:txBody>
        </p:sp>
        <p:sp>
          <p:nvSpPr>
            <p:cNvPr id="866" name="Forme libre : forme 865">
              <a:extLst>
                <a:ext uri="{FF2B5EF4-FFF2-40B4-BE49-F238E27FC236}">
                  <a16:creationId xmlns:a16="http://schemas.microsoft.com/office/drawing/2014/main" id="{E107A5F5-1716-4B27-AE9F-44BFCE88C728}"/>
                </a:ext>
              </a:extLst>
            </p:cNvPr>
            <p:cNvSpPr/>
            <p:nvPr/>
          </p:nvSpPr>
          <p:spPr>
            <a:xfrm>
              <a:off x="1723702" y="2856731"/>
              <a:ext cx="2152952" cy="963089"/>
            </a:xfrm>
            <a:custGeom>
              <a:avLst/>
              <a:gdLst>
                <a:gd name="connsiteX0" fmla="*/ 0 w 2152952"/>
                <a:gd name="connsiteY0" fmla="*/ 963090 h 963089"/>
                <a:gd name="connsiteX1" fmla="*/ 2152952 w 2152952"/>
                <a:gd name="connsiteY1" fmla="*/ 0 h 963089"/>
              </a:gdLst>
              <a:ahLst/>
              <a:cxnLst>
                <a:cxn ang="0">
                  <a:pos x="connsiteX0" y="connsiteY0"/>
                </a:cxn>
                <a:cxn ang="0">
                  <a:pos x="connsiteX1" y="connsiteY1"/>
                </a:cxn>
              </a:cxnLst>
              <a:rect l="l" t="t" r="r" b="b"/>
              <a:pathLst>
                <a:path w="2152952" h="963089">
                  <a:moveTo>
                    <a:pt x="0" y="963090"/>
                  </a:moveTo>
                  <a:lnTo>
                    <a:pt x="2152952" y="0"/>
                  </a:lnTo>
                </a:path>
              </a:pathLst>
            </a:custGeom>
            <a:ln w="14598" cap="rnd">
              <a:solidFill>
                <a:srgbClr val="0BA157"/>
              </a:solidFill>
              <a:prstDash val="solid"/>
              <a:round/>
            </a:ln>
          </p:spPr>
          <p:txBody>
            <a:bodyPr rtlCol="0" anchor="ctr"/>
            <a:lstStyle/>
            <a:p>
              <a:endParaRPr lang="fr-FR" sz="1350"/>
            </a:p>
          </p:txBody>
        </p:sp>
        <p:sp>
          <p:nvSpPr>
            <p:cNvPr id="867" name="Forme libre : forme 866">
              <a:extLst>
                <a:ext uri="{FF2B5EF4-FFF2-40B4-BE49-F238E27FC236}">
                  <a16:creationId xmlns:a16="http://schemas.microsoft.com/office/drawing/2014/main" id="{05ADFD91-21D5-4D51-8348-63D4388B84D3}"/>
                </a:ext>
              </a:extLst>
            </p:cNvPr>
            <p:cNvSpPr/>
            <p:nvPr/>
          </p:nvSpPr>
          <p:spPr>
            <a:xfrm>
              <a:off x="3876654" y="2856731"/>
              <a:ext cx="258208" cy="964113"/>
            </a:xfrm>
            <a:custGeom>
              <a:avLst/>
              <a:gdLst>
                <a:gd name="connsiteX0" fmla="*/ 0 w 258208"/>
                <a:gd name="connsiteY0" fmla="*/ 0 h 964113"/>
                <a:gd name="connsiteX1" fmla="*/ 258208 w 258208"/>
                <a:gd name="connsiteY1" fmla="*/ 964113 h 964113"/>
              </a:gdLst>
              <a:ahLst/>
              <a:cxnLst>
                <a:cxn ang="0">
                  <a:pos x="connsiteX0" y="connsiteY0"/>
                </a:cxn>
                <a:cxn ang="0">
                  <a:pos x="connsiteX1" y="connsiteY1"/>
                </a:cxn>
              </a:cxnLst>
              <a:rect l="l" t="t" r="r" b="b"/>
              <a:pathLst>
                <a:path w="258208" h="964113">
                  <a:moveTo>
                    <a:pt x="0" y="0"/>
                  </a:moveTo>
                  <a:lnTo>
                    <a:pt x="258208" y="964113"/>
                  </a:lnTo>
                </a:path>
              </a:pathLst>
            </a:custGeom>
            <a:ln w="14598" cap="rnd">
              <a:solidFill>
                <a:srgbClr val="0BA157"/>
              </a:solidFill>
              <a:prstDash val="solid"/>
              <a:round/>
            </a:ln>
          </p:spPr>
          <p:txBody>
            <a:bodyPr rtlCol="0" anchor="ctr"/>
            <a:lstStyle/>
            <a:p>
              <a:endParaRPr lang="fr-FR" sz="1350"/>
            </a:p>
          </p:txBody>
        </p:sp>
        <p:sp>
          <p:nvSpPr>
            <p:cNvPr id="868" name="Forme libre : forme 867">
              <a:extLst>
                <a:ext uri="{FF2B5EF4-FFF2-40B4-BE49-F238E27FC236}">
                  <a16:creationId xmlns:a16="http://schemas.microsoft.com/office/drawing/2014/main" id="{11D19402-752D-464C-85F7-5D26DF9856E7}"/>
                </a:ext>
              </a:extLst>
            </p:cNvPr>
            <p:cNvSpPr/>
            <p:nvPr/>
          </p:nvSpPr>
          <p:spPr>
            <a:xfrm>
              <a:off x="3876654" y="2856731"/>
              <a:ext cx="485711" cy="957533"/>
            </a:xfrm>
            <a:custGeom>
              <a:avLst/>
              <a:gdLst>
                <a:gd name="connsiteX0" fmla="*/ 485712 w 485711"/>
                <a:gd name="connsiteY0" fmla="*/ 957534 h 957533"/>
                <a:gd name="connsiteX1" fmla="*/ 0 w 485711"/>
                <a:gd name="connsiteY1" fmla="*/ 0 h 957533"/>
              </a:gdLst>
              <a:ahLst/>
              <a:cxnLst>
                <a:cxn ang="0">
                  <a:pos x="connsiteX0" y="connsiteY0"/>
                </a:cxn>
                <a:cxn ang="0">
                  <a:pos x="connsiteX1" y="connsiteY1"/>
                </a:cxn>
              </a:cxnLst>
              <a:rect l="l" t="t" r="r" b="b"/>
              <a:pathLst>
                <a:path w="485711" h="957533">
                  <a:moveTo>
                    <a:pt x="485712" y="957534"/>
                  </a:moveTo>
                  <a:lnTo>
                    <a:pt x="0" y="0"/>
                  </a:lnTo>
                </a:path>
              </a:pathLst>
            </a:custGeom>
            <a:ln w="14598" cap="rnd">
              <a:solidFill>
                <a:srgbClr val="0BA157"/>
              </a:solidFill>
              <a:prstDash val="solid"/>
              <a:round/>
            </a:ln>
          </p:spPr>
          <p:txBody>
            <a:bodyPr rtlCol="0" anchor="ctr"/>
            <a:lstStyle/>
            <a:p>
              <a:endParaRPr lang="fr-FR" sz="1350"/>
            </a:p>
          </p:txBody>
        </p:sp>
        <p:sp>
          <p:nvSpPr>
            <p:cNvPr id="869" name="Forme libre : forme 868">
              <a:extLst>
                <a:ext uri="{FF2B5EF4-FFF2-40B4-BE49-F238E27FC236}">
                  <a16:creationId xmlns:a16="http://schemas.microsoft.com/office/drawing/2014/main" id="{364C1775-B0B7-4DA5-AF5A-1C8960FFBA16}"/>
                </a:ext>
              </a:extLst>
            </p:cNvPr>
            <p:cNvSpPr/>
            <p:nvPr/>
          </p:nvSpPr>
          <p:spPr>
            <a:xfrm>
              <a:off x="3876654" y="2856731"/>
              <a:ext cx="734416" cy="965136"/>
            </a:xfrm>
            <a:custGeom>
              <a:avLst/>
              <a:gdLst>
                <a:gd name="connsiteX0" fmla="*/ 734416 w 734416"/>
                <a:gd name="connsiteY0" fmla="*/ 965137 h 965136"/>
                <a:gd name="connsiteX1" fmla="*/ 0 w 734416"/>
                <a:gd name="connsiteY1" fmla="*/ 0 h 965136"/>
              </a:gdLst>
              <a:ahLst/>
              <a:cxnLst>
                <a:cxn ang="0">
                  <a:pos x="connsiteX0" y="connsiteY0"/>
                </a:cxn>
                <a:cxn ang="0">
                  <a:pos x="connsiteX1" y="connsiteY1"/>
                </a:cxn>
              </a:cxnLst>
              <a:rect l="l" t="t" r="r" b="b"/>
              <a:pathLst>
                <a:path w="734416" h="965136">
                  <a:moveTo>
                    <a:pt x="734416" y="965137"/>
                  </a:moveTo>
                  <a:lnTo>
                    <a:pt x="0" y="0"/>
                  </a:lnTo>
                </a:path>
              </a:pathLst>
            </a:custGeom>
            <a:ln w="14598" cap="rnd">
              <a:solidFill>
                <a:srgbClr val="0BA157"/>
              </a:solidFill>
              <a:prstDash val="solid"/>
              <a:round/>
            </a:ln>
          </p:spPr>
          <p:txBody>
            <a:bodyPr rtlCol="0" anchor="ctr"/>
            <a:lstStyle/>
            <a:p>
              <a:endParaRPr lang="fr-FR" sz="1350"/>
            </a:p>
          </p:txBody>
        </p:sp>
        <p:sp>
          <p:nvSpPr>
            <p:cNvPr id="870" name="Forme libre : forme 869">
              <a:extLst>
                <a:ext uri="{FF2B5EF4-FFF2-40B4-BE49-F238E27FC236}">
                  <a16:creationId xmlns:a16="http://schemas.microsoft.com/office/drawing/2014/main" id="{73540CBC-5A20-4836-8588-474150D5CAA2}"/>
                </a:ext>
              </a:extLst>
            </p:cNvPr>
            <p:cNvSpPr/>
            <p:nvPr/>
          </p:nvSpPr>
          <p:spPr>
            <a:xfrm>
              <a:off x="3876654" y="2856731"/>
              <a:ext cx="991016" cy="943643"/>
            </a:xfrm>
            <a:custGeom>
              <a:avLst/>
              <a:gdLst>
                <a:gd name="connsiteX0" fmla="*/ 991016 w 991016"/>
                <a:gd name="connsiteY0" fmla="*/ 943644 h 943643"/>
                <a:gd name="connsiteX1" fmla="*/ 0 w 991016"/>
                <a:gd name="connsiteY1" fmla="*/ 0 h 943643"/>
              </a:gdLst>
              <a:ahLst/>
              <a:cxnLst>
                <a:cxn ang="0">
                  <a:pos x="connsiteX0" y="connsiteY0"/>
                </a:cxn>
                <a:cxn ang="0">
                  <a:pos x="connsiteX1" y="connsiteY1"/>
                </a:cxn>
              </a:cxnLst>
              <a:rect l="l" t="t" r="r" b="b"/>
              <a:pathLst>
                <a:path w="991016" h="943643">
                  <a:moveTo>
                    <a:pt x="991016" y="943644"/>
                  </a:moveTo>
                  <a:lnTo>
                    <a:pt x="0" y="0"/>
                  </a:lnTo>
                </a:path>
              </a:pathLst>
            </a:custGeom>
            <a:ln w="14598" cap="rnd">
              <a:solidFill>
                <a:srgbClr val="0BA157"/>
              </a:solidFill>
              <a:prstDash val="solid"/>
              <a:round/>
            </a:ln>
          </p:spPr>
          <p:txBody>
            <a:bodyPr rtlCol="0" anchor="ctr"/>
            <a:lstStyle/>
            <a:p>
              <a:endParaRPr lang="fr-FR" sz="1350"/>
            </a:p>
          </p:txBody>
        </p:sp>
        <p:sp>
          <p:nvSpPr>
            <p:cNvPr id="871" name="Forme libre : forme 870">
              <a:extLst>
                <a:ext uri="{FF2B5EF4-FFF2-40B4-BE49-F238E27FC236}">
                  <a16:creationId xmlns:a16="http://schemas.microsoft.com/office/drawing/2014/main" id="{31B7ABF8-B1D9-4171-94F9-36E3A48A754B}"/>
                </a:ext>
              </a:extLst>
            </p:cNvPr>
            <p:cNvSpPr/>
            <p:nvPr/>
          </p:nvSpPr>
          <p:spPr>
            <a:xfrm>
              <a:off x="3723133" y="3232639"/>
              <a:ext cx="828137" cy="14621"/>
            </a:xfrm>
            <a:custGeom>
              <a:avLst/>
              <a:gdLst>
                <a:gd name="connsiteX0" fmla="*/ 0 w 828137"/>
                <a:gd name="connsiteY0" fmla="*/ 0 h 14621"/>
                <a:gd name="connsiteX1" fmla="*/ 828137 w 828137"/>
                <a:gd name="connsiteY1" fmla="*/ 0 h 14621"/>
              </a:gdLst>
              <a:ahLst/>
              <a:cxnLst>
                <a:cxn ang="0">
                  <a:pos x="connsiteX0" y="connsiteY0"/>
                </a:cxn>
                <a:cxn ang="0">
                  <a:pos x="connsiteX1" y="connsiteY1"/>
                </a:cxn>
              </a:cxnLst>
              <a:rect l="l" t="t" r="r" b="b"/>
              <a:pathLst>
                <a:path w="828137" h="14621">
                  <a:moveTo>
                    <a:pt x="0" y="0"/>
                  </a:moveTo>
                  <a:lnTo>
                    <a:pt x="828137" y="0"/>
                  </a:lnTo>
                </a:path>
              </a:pathLst>
            </a:custGeom>
            <a:ln w="14598" cap="flat">
              <a:solidFill>
                <a:srgbClr val="0BA157"/>
              </a:solidFill>
              <a:prstDash val="solid"/>
              <a:miter/>
            </a:ln>
          </p:spPr>
          <p:txBody>
            <a:bodyPr rtlCol="0" anchor="ctr"/>
            <a:lstStyle/>
            <a:p>
              <a:endParaRPr lang="fr-FR" sz="1350"/>
            </a:p>
          </p:txBody>
        </p:sp>
        <p:sp>
          <p:nvSpPr>
            <p:cNvPr id="872" name="Forme libre : forme 871">
              <a:extLst>
                <a:ext uri="{FF2B5EF4-FFF2-40B4-BE49-F238E27FC236}">
                  <a16:creationId xmlns:a16="http://schemas.microsoft.com/office/drawing/2014/main" id="{E9106D67-7110-4FD3-8791-2CFA7ED346E6}"/>
                </a:ext>
              </a:extLst>
            </p:cNvPr>
            <p:cNvSpPr/>
            <p:nvPr/>
          </p:nvSpPr>
          <p:spPr>
            <a:xfrm>
              <a:off x="4598789" y="3232639"/>
              <a:ext cx="265079" cy="14621"/>
            </a:xfrm>
            <a:custGeom>
              <a:avLst/>
              <a:gdLst>
                <a:gd name="connsiteX0" fmla="*/ 0 w 265079"/>
                <a:gd name="connsiteY0" fmla="*/ 0 h 14621"/>
                <a:gd name="connsiteX1" fmla="*/ 265080 w 265079"/>
                <a:gd name="connsiteY1" fmla="*/ 0 h 14621"/>
              </a:gdLst>
              <a:ahLst/>
              <a:cxnLst>
                <a:cxn ang="0">
                  <a:pos x="connsiteX0" y="connsiteY0"/>
                </a:cxn>
                <a:cxn ang="0">
                  <a:pos x="connsiteX1" y="connsiteY1"/>
                </a:cxn>
              </a:cxnLst>
              <a:rect l="l" t="t" r="r" b="b"/>
              <a:pathLst>
                <a:path w="265079" h="14621">
                  <a:moveTo>
                    <a:pt x="0" y="0"/>
                  </a:moveTo>
                  <a:lnTo>
                    <a:pt x="265080" y="0"/>
                  </a:lnTo>
                </a:path>
              </a:pathLst>
            </a:custGeom>
            <a:ln w="14598" cap="flat">
              <a:solidFill>
                <a:srgbClr val="0BA157"/>
              </a:solidFill>
              <a:prstDash val="solid"/>
              <a:miter/>
            </a:ln>
          </p:spPr>
          <p:txBody>
            <a:bodyPr rtlCol="0" anchor="ctr"/>
            <a:lstStyle/>
            <a:p>
              <a:endParaRPr lang="fr-FR" sz="1350"/>
            </a:p>
          </p:txBody>
        </p:sp>
        <p:sp>
          <p:nvSpPr>
            <p:cNvPr id="873" name="Forme libre : forme 872">
              <a:extLst>
                <a:ext uri="{FF2B5EF4-FFF2-40B4-BE49-F238E27FC236}">
                  <a16:creationId xmlns:a16="http://schemas.microsoft.com/office/drawing/2014/main" id="{DE43027C-E74C-475C-B2F0-3A99DF02F4EF}"/>
                </a:ext>
              </a:extLst>
            </p:cNvPr>
            <p:cNvSpPr/>
            <p:nvPr/>
          </p:nvSpPr>
          <p:spPr>
            <a:xfrm>
              <a:off x="3501624" y="3232639"/>
              <a:ext cx="117260" cy="14621"/>
            </a:xfrm>
            <a:custGeom>
              <a:avLst/>
              <a:gdLst>
                <a:gd name="connsiteX0" fmla="*/ 0 w 117260"/>
                <a:gd name="connsiteY0" fmla="*/ 0 h 14621"/>
                <a:gd name="connsiteX1" fmla="*/ 117261 w 117260"/>
                <a:gd name="connsiteY1" fmla="*/ 0 h 14621"/>
              </a:gdLst>
              <a:ahLst/>
              <a:cxnLst>
                <a:cxn ang="0">
                  <a:pos x="connsiteX0" y="connsiteY0"/>
                </a:cxn>
                <a:cxn ang="0">
                  <a:pos x="connsiteX1" y="connsiteY1"/>
                </a:cxn>
              </a:cxnLst>
              <a:rect l="l" t="t" r="r" b="b"/>
              <a:pathLst>
                <a:path w="117260" h="14621">
                  <a:moveTo>
                    <a:pt x="0" y="0"/>
                  </a:moveTo>
                  <a:lnTo>
                    <a:pt x="117261" y="0"/>
                  </a:lnTo>
                </a:path>
              </a:pathLst>
            </a:custGeom>
            <a:ln w="14598" cap="flat">
              <a:solidFill>
                <a:srgbClr val="0BA157"/>
              </a:solidFill>
              <a:prstDash val="solid"/>
              <a:miter/>
            </a:ln>
          </p:spPr>
          <p:txBody>
            <a:bodyPr rtlCol="0" anchor="ctr"/>
            <a:lstStyle/>
            <a:p>
              <a:endParaRPr lang="fr-FR" sz="1350"/>
            </a:p>
          </p:txBody>
        </p:sp>
        <p:sp>
          <p:nvSpPr>
            <p:cNvPr id="874" name="Forme libre : forme 873">
              <a:extLst>
                <a:ext uri="{FF2B5EF4-FFF2-40B4-BE49-F238E27FC236}">
                  <a16:creationId xmlns:a16="http://schemas.microsoft.com/office/drawing/2014/main" id="{7EB65F33-F20B-4658-B81F-E79CD0AE15BE}"/>
                </a:ext>
              </a:extLst>
            </p:cNvPr>
            <p:cNvSpPr/>
            <p:nvPr/>
          </p:nvSpPr>
          <p:spPr>
            <a:xfrm>
              <a:off x="3781763" y="3095054"/>
              <a:ext cx="14621" cy="136999"/>
            </a:xfrm>
            <a:custGeom>
              <a:avLst/>
              <a:gdLst>
                <a:gd name="connsiteX0" fmla="*/ 0 w 14621"/>
                <a:gd name="connsiteY0" fmla="*/ 0 h 136999"/>
                <a:gd name="connsiteX1" fmla="*/ 0 w 14621"/>
                <a:gd name="connsiteY1" fmla="*/ 136999 h 136999"/>
              </a:gdLst>
              <a:ahLst/>
              <a:cxnLst>
                <a:cxn ang="0">
                  <a:pos x="connsiteX0" y="connsiteY0"/>
                </a:cxn>
                <a:cxn ang="0">
                  <a:pos x="connsiteX1" y="connsiteY1"/>
                </a:cxn>
              </a:cxnLst>
              <a:rect l="l" t="t" r="r" b="b"/>
              <a:pathLst>
                <a:path w="14621" h="136999">
                  <a:moveTo>
                    <a:pt x="0" y="0"/>
                  </a:moveTo>
                  <a:lnTo>
                    <a:pt x="0" y="136999"/>
                  </a:lnTo>
                </a:path>
              </a:pathLst>
            </a:custGeom>
            <a:ln w="14598" cap="rnd">
              <a:solidFill>
                <a:srgbClr val="0BA157"/>
              </a:solidFill>
              <a:prstDash val="solid"/>
              <a:round/>
            </a:ln>
          </p:spPr>
          <p:txBody>
            <a:bodyPr rtlCol="0" anchor="ctr"/>
            <a:lstStyle/>
            <a:p>
              <a:endParaRPr lang="fr-FR" sz="1350"/>
            </a:p>
          </p:txBody>
        </p:sp>
        <p:sp>
          <p:nvSpPr>
            <p:cNvPr id="875" name="Forme libre : forme 874">
              <a:extLst>
                <a:ext uri="{FF2B5EF4-FFF2-40B4-BE49-F238E27FC236}">
                  <a16:creationId xmlns:a16="http://schemas.microsoft.com/office/drawing/2014/main" id="{F9532542-1011-4CBB-8558-07A6F9D8D8DD}"/>
                </a:ext>
              </a:extLst>
            </p:cNvPr>
            <p:cNvSpPr/>
            <p:nvPr/>
          </p:nvSpPr>
          <p:spPr>
            <a:xfrm>
              <a:off x="1720600" y="3508684"/>
              <a:ext cx="562503" cy="390967"/>
            </a:xfrm>
            <a:custGeom>
              <a:avLst/>
              <a:gdLst>
                <a:gd name="connsiteX0" fmla="*/ 396994 w 562503"/>
                <a:gd name="connsiteY0" fmla="*/ 21785 h 390967"/>
                <a:gd name="connsiteX1" fmla="*/ 64364 w 562503"/>
                <a:gd name="connsiteY1" fmla="*/ 184518 h 390967"/>
                <a:gd name="connsiteX2" fmla="*/ 178 w 562503"/>
                <a:gd name="connsiteY2" fmla="*/ 357339 h 390967"/>
                <a:gd name="connsiteX3" fmla="*/ 562504 w 562503"/>
                <a:gd name="connsiteY3" fmla="*/ 0 h 390967"/>
                <a:gd name="connsiteX4" fmla="*/ 458256 w 562503"/>
                <a:gd name="connsiteY4" fmla="*/ 11551 h 390967"/>
                <a:gd name="connsiteX5" fmla="*/ 487498 w 562503"/>
                <a:gd name="connsiteY5" fmla="*/ 253091 h 390967"/>
                <a:gd name="connsiteX6" fmla="*/ 558264 w 562503"/>
                <a:gd name="connsiteY6" fmla="*/ 246511 h 390967"/>
                <a:gd name="connsiteX7" fmla="*/ 38777 w 562503"/>
                <a:gd name="connsiteY7" fmla="*/ 390967 h 390967"/>
                <a:gd name="connsiteX8" fmla="*/ 54714 w 562503"/>
                <a:gd name="connsiteY8" fmla="*/ 373568 h 390967"/>
                <a:gd name="connsiteX9" fmla="*/ 405620 w 562503"/>
                <a:gd name="connsiteY9" fmla="*/ 263179 h 39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503" h="390967">
                  <a:moveTo>
                    <a:pt x="396994" y="21785"/>
                  </a:moveTo>
                  <a:cubicBezTo>
                    <a:pt x="254438" y="49565"/>
                    <a:pt x="147266" y="98985"/>
                    <a:pt x="64364" y="184518"/>
                  </a:cubicBezTo>
                  <a:cubicBezTo>
                    <a:pt x="20822" y="231291"/>
                    <a:pt x="-2279" y="293489"/>
                    <a:pt x="178" y="357339"/>
                  </a:cubicBezTo>
                  <a:moveTo>
                    <a:pt x="562504" y="0"/>
                  </a:moveTo>
                  <a:cubicBezTo>
                    <a:pt x="525951" y="3027"/>
                    <a:pt x="491201" y="6872"/>
                    <a:pt x="458256" y="11551"/>
                  </a:cubicBezTo>
                  <a:moveTo>
                    <a:pt x="487498" y="253091"/>
                  </a:moveTo>
                  <a:cubicBezTo>
                    <a:pt x="509868" y="250605"/>
                    <a:pt x="533408" y="248412"/>
                    <a:pt x="558264" y="246511"/>
                  </a:cubicBezTo>
                  <a:moveTo>
                    <a:pt x="38777" y="390967"/>
                  </a:moveTo>
                  <a:lnTo>
                    <a:pt x="54714" y="373568"/>
                  </a:lnTo>
                  <a:cubicBezTo>
                    <a:pt x="54714" y="373568"/>
                    <a:pt x="113199" y="304118"/>
                    <a:pt x="405620" y="263179"/>
                  </a:cubicBezTo>
                </a:path>
              </a:pathLst>
            </a:custGeom>
            <a:noFill/>
            <a:ln w="14598" cap="rnd">
              <a:solidFill>
                <a:srgbClr val="0BA157"/>
              </a:solidFill>
              <a:prstDash val="solid"/>
              <a:round/>
            </a:ln>
          </p:spPr>
          <p:txBody>
            <a:bodyPr rtlCol="0" anchor="ctr"/>
            <a:lstStyle/>
            <a:p>
              <a:endParaRPr lang="fr-FR" sz="1350"/>
            </a:p>
          </p:txBody>
        </p:sp>
      </p:grpSp>
      <p:pic>
        <p:nvPicPr>
          <p:cNvPr id="442" name="Image 441">
            <a:extLst>
              <a:ext uri="{FF2B5EF4-FFF2-40B4-BE49-F238E27FC236}">
                <a16:creationId xmlns:a16="http://schemas.microsoft.com/office/drawing/2014/main" id="{B59464CE-4765-421A-B3AD-28D030F4B3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99" y="66062"/>
            <a:ext cx="1684007" cy="845710"/>
          </a:xfrm>
          <a:prstGeom prst="rect">
            <a:avLst/>
          </a:prstGeom>
        </p:spPr>
      </p:pic>
    </p:spTree>
    <p:extLst>
      <p:ext uri="{BB962C8B-B14F-4D97-AF65-F5344CB8AC3E}">
        <p14:creationId xmlns:p14="http://schemas.microsoft.com/office/powerpoint/2010/main" val="341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ntercalaire Niv2 - Vert">
    <p:bg>
      <p:bgPr>
        <a:solidFill>
          <a:schemeClr val="accent1"/>
        </a:solid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031D376-6110-403E-AD2E-4F79102A8C2E}"/>
              </a:ext>
            </a:extLst>
          </p:cNvPr>
          <p:cNvSpPr>
            <a:spLocks noGrp="1"/>
          </p:cNvSpPr>
          <p:nvPr>
            <p:ph type="sldNum" sz="quarter" idx="12"/>
          </p:nvPr>
        </p:nvSpPr>
        <p:spPr>
          <a:noFill/>
        </p:spPr>
        <p:txBody>
          <a:bodyPr/>
          <a:lstStyle/>
          <a:p>
            <a:fld id="{E2A53158-8A9E-4F4B-B13A-E19D3062213C}" type="slidenum">
              <a:rPr lang="fr-FR" smtClean="0"/>
              <a:t>‹N°›</a:t>
            </a:fld>
            <a:endParaRPr lang="fr-FR" dirty="0"/>
          </a:p>
        </p:txBody>
      </p:sp>
      <p:sp>
        <p:nvSpPr>
          <p:cNvPr id="16" name="Forme libre : forme 15">
            <a:extLst>
              <a:ext uri="{FF2B5EF4-FFF2-40B4-BE49-F238E27FC236}">
                <a16:creationId xmlns:a16="http://schemas.microsoft.com/office/drawing/2014/main" id="{DEF5395A-7212-4013-9C89-C572AB0EB66E}"/>
              </a:ext>
            </a:extLst>
          </p:cNvPr>
          <p:cNvSpPr/>
          <p:nvPr userDrawn="1"/>
        </p:nvSpPr>
        <p:spPr>
          <a:xfrm>
            <a:off x="2" y="3"/>
            <a:ext cx="7016434" cy="6857999"/>
          </a:xfrm>
          <a:custGeom>
            <a:avLst/>
            <a:gdLst>
              <a:gd name="connsiteX0" fmla="*/ 3893730 w 6949495"/>
              <a:gd name="connsiteY0" fmla="*/ 1352038 h 6857999"/>
              <a:gd name="connsiteX1" fmla="*/ 4615938 w 6949495"/>
              <a:gd name="connsiteY1" fmla="*/ 1764726 h 6857999"/>
              <a:gd name="connsiteX2" fmla="*/ 6520650 w 6949495"/>
              <a:gd name="connsiteY2" fmla="*/ 1764726 h 6857999"/>
              <a:gd name="connsiteX3" fmla="*/ 6949211 w 6949495"/>
              <a:gd name="connsiteY3" fmla="*/ 3447223 h 6857999"/>
              <a:gd name="connsiteX4" fmla="*/ 4337341 w 6949495"/>
              <a:gd name="connsiteY4" fmla="*/ 6821359 h 6857999"/>
              <a:gd name="connsiteX5" fmla="*/ 4178702 w 6949495"/>
              <a:gd name="connsiteY5" fmla="*/ 6857999 h 6857999"/>
              <a:gd name="connsiteX6" fmla="*/ 2949314 w 6949495"/>
              <a:gd name="connsiteY6" fmla="*/ 6857999 h 6857999"/>
              <a:gd name="connsiteX7" fmla="*/ 2949314 w 6949495"/>
              <a:gd name="connsiteY7" fmla="*/ 4232922 h 6857999"/>
              <a:gd name="connsiteX8" fmla="*/ 3830239 w 6949495"/>
              <a:gd name="connsiteY8" fmla="*/ 4431326 h 6857999"/>
              <a:gd name="connsiteX9" fmla="*/ 5203224 w 6949495"/>
              <a:gd name="connsiteY9" fmla="*/ 3351988 h 6857999"/>
              <a:gd name="connsiteX10" fmla="*/ 4084210 w 6949495"/>
              <a:gd name="connsiteY10" fmla="*/ 2328200 h 6857999"/>
              <a:gd name="connsiteX11" fmla="*/ 3219149 w 6949495"/>
              <a:gd name="connsiteY11" fmla="*/ 1828217 h 6857999"/>
              <a:gd name="connsiteX12" fmla="*/ 3893730 w 6949495"/>
              <a:gd name="connsiteY12" fmla="*/ 1352038 h 6857999"/>
              <a:gd name="connsiteX13" fmla="*/ 2910221 w 6949495"/>
              <a:gd name="connsiteY13" fmla="*/ 0 h 6857999"/>
              <a:gd name="connsiteX14" fmla="*/ 4013665 w 6949495"/>
              <a:gd name="connsiteY14" fmla="*/ 0 h 6857999"/>
              <a:gd name="connsiteX15" fmla="*/ 4059406 w 6949495"/>
              <a:gd name="connsiteY15" fmla="*/ 5851 h 6857999"/>
              <a:gd name="connsiteX16" fmla="*/ 4623877 w 6949495"/>
              <a:gd name="connsiteY16" fmla="*/ 145727 h 6857999"/>
              <a:gd name="connsiteX17" fmla="*/ 4623877 w 6949495"/>
              <a:gd name="connsiteY17" fmla="*/ 963170 h 6857999"/>
              <a:gd name="connsiteX18" fmla="*/ 3933415 w 6949495"/>
              <a:gd name="connsiteY18" fmla="*/ 812377 h 6857999"/>
              <a:gd name="connsiteX19" fmla="*/ 2647734 w 6949495"/>
              <a:gd name="connsiteY19" fmla="*/ 1828224 h 6857999"/>
              <a:gd name="connsiteX20" fmla="*/ 3854052 w 6949495"/>
              <a:gd name="connsiteY20" fmla="*/ 2828199 h 6857999"/>
              <a:gd name="connsiteX21" fmla="*/ 4584192 w 6949495"/>
              <a:gd name="connsiteY21" fmla="*/ 3367868 h 6857999"/>
              <a:gd name="connsiteX22" fmla="*/ 3830247 w 6949495"/>
              <a:gd name="connsiteY22" fmla="*/ 3899604 h 6857999"/>
              <a:gd name="connsiteX23" fmla="*/ 2949314 w 6949495"/>
              <a:gd name="connsiteY23" fmla="*/ 3439299 h 6857999"/>
              <a:gd name="connsiteX24" fmla="*/ 0 w 6949495"/>
              <a:gd name="connsiteY24" fmla="*/ 3439299 h 6857999"/>
              <a:gd name="connsiteX25" fmla="*/ 0 w 6949495"/>
              <a:gd name="connsiteY25" fmla="*/ 3090003 h 6857999"/>
              <a:gd name="connsiteX26" fmla="*/ 35669 w 6949495"/>
              <a:gd name="connsiteY26" fmla="*/ 2823502 h 6857999"/>
              <a:gd name="connsiteX27" fmla="*/ 2764055 w 6949495"/>
              <a:gd name="connsiteY27" fmla="*/ 261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9495" h="6857999">
                <a:moveTo>
                  <a:pt x="3893730" y="1352038"/>
                </a:moveTo>
                <a:cubicBezTo>
                  <a:pt x="4227055" y="1352038"/>
                  <a:pt x="4473085" y="1526637"/>
                  <a:pt x="4615938" y="1764726"/>
                </a:cubicBezTo>
                <a:lnTo>
                  <a:pt x="6520650" y="1764726"/>
                </a:lnTo>
                <a:cubicBezTo>
                  <a:pt x="6798426" y="2256778"/>
                  <a:pt x="6957152" y="2836124"/>
                  <a:pt x="6949211" y="3447223"/>
                </a:cubicBezTo>
                <a:cubicBezTo>
                  <a:pt x="6949211" y="5067719"/>
                  <a:pt x="5841818" y="6433969"/>
                  <a:pt x="4337341" y="6821359"/>
                </a:cubicBezTo>
                <a:lnTo>
                  <a:pt x="4178702" y="6857999"/>
                </a:lnTo>
                <a:lnTo>
                  <a:pt x="2949314" y="6857999"/>
                </a:lnTo>
                <a:lnTo>
                  <a:pt x="2949314" y="4232922"/>
                </a:lnTo>
                <a:cubicBezTo>
                  <a:pt x="3195336" y="4375776"/>
                  <a:pt x="3488983" y="4431326"/>
                  <a:pt x="3830239" y="4431326"/>
                </a:cubicBezTo>
                <a:cubicBezTo>
                  <a:pt x="4512762" y="4431326"/>
                  <a:pt x="5203224" y="4129747"/>
                  <a:pt x="5203224" y="3351988"/>
                </a:cubicBezTo>
                <a:cubicBezTo>
                  <a:pt x="5203224" y="2669466"/>
                  <a:pt x="4695301" y="2447248"/>
                  <a:pt x="4084210" y="2328200"/>
                </a:cubicBezTo>
                <a:cubicBezTo>
                  <a:pt x="3631836" y="2240905"/>
                  <a:pt x="3219149" y="2113924"/>
                  <a:pt x="3219149" y="1828217"/>
                </a:cubicBezTo>
                <a:cubicBezTo>
                  <a:pt x="3219149" y="1502824"/>
                  <a:pt x="3576279" y="1352038"/>
                  <a:pt x="3893730" y="1352038"/>
                </a:cubicBezTo>
                <a:close/>
                <a:moveTo>
                  <a:pt x="2910221" y="0"/>
                </a:moveTo>
                <a:lnTo>
                  <a:pt x="4013665" y="0"/>
                </a:lnTo>
                <a:lnTo>
                  <a:pt x="4059406" y="5851"/>
                </a:lnTo>
                <a:cubicBezTo>
                  <a:pt x="4252854" y="38588"/>
                  <a:pt x="4441342" y="86206"/>
                  <a:pt x="4623877" y="145727"/>
                </a:cubicBezTo>
                <a:lnTo>
                  <a:pt x="4623877" y="963170"/>
                </a:lnTo>
                <a:cubicBezTo>
                  <a:pt x="4417534" y="859994"/>
                  <a:pt x="4179445" y="812377"/>
                  <a:pt x="3933415" y="812377"/>
                </a:cubicBezTo>
                <a:cubicBezTo>
                  <a:pt x="3290578" y="812377"/>
                  <a:pt x="2647734" y="1161574"/>
                  <a:pt x="2647734" y="1828224"/>
                </a:cubicBezTo>
                <a:cubicBezTo>
                  <a:pt x="2647734" y="2542492"/>
                  <a:pt x="3203275" y="2685346"/>
                  <a:pt x="3854052" y="2828199"/>
                </a:cubicBezTo>
                <a:cubicBezTo>
                  <a:pt x="4219122" y="2907562"/>
                  <a:pt x="4584192" y="3002797"/>
                  <a:pt x="4584192" y="3367868"/>
                </a:cubicBezTo>
                <a:cubicBezTo>
                  <a:pt x="4584192" y="3748811"/>
                  <a:pt x="4187376" y="3899604"/>
                  <a:pt x="3830247" y="3899604"/>
                </a:cubicBezTo>
                <a:cubicBezTo>
                  <a:pt x="3425492" y="3899604"/>
                  <a:pt x="3179470" y="3717065"/>
                  <a:pt x="2949314" y="3439299"/>
                </a:cubicBezTo>
                <a:lnTo>
                  <a:pt x="0" y="3439299"/>
                </a:lnTo>
                <a:lnTo>
                  <a:pt x="0" y="3090003"/>
                </a:lnTo>
                <a:lnTo>
                  <a:pt x="35669" y="2823502"/>
                </a:lnTo>
                <a:cubicBezTo>
                  <a:pt x="286469" y="1423913"/>
                  <a:pt x="1376395" y="311010"/>
                  <a:pt x="2764055" y="26186"/>
                </a:cubicBezTo>
                <a:close/>
              </a:path>
            </a:pathLst>
          </a:custGeom>
          <a:solidFill>
            <a:schemeClr val="accent2">
              <a:alpha val="20000"/>
            </a:schemeClr>
          </a:solidFill>
          <a:ln w="9525" cap="flat">
            <a:noFill/>
            <a:prstDash val="solid"/>
            <a:miter/>
          </a:ln>
        </p:spPr>
        <p:txBody>
          <a:bodyPr wrap="square" rtlCol="0" anchor="ctr">
            <a:noAutofit/>
          </a:bodyPr>
          <a:lstStyle/>
          <a:p>
            <a:endParaRPr lang="fr-FR" sz="1350" dirty="0">
              <a:latin typeface="Avenir Book" panose="02000503020000020003" pitchFamily="2" charset="0"/>
            </a:endParaRPr>
          </a:p>
        </p:txBody>
      </p:sp>
      <p:sp>
        <p:nvSpPr>
          <p:cNvPr id="4" name="Espace réservé de la date 3">
            <a:extLst>
              <a:ext uri="{FF2B5EF4-FFF2-40B4-BE49-F238E27FC236}">
                <a16:creationId xmlns:a16="http://schemas.microsoft.com/office/drawing/2014/main" id="{BD21BAD8-0599-4EED-8CB5-9E644C9CA69F}"/>
              </a:ext>
            </a:extLst>
          </p:cNvPr>
          <p:cNvSpPr>
            <a:spLocks noGrp="1"/>
          </p:cNvSpPr>
          <p:nvPr>
            <p:ph type="dt" sz="half" idx="10"/>
          </p:nvPr>
        </p:nvSpPr>
        <p:spPr/>
        <p:txBody>
          <a:bodyPr/>
          <a:lstStyle/>
          <a:p>
            <a:fld id="{E5A0A378-9AC3-467B-B38F-C1811F141592}" type="datetime4">
              <a:rPr lang="fr-FR" smtClean="0"/>
              <a:t>1er juin 2023</a:t>
            </a:fld>
            <a:endParaRPr lang="fr-FR" dirty="0"/>
          </a:p>
        </p:txBody>
      </p:sp>
      <p:sp>
        <p:nvSpPr>
          <p:cNvPr id="5" name="Espace réservé du pied de page 4">
            <a:extLst>
              <a:ext uri="{FF2B5EF4-FFF2-40B4-BE49-F238E27FC236}">
                <a16:creationId xmlns:a16="http://schemas.microsoft.com/office/drawing/2014/main" id="{9CA1B60C-9B3D-4E7A-A5DE-1394EDC82FC8}"/>
              </a:ext>
            </a:extLst>
          </p:cNvPr>
          <p:cNvSpPr>
            <a:spLocks noGrp="1"/>
          </p:cNvSpPr>
          <p:nvPr>
            <p:ph type="ftr" sz="quarter" idx="11"/>
          </p:nvPr>
        </p:nvSpPr>
        <p:spPr/>
        <p:txBody>
          <a:bodyPr/>
          <a:lstStyle/>
          <a:p>
            <a:r>
              <a:rPr lang="fr-FR"/>
              <a:t>COTECH 25 mai 2023</a:t>
            </a:r>
            <a:endParaRPr lang="fr-FR" dirty="0"/>
          </a:p>
        </p:txBody>
      </p:sp>
      <p:sp>
        <p:nvSpPr>
          <p:cNvPr id="20" name="Espace réservé du texte 19">
            <a:extLst>
              <a:ext uri="{FF2B5EF4-FFF2-40B4-BE49-F238E27FC236}">
                <a16:creationId xmlns:a16="http://schemas.microsoft.com/office/drawing/2014/main" id="{C4F8B937-5C26-470C-9545-ACC4E356E2D8}"/>
              </a:ext>
            </a:extLst>
          </p:cNvPr>
          <p:cNvSpPr>
            <a:spLocks noGrp="1"/>
          </p:cNvSpPr>
          <p:nvPr>
            <p:ph type="body" sz="quarter" idx="13" hasCustomPrompt="1"/>
          </p:nvPr>
        </p:nvSpPr>
        <p:spPr>
          <a:xfrm>
            <a:off x="2204292" y="443621"/>
            <a:ext cx="6480244" cy="5407928"/>
          </a:xfrm>
          <a:noFill/>
        </p:spPr>
        <p:txBody>
          <a:bodyPr anchor="ctr"/>
          <a:lstStyle>
            <a:lvl1pPr indent="0">
              <a:spcBef>
                <a:spcPts val="0"/>
              </a:spcBef>
              <a:spcAft>
                <a:spcPts val="0"/>
              </a:spcAft>
              <a:buFont typeface="Arial" panose="020B0604020202020204" pitchFamily="34" charset="0"/>
              <a:buNone/>
              <a:defRPr sz="2700" cap="all" baseline="0">
                <a:solidFill>
                  <a:schemeClr val="bg1"/>
                </a:solidFill>
                <a:latin typeface="Avenir Black" panose="020B0803020203020204" pitchFamily="34" charset="0"/>
                <a:ea typeface="Avenir Black" panose="020B0803020203020204" pitchFamily="34" charset="0"/>
              </a:defRPr>
            </a:lvl1pPr>
            <a:lvl2pPr indent="0">
              <a:lnSpc>
                <a:spcPct val="90000"/>
              </a:lnSpc>
              <a:spcBef>
                <a:spcPts val="0"/>
              </a:spcBef>
              <a:spcAft>
                <a:spcPts val="0"/>
              </a:spcAft>
              <a:buFont typeface="Arial" panose="020B0604020202020204" pitchFamily="34" charset="0"/>
              <a:buNone/>
              <a:defRPr sz="3600" cap="all" baseline="0">
                <a:solidFill>
                  <a:schemeClr val="bg1"/>
                </a:solidFill>
                <a:latin typeface="Avenir Black" panose="020B0803020203020204" pitchFamily="34" charset="0"/>
                <a:ea typeface="Avenir Black" panose="020B0803020203020204" pitchFamily="34" charset="0"/>
              </a:defRPr>
            </a:lvl2pPr>
            <a:lvl3pPr indent="0">
              <a:lnSpc>
                <a:spcPct val="90000"/>
              </a:lnSpc>
              <a:spcBef>
                <a:spcPts val="0"/>
              </a:spcBef>
              <a:spcAft>
                <a:spcPts val="0"/>
              </a:spcAft>
              <a:buFont typeface="Arial" panose="020B0604020202020204" pitchFamily="34" charset="0"/>
              <a:buNone/>
              <a:defRPr sz="2400" i="0" cap="all" baseline="0">
                <a:solidFill>
                  <a:schemeClr val="accent2"/>
                </a:solidFill>
                <a:latin typeface="+mj-lt"/>
                <a:ea typeface="Avenir Black" panose="020B0803020203020204" pitchFamily="34" charset="0"/>
              </a:defRPr>
            </a:lvl3pPr>
            <a:lvl4pPr marL="0" indent="0">
              <a:lnSpc>
                <a:spcPct val="90000"/>
              </a:lnSpc>
              <a:spcBef>
                <a:spcPts val="0"/>
              </a:spcBef>
              <a:spcAft>
                <a:spcPts val="0"/>
              </a:spcAft>
              <a:buNone/>
              <a:defRPr sz="788" i="0" cap="all" baseline="0">
                <a:solidFill>
                  <a:schemeClr val="bg1"/>
                </a:solidFill>
                <a:latin typeface="Avenir Black" panose="020B0803020203020204" pitchFamily="34" charset="0"/>
                <a:ea typeface="Avenir Black" panose="020B0803020203020204" pitchFamily="34" charset="0"/>
              </a:defRPr>
            </a:lvl4pPr>
            <a:lvl5pPr marL="0" indent="0">
              <a:lnSpc>
                <a:spcPct val="90000"/>
              </a:lnSpc>
              <a:spcBef>
                <a:spcPts val="0"/>
              </a:spcBef>
              <a:spcAft>
                <a:spcPts val="0"/>
              </a:spcAft>
              <a:buNone/>
              <a:defRPr sz="788" i="0" cap="all" baseline="0">
                <a:solidFill>
                  <a:schemeClr val="bg1"/>
                </a:solidFill>
                <a:latin typeface="Avenir Black" panose="020B0803020203020204" pitchFamily="34" charset="0"/>
                <a:ea typeface="Avenir Black" panose="020B0803020203020204" pitchFamily="34" charset="0"/>
              </a:defRPr>
            </a:lvl5pPr>
            <a:lvl6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6pPr>
            <a:lvl7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7pPr>
            <a:lvl8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8pPr>
            <a:lvl9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9pPr>
          </a:lstStyle>
          <a:p>
            <a:pPr lvl="0"/>
            <a:r>
              <a:rPr lang="fr-FR" dirty="0"/>
              <a:t>N°</a:t>
            </a:r>
          </a:p>
          <a:p>
            <a:pPr lvl="1"/>
            <a:r>
              <a:rPr lang="fr-FR" dirty="0"/>
              <a:t>Titre de la section</a:t>
            </a:r>
          </a:p>
          <a:p>
            <a:pPr lvl="2"/>
            <a:r>
              <a:rPr lang="fr-FR" dirty="0"/>
              <a:t>trois</a:t>
            </a:r>
          </a:p>
          <a:p>
            <a:pPr lvl="3"/>
            <a:r>
              <a:rPr lang="fr-FR" dirty="0"/>
              <a:t>Quatre</a:t>
            </a:r>
          </a:p>
          <a:p>
            <a:pPr lvl="4"/>
            <a:r>
              <a:rPr lang="fr-FR" dirty="0"/>
              <a:t>Cinq</a:t>
            </a:r>
          </a:p>
          <a:p>
            <a:pPr lvl="5"/>
            <a:r>
              <a:rPr lang="fr-FR" dirty="0"/>
              <a:t>Six</a:t>
            </a:r>
          </a:p>
          <a:p>
            <a:pPr lvl="6"/>
            <a:r>
              <a:rPr lang="fr-FR" dirty="0"/>
              <a:t>Sept </a:t>
            </a:r>
          </a:p>
          <a:p>
            <a:pPr lvl="7"/>
            <a:r>
              <a:rPr lang="fr-FR" dirty="0"/>
              <a:t>Huit</a:t>
            </a:r>
          </a:p>
          <a:p>
            <a:pPr lvl="8"/>
            <a:r>
              <a:rPr lang="fr-FR" dirty="0"/>
              <a:t>neuf</a:t>
            </a:r>
          </a:p>
        </p:txBody>
      </p:sp>
      <p:pic>
        <p:nvPicPr>
          <p:cNvPr id="12" name="Image 11">
            <a:extLst>
              <a:ext uri="{FF2B5EF4-FFF2-40B4-BE49-F238E27FC236}">
                <a16:creationId xmlns:a16="http://schemas.microsoft.com/office/drawing/2014/main" id="{7439694F-02EC-4A3A-99C1-09BC7F8429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351" y="137555"/>
            <a:ext cx="1587480" cy="797234"/>
          </a:xfrm>
          <a:prstGeom prst="rect">
            <a:avLst/>
          </a:prstGeom>
        </p:spPr>
      </p:pic>
    </p:spTree>
    <p:extLst>
      <p:ext uri="{BB962C8B-B14F-4D97-AF65-F5344CB8AC3E}">
        <p14:creationId xmlns:p14="http://schemas.microsoft.com/office/powerpoint/2010/main" val="2309957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ntercalaire Niv2 - Orange">
    <p:bg>
      <p:bgPr>
        <a:solidFill>
          <a:schemeClr val="accent6"/>
        </a:solid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031D376-6110-403E-AD2E-4F79102A8C2E}"/>
              </a:ext>
            </a:extLst>
          </p:cNvPr>
          <p:cNvSpPr>
            <a:spLocks noGrp="1"/>
          </p:cNvSpPr>
          <p:nvPr>
            <p:ph type="sldNum" sz="quarter" idx="12"/>
          </p:nvPr>
        </p:nvSpPr>
        <p:spPr>
          <a:noFill/>
        </p:spPr>
        <p:txBody>
          <a:bodyPr/>
          <a:lstStyle/>
          <a:p>
            <a:fld id="{E2A53158-8A9E-4F4B-B13A-E19D3062213C}" type="slidenum">
              <a:rPr lang="fr-FR" smtClean="0"/>
              <a:t>‹N°›</a:t>
            </a:fld>
            <a:endParaRPr lang="fr-FR" dirty="0"/>
          </a:p>
        </p:txBody>
      </p:sp>
      <p:sp>
        <p:nvSpPr>
          <p:cNvPr id="16" name="Forme libre : forme 15">
            <a:extLst>
              <a:ext uri="{FF2B5EF4-FFF2-40B4-BE49-F238E27FC236}">
                <a16:creationId xmlns:a16="http://schemas.microsoft.com/office/drawing/2014/main" id="{DEF5395A-7212-4013-9C89-C572AB0EB66E}"/>
              </a:ext>
            </a:extLst>
          </p:cNvPr>
          <p:cNvSpPr/>
          <p:nvPr userDrawn="1"/>
        </p:nvSpPr>
        <p:spPr>
          <a:xfrm>
            <a:off x="2" y="3"/>
            <a:ext cx="7052648" cy="6857999"/>
          </a:xfrm>
          <a:custGeom>
            <a:avLst/>
            <a:gdLst>
              <a:gd name="connsiteX0" fmla="*/ 3893730 w 6949495"/>
              <a:gd name="connsiteY0" fmla="*/ 1352038 h 6857999"/>
              <a:gd name="connsiteX1" fmla="*/ 4615938 w 6949495"/>
              <a:gd name="connsiteY1" fmla="*/ 1764726 h 6857999"/>
              <a:gd name="connsiteX2" fmla="*/ 6520650 w 6949495"/>
              <a:gd name="connsiteY2" fmla="*/ 1764726 h 6857999"/>
              <a:gd name="connsiteX3" fmla="*/ 6949211 w 6949495"/>
              <a:gd name="connsiteY3" fmla="*/ 3447223 h 6857999"/>
              <a:gd name="connsiteX4" fmla="*/ 4337341 w 6949495"/>
              <a:gd name="connsiteY4" fmla="*/ 6821359 h 6857999"/>
              <a:gd name="connsiteX5" fmla="*/ 4178702 w 6949495"/>
              <a:gd name="connsiteY5" fmla="*/ 6857999 h 6857999"/>
              <a:gd name="connsiteX6" fmla="*/ 2949314 w 6949495"/>
              <a:gd name="connsiteY6" fmla="*/ 6857999 h 6857999"/>
              <a:gd name="connsiteX7" fmla="*/ 2949314 w 6949495"/>
              <a:gd name="connsiteY7" fmla="*/ 4232922 h 6857999"/>
              <a:gd name="connsiteX8" fmla="*/ 3830239 w 6949495"/>
              <a:gd name="connsiteY8" fmla="*/ 4431326 h 6857999"/>
              <a:gd name="connsiteX9" fmla="*/ 5203224 w 6949495"/>
              <a:gd name="connsiteY9" fmla="*/ 3351988 h 6857999"/>
              <a:gd name="connsiteX10" fmla="*/ 4084210 w 6949495"/>
              <a:gd name="connsiteY10" fmla="*/ 2328200 h 6857999"/>
              <a:gd name="connsiteX11" fmla="*/ 3219149 w 6949495"/>
              <a:gd name="connsiteY11" fmla="*/ 1828217 h 6857999"/>
              <a:gd name="connsiteX12" fmla="*/ 3893730 w 6949495"/>
              <a:gd name="connsiteY12" fmla="*/ 1352038 h 6857999"/>
              <a:gd name="connsiteX13" fmla="*/ 2910221 w 6949495"/>
              <a:gd name="connsiteY13" fmla="*/ 0 h 6857999"/>
              <a:gd name="connsiteX14" fmla="*/ 4013665 w 6949495"/>
              <a:gd name="connsiteY14" fmla="*/ 0 h 6857999"/>
              <a:gd name="connsiteX15" fmla="*/ 4059406 w 6949495"/>
              <a:gd name="connsiteY15" fmla="*/ 5851 h 6857999"/>
              <a:gd name="connsiteX16" fmla="*/ 4623877 w 6949495"/>
              <a:gd name="connsiteY16" fmla="*/ 145727 h 6857999"/>
              <a:gd name="connsiteX17" fmla="*/ 4623877 w 6949495"/>
              <a:gd name="connsiteY17" fmla="*/ 963170 h 6857999"/>
              <a:gd name="connsiteX18" fmla="*/ 3933415 w 6949495"/>
              <a:gd name="connsiteY18" fmla="*/ 812377 h 6857999"/>
              <a:gd name="connsiteX19" fmla="*/ 2647734 w 6949495"/>
              <a:gd name="connsiteY19" fmla="*/ 1828224 h 6857999"/>
              <a:gd name="connsiteX20" fmla="*/ 3854052 w 6949495"/>
              <a:gd name="connsiteY20" fmla="*/ 2828199 h 6857999"/>
              <a:gd name="connsiteX21" fmla="*/ 4584192 w 6949495"/>
              <a:gd name="connsiteY21" fmla="*/ 3367868 h 6857999"/>
              <a:gd name="connsiteX22" fmla="*/ 3830247 w 6949495"/>
              <a:gd name="connsiteY22" fmla="*/ 3899604 h 6857999"/>
              <a:gd name="connsiteX23" fmla="*/ 2949314 w 6949495"/>
              <a:gd name="connsiteY23" fmla="*/ 3439299 h 6857999"/>
              <a:gd name="connsiteX24" fmla="*/ 0 w 6949495"/>
              <a:gd name="connsiteY24" fmla="*/ 3439299 h 6857999"/>
              <a:gd name="connsiteX25" fmla="*/ 0 w 6949495"/>
              <a:gd name="connsiteY25" fmla="*/ 3090003 h 6857999"/>
              <a:gd name="connsiteX26" fmla="*/ 35669 w 6949495"/>
              <a:gd name="connsiteY26" fmla="*/ 2823502 h 6857999"/>
              <a:gd name="connsiteX27" fmla="*/ 2764055 w 6949495"/>
              <a:gd name="connsiteY27" fmla="*/ 261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9495" h="6857999">
                <a:moveTo>
                  <a:pt x="3893730" y="1352038"/>
                </a:moveTo>
                <a:cubicBezTo>
                  <a:pt x="4227055" y="1352038"/>
                  <a:pt x="4473085" y="1526637"/>
                  <a:pt x="4615938" y="1764726"/>
                </a:cubicBezTo>
                <a:lnTo>
                  <a:pt x="6520650" y="1764726"/>
                </a:lnTo>
                <a:cubicBezTo>
                  <a:pt x="6798426" y="2256778"/>
                  <a:pt x="6957152" y="2836124"/>
                  <a:pt x="6949211" y="3447223"/>
                </a:cubicBezTo>
                <a:cubicBezTo>
                  <a:pt x="6949211" y="5067719"/>
                  <a:pt x="5841818" y="6433969"/>
                  <a:pt x="4337341" y="6821359"/>
                </a:cubicBezTo>
                <a:lnTo>
                  <a:pt x="4178702" y="6857999"/>
                </a:lnTo>
                <a:lnTo>
                  <a:pt x="2949314" y="6857999"/>
                </a:lnTo>
                <a:lnTo>
                  <a:pt x="2949314" y="4232922"/>
                </a:lnTo>
                <a:cubicBezTo>
                  <a:pt x="3195336" y="4375776"/>
                  <a:pt x="3488983" y="4431326"/>
                  <a:pt x="3830239" y="4431326"/>
                </a:cubicBezTo>
                <a:cubicBezTo>
                  <a:pt x="4512762" y="4431326"/>
                  <a:pt x="5203224" y="4129747"/>
                  <a:pt x="5203224" y="3351988"/>
                </a:cubicBezTo>
                <a:cubicBezTo>
                  <a:pt x="5203224" y="2669466"/>
                  <a:pt x="4695301" y="2447248"/>
                  <a:pt x="4084210" y="2328200"/>
                </a:cubicBezTo>
                <a:cubicBezTo>
                  <a:pt x="3631836" y="2240905"/>
                  <a:pt x="3219149" y="2113924"/>
                  <a:pt x="3219149" y="1828217"/>
                </a:cubicBezTo>
                <a:cubicBezTo>
                  <a:pt x="3219149" y="1502824"/>
                  <a:pt x="3576279" y="1352038"/>
                  <a:pt x="3893730" y="1352038"/>
                </a:cubicBezTo>
                <a:close/>
                <a:moveTo>
                  <a:pt x="2910221" y="0"/>
                </a:moveTo>
                <a:lnTo>
                  <a:pt x="4013665" y="0"/>
                </a:lnTo>
                <a:lnTo>
                  <a:pt x="4059406" y="5851"/>
                </a:lnTo>
                <a:cubicBezTo>
                  <a:pt x="4252854" y="38588"/>
                  <a:pt x="4441342" y="86206"/>
                  <a:pt x="4623877" y="145727"/>
                </a:cubicBezTo>
                <a:lnTo>
                  <a:pt x="4623877" y="963170"/>
                </a:lnTo>
                <a:cubicBezTo>
                  <a:pt x="4417534" y="859994"/>
                  <a:pt x="4179445" y="812377"/>
                  <a:pt x="3933415" y="812377"/>
                </a:cubicBezTo>
                <a:cubicBezTo>
                  <a:pt x="3290578" y="812377"/>
                  <a:pt x="2647734" y="1161574"/>
                  <a:pt x="2647734" y="1828224"/>
                </a:cubicBezTo>
                <a:cubicBezTo>
                  <a:pt x="2647734" y="2542492"/>
                  <a:pt x="3203275" y="2685346"/>
                  <a:pt x="3854052" y="2828199"/>
                </a:cubicBezTo>
                <a:cubicBezTo>
                  <a:pt x="4219122" y="2907562"/>
                  <a:pt x="4584192" y="3002797"/>
                  <a:pt x="4584192" y="3367868"/>
                </a:cubicBezTo>
                <a:cubicBezTo>
                  <a:pt x="4584192" y="3748811"/>
                  <a:pt x="4187376" y="3899604"/>
                  <a:pt x="3830247" y="3899604"/>
                </a:cubicBezTo>
                <a:cubicBezTo>
                  <a:pt x="3425492" y="3899604"/>
                  <a:pt x="3179470" y="3717065"/>
                  <a:pt x="2949314" y="3439299"/>
                </a:cubicBezTo>
                <a:lnTo>
                  <a:pt x="0" y="3439299"/>
                </a:lnTo>
                <a:lnTo>
                  <a:pt x="0" y="3090003"/>
                </a:lnTo>
                <a:lnTo>
                  <a:pt x="35669" y="2823502"/>
                </a:lnTo>
                <a:cubicBezTo>
                  <a:pt x="286469" y="1423913"/>
                  <a:pt x="1376395" y="311010"/>
                  <a:pt x="2764055" y="26186"/>
                </a:cubicBezTo>
                <a:close/>
              </a:path>
            </a:pathLst>
          </a:custGeom>
          <a:solidFill>
            <a:schemeClr val="accent5">
              <a:alpha val="20000"/>
            </a:schemeClr>
          </a:solidFill>
          <a:ln w="9525" cap="flat">
            <a:noFill/>
            <a:prstDash val="solid"/>
            <a:miter/>
          </a:ln>
        </p:spPr>
        <p:txBody>
          <a:bodyPr wrap="square" rtlCol="0" anchor="ctr">
            <a:noAutofit/>
          </a:bodyPr>
          <a:lstStyle/>
          <a:p>
            <a:endParaRPr lang="fr-FR" sz="1350" dirty="0">
              <a:latin typeface="Avenir Book" panose="02000503020000020003" pitchFamily="2" charset="0"/>
            </a:endParaRPr>
          </a:p>
        </p:txBody>
      </p:sp>
      <p:sp>
        <p:nvSpPr>
          <p:cNvPr id="4" name="Espace réservé de la date 3">
            <a:extLst>
              <a:ext uri="{FF2B5EF4-FFF2-40B4-BE49-F238E27FC236}">
                <a16:creationId xmlns:a16="http://schemas.microsoft.com/office/drawing/2014/main" id="{BD21BAD8-0599-4EED-8CB5-9E644C9CA69F}"/>
              </a:ext>
            </a:extLst>
          </p:cNvPr>
          <p:cNvSpPr>
            <a:spLocks noGrp="1"/>
          </p:cNvSpPr>
          <p:nvPr>
            <p:ph type="dt" sz="half" idx="10"/>
          </p:nvPr>
        </p:nvSpPr>
        <p:spPr/>
        <p:txBody>
          <a:bodyPr/>
          <a:lstStyle/>
          <a:p>
            <a:fld id="{B7363067-D920-47A8-A54F-9C641F9077E4}" type="datetime4">
              <a:rPr lang="fr-FR" smtClean="0"/>
              <a:t>1er juin 2023</a:t>
            </a:fld>
            <a:endParaRPr lang="fr-FR" dirty="0"/>
          </a:p>
        </p:txBody>
      </p:sp>
      <p:sp>
        <p:nvSpPr>
          <p:cNvPr id="5" name="Espace réservé du pied de page 4">
            <a:extLst>
              <a:ext uri="{FF2B5EF4-FFF2-40B4-BE49-F238E27FC236}">
                <a16:creationId xmlns:a16="http://schemas.microsoft.com/office/drawing/2014/main" id="{9CA1B60C-9B3D-4E7A-A5DE-1394EDC82FC8}"/>
              </a:ext>
            </a:extLst>
          </p:cNvPr>
          <p:cNvSpPr>
            <a:spLocks noGrp="1"/>
          </p:cNvSpPr>
          <p:nvPr>
            <p:ph type="ftr" sz="quarter" idx="11"/>
          </p:nvPr>
        </p:nvSpPr>
        <p:spPr/>
        <p:txBody>
          <a:bodyPr/>
          <a:lstStyle/>
          <a:p>
            <a:r>
              <a:rPr lang="fr-FR"/>
              <a:t>COTECH 25 mai 2023</a:t>
            </a:r>
            <a:endParaRPr lang="fr-FR" dirty="0"/>
          </a:p>
        </p:txBody>
      </p:sp>
      <p:sp>
        <p:nvSpPr>
          <p:cNvPr id="20" name="Espace réservé du texte 19">
            <a:extLst>
              <a:ext uri="{FF2B5EF4-FFF2-40B4-BE49-F238E27FC236}">
                <a16:creationId xmlns:a16="http://schemas.microsoft.com/office/drawing/2014/main" id="{C4F8B937-5C26-470C-9545-ACC4E356E2D8}"/>
              </a:ext>
            </a:extLst>
          </p:cNvPr>
          <p:cNvSpPr>
            <a:spLocks noGrp="1"/>
          </p:cNvSpPr>
          <p:nvPr>
            <p:ph type="body" sz="quarter" idx="13" hasCustomPrompt="1"/>
          </p:nvPr>
        </p:nvSpPr>
        <p:spPr>
          <a:xfrm>
            <a:off x="2204292" y="443621"/>
            <a:ext cx="6480244" cy="5407928"/>
          </a:xfrm>
          <a:noFill/>
        </p:spPr>
        <p:txBody>
          <a:bodyPr anchor="ctr"/>
          <a:lstStyle>
            <a:lvl1pPr indent="0">
              <a:spcBef>
                <a:spcPts val="0"/>
              </a:spcBef>
              <a:spcAft>
                <a:spcPts val="0"/>
              </a:spcAft>
              <a:buFont typeface="Arial" panose="020B0604020202020204" pitchFamily="34" charset="0"/>
              <a:buNone/>
              <a:defRPr sz="2700" cap="all" baseline="0">
                <a:solidFill>
                  <a:schemeClr val="bg1"/>
                </a:solidFill>
                <a:latin typeface="Avenir Black" panose="020B0803020203020204" pitchFamily="34" charset="0"/>
                <a:ea typeface="Avenir Black" panose="020B0803020203020204" pitchFamily="34" charset="0"/>
              </a:defRPr>
            </a:lvl1pPr>
            <a:lvl2pPr indent="0">
              <a:lnSpc>
                <a:spcPct val="90000"/>
              </a:lnSpc>
              <a:spcBef>
                <a:spcPts val="0"/>
              </a:spcBef>
              <a:spcAft>
                <a:spcPts val="0"/>
              </a:spcAft>
              <a:buFont typeface="Arial" panose="020B0604020202020204" pitchFamily="34" charset="0"/>
              <a:buNone/>
              <a:defRPr sz="3600" cap="all" baseline="0">
                <a:solidFill>
                  <a:schemeClr val="bg1"/>
                </a:solidFill>
                <a:latin typeface="Avenir Black" panose="020B0803020203020204" pitchFamily="34" charset="0"/>
                <a:ea typeface="Avenir Black" panose="020B0803020203020204" pitchFamily="34" charset="0"/>
              </a:defRPr>
            </a:lvl2pPr>
            <a:lvl3pPr indent="0">
              <a:lnSpc>
                <a:spcPct val="90000"/>
              </a:lnSpc>
              <a:spcBef>
                <a:spcPts val="0"/>
              </a:spcBef>
              <a:spcAft>
                <a:spcPts val="0"/>
              </a:spcAft>
              <a:buFont typeface="Arial" panose="020B0604020202020204" pitchFamily="34" charset="0"/>
              <a:buNone/>
              <a:defRPr sz="2400" i="0" cap="all" baseline="0">
                <a:solidFill>
                  <a:schemeClr val="accent5"/>
                </a:solidFill>
                <a:latin typeface="+mj-lt"/>
                <a:ea typeface="Avenir Black" panose="020B0803020203020204" pitchFamily="34" charset="0"/>
              </a:defRPr>
            </a:lvl3pPr>
            <a:lvl4pPr marL="0" indent="0">
              <a:lnSpc>
                <a:spcPct val="90000"/>
              </a:lnSpc>
              <a:spcBef>
                <a:spcPts val="0"/>
              </a:spcBef>
              <a:spcAft>
                <a:spcPts val="0"/>
              </a:spcAft>
              <a:buNone/>
              <a:defRPr sz="788" i="0" cap="all" baseline="0">
                <a:solidFill>
                  <a:schemeClr val="bg1"/>
                </a:solidFill>
                <a:latin typeface="Avenir Black" panose="020B0803020203020204" pitchFamily="34" charset="0"/>
                <a:ea typeface="Avenir Black" panose="020B0803020203020204" pitchFamily="34" charset="0"/>
              </a:defRPr>
            </a:lvl4pPr>
            <a:lvl5pPr marL="0" indent="0">
              <a:lnSpc>
                <a:spcPct val="90000"/>
              </a:lnSpc>
              <a:spcBef>
                <a:spcPts val="0"/>
              </a:spcBef>
              <a:spcAft>
                <a:spcPts val="0"/>
              </a:spcAft>
              <a:buNone/>
              <a:defRPr sz="788" i="0" cap="all" baseline="0">
                <a:solidFill>
                  <a:schemeClr val="bg1"/>
                </a:solidFill>
                <a:latin typeface="Avenir Black" panose="020B0803020203020204" pitchFamily="34" charset="0"/>
                <a:ea typeface="Avenir Black" panose="020B0803020203020204" pitchFamily="34" charset="0"/>
              </a:defRPr>
            </a:lvl5pPr>
            <a:lvl6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6pPr>
            <a:lvl7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7pPr>
            <a:lvl8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8pPr>
            <a:lvl9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9pPr>
          </a:lstStyle>
          <a:p>
            <a:pPr lvl="0"/>
            <a:r>
              <a:rPr lang="fr-FR" dirty="0"/>
              <a:t>N°</a:t>
            </a:r>
          </a:p>
          <a:p>
            <a:pPr lvl="1"/>
            <a:r>
              <a:rPr lang="fr-FR" dirty="0"/>
              <a:t>Titre de la section</a:t>
            </a:r>
          </a:p>
          <a:p>
            <a:pPr lvl="2"/>
            <a:r>
              <a:rPr lang="fr-FR" dirty="0"/>
              <a:t>trois</a:t>
            </a:r>
          </a:p>
          <a:p>
            <a:pPr lvl="3"/>
            <a:r>
              <a:rPr lang="fr-FR" dirty="0"/>
              <a:t>Quatre</a:t>
            </a:r>
          </a:p>
          <a:p>
            <a:pPr lvl="4"/>
            <a:r>
              <a:rPr lang="fr-FR" dirty="0"/>
              <a:t>Cinq</a:t>
            </a:r>
          </a:p>
          <a:p>
            <a:pPr lvl="5"/>
            <a:r>
              <a:rPr lang="fr-FR" dirty="0"/>
              <a:t>Six</a:t>
            </a:r>
          </a:p>
          <a:p>
            <a:pPr lvl="6"/>
            <a:r>
              <a:rPr lang="fr-FR" dirty="0"/>
              <a:t>Sept </a:t>
            </a:r>
          </a:p>
          <a:p>
            <a:pPr lvl="7"/>
            <a:r>
              <a:rPr lang="fr-FR" dirty="0"/>
              <a:t>Huit</a:t>
            </a:r>
          </a:p>
          <a:p>
            <a:pPr lvl="8"/>
            <a:r>
              <a:rPr lang="fr-FR" dirty="0"/>
              <a:t>neuf</a:t>
            </a:r>
          </a:p>
        </p:txBody>
      </p:sp>
      <p:pic>
        <p:nvPicPr>
          <p:cNvPr id="12" name="Image 11">
            <a:extLst>
              <a:ext uri="{FF2B5EF4-FFF2-40B4-BE49-F238E27FC236}">
                <a16:creationId xmlns:a16="http://schemas.microsoft.com/office/drawing/2014/main" id="{F9CA2919-BEF6-4637-ACA1-ED98C782C3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351" y="137555"/>
            <a:ext cx="1587480" cy="797234"/>
          </a:xfrm>
          <a:prstGeom prst="rect">
            <a:avLst/>
          </a:prstGeom>
        </p:spPr>
      </p:pic>
    </p:spTree>
    <p:extLst>
      <p:ext uri="{BB962C8B-B14F-4D97-AF65-F5344CB8AC3E}">
        <p14:creationId xmlns:p14="http://schemas.microsoft.com/office/powerpoint/2010/main" val="1878722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 2 textes">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p:txBody>
          <a:bodyPr/>
          <a:lstStyle/>
          <a:p>
            <a:r>
              <a:rPr lang="fr-FR"/>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3C3F5C8B-1158-4201-9F73-C7E0A6477456}"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4860000" y="1618031"/>
            <a:ext cx="3240000" cy="47567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11">
            <a:extLst>
              <a:ext uri="{FF2B5EF4-FFF2-40B4-BE49-F238E27FC236}">
                <a16:creationId xmlns:a16="http://schemas.microsoft.com/office/drawing/2014/main" id="{1588A4AC-CB2C-40AA-BCF6-158B64483F3F}"/>
              </a:ext>
            </a:extLst>
          </p:cNvPr>
          <p:cNvSpPr>
            <a:spLocks noGrp="1"/>
          </p:cNvSpPr>
          <p:nvPr>
            <p:ph type="body" sz="quarter" idx="15"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cxnSp>
        <p:nvCxnSpPr>
          <p:cNvPr id="9" name="Connecteur droit 8">
            <a:extLst>
              <a:ext uri="{FF2B5EF4-FFF2-40B4-BE49-F238E27FC236}">
                <a16:creationId xmlns:a16="http://schemas.microsoft.com/office/drawing/2014/main" id="{9FC2B801-66E0-4927-ADE5-9B95F5E0DF3E}"/>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2570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 texte + image">
    <p:spTree>
      <p:nvGrpSpPr>
        <p:cNvPr id="1" name=""/>
        <p:cNvGrpSpPr/>
        <p:nvPr/>
      </p:nvGrpSpPr>
      <p:grpSpPr>
        <a:xfrm>
          <a:off x="0" y="0"/>
          <a:ext cx="0" cy="0"/>
          <a:chOff x="0" y="0"/>
          <a:chExt cx="0" cy="0"/>
        </a:xfrm>
      </p:grpSpPr>
      <p:sp>
        <p:nvSpPr>
          <p:cNvPr id="21" name="Espace réservé pour une image  20">
            <a:extLst>
              <a:ext uri="{FF2B5EF4-FFF2-40B4-BE49-F238E27FC236}">
                <a16:creationId xmlns:a16="http://schemas.microsoft.com/office/drawing/2014/main" id="{287D40A7-C1B4-42DB-B468-3799E75ACFEA}"/>
              </a:ext>
            </a:extLst>
          </p:cNvPr>
          <p:cNvSpPr>
            <a:spLocks noGrp="1" noChangeAspect="1"/>
          </p:cNvSpPr>
          <p:nvPr>
            <p:ph type="pic" sz="quarter" idx="16"/>
          </p:nvPr>
        </p:nvSpPr>
        <p:spPr>
          <a:xfrm>
            <a:off x="2534970" y="0"/>
            <a:ext cx="6609032" cy="6858000"/>
          </a:xfrm>
          <a:custGeom>
            <a:avLst/>
            <a:gdLst>
              <a:gd name="connsiteX0" fmla="*/ 3912593 w 6775825"/>
              <a:gd name="connsiteY0" fmla="*/ 1352040 h 6858000"/>
              <a:gd name="connsiteX1" fmla="*/ 4634801 w 6775825"/>
              <a:gd name="connsiteY1" fmla="*/ 1764728 h 6858000"/>
              <a:gd name="connsiteX2" fmla="*/ 6539513 w 6775825"/>
              <a:gd name="connsiteY2" fmla="*/ 1764728 h 6858000"/>
              <a:gd name="connsiteX3" fmla="*/ 6724779 w 6775825"/>
              <a:gd name="connsiteY3" fmla="*/ 2149267 h 6858000"/>
              <a:gd name="connsiteX4" fmla="*/ 6775825 w 6775825"/>
              <a:gd name="connsiteY4" fmla="*/ 2288308 h 6858000"/>
              <a:gd name="connsiteX5" fmla="*/ 6775825 w 6775825"/>
              <a:gd name="connsiteY5" fmla="*/ 4589561 h 6858000"/>
              <a:gd name="connsiteX6" fmla="*/ 6771536 w 6775825"/>
              <a:gd name="connsiteY6" fmla="*/ 4603604 h 6858000"/>
              <a:gd name="connsiteX7" fmla="*/ 4356203 w 6775825"/>
              <a:gd name="connsiteY7" fmla="*/ 6821361 h 6858000"/>
              <a:gd name="connsiteX8" fmla="*/ 4197568 w 6775825"/>
              <a:gd name="connsiteY8" fmla="*/ 6858000 h 6858000"/>
              <a:gd name="connsiteX9" fmla="*/ 2968177 w 6775825"/>
              <a:gd name="connsiteY9" fmla="*/ 6858000 h 6858000"/>
              <a:gd name="connsiteX10" fmla="*/ 2968177 w 6775825"/>
              <a:gd name="connsiteY10" fmla="*/ 4232924 h 6858000"/>
              <a:gd name="connsiteX11" fmla="*/ 3849102 w 6775825"/>
              <a:gd name="connsiteY11" fmla="*/ 4431328 h 6858000"/>
              <a:gd name="connsiteX12" fmla="*/ 5222087 w 6775825"/>
              <a:gd name="connsiteY12" fmla="*/ 3351990 h 6858000"/>
              <a:gd name="connsiteX13" fmla="*/ 4103073 w 6775825"/>
              <a:gd name="connsiteY13" fmla="*/ 2328202 h 6858000"/>
              <a:gd name="connsiteX14" fmla="*/ 3238011 w 6775825"/>
              <a:gd name="connsiteY14" fmla="*/ 1828219 h 6858000"/>
              <a:gd name="connsiteX15" fmla="*/ 3912593 w 6775825"/>
              <a:gd name="connsiteY15" fmla="*/ 1352040 h 6858000"/>
              <a:gd name="connsiteX16" fmla="*/ 2929096 w 6775825"/>
              <a:gd name="connsiteY16" fmla="*/ 0 h 6858000"/>
              <a:gd name="connsiteX17" fmla="*/ 4032512 w 6775825"/>
              <a:gd name="connsiteY17" fmla="*/ 0 h 6858000"/>
              <a:gd name="connsiteX18" fmla="*/ 4078269 w 6775825"/>
              <a:gd name="connsiteY18" fmla="*/ 5853 h 6858000"/>
              <a:gd name="connsiteX19" fmla="*/ 4642740 w 6775825"/>
              <a:gd name="connsiteY19" fmla="*/ 145729 h 6858000"/>
              <a:gd name="connsiteX20" fmla="*/ 4642740 w 6775825"/>
              <a:gd name="connsiteY20" fmla="*/ 963172 h 6858000"/>
              <a:gd name="connsiteX21" fmla="*/ 3952277 w 6775825"/>
              <a:gd name="connsiteY21" fmla="*/ 812379 h 6858000"/>
              <a:gd name="connsiteX22" fmla="*/ 2666597 w 6775825"/>
              <a:gd name="connsiteY22" fmla="*/ 1828226 h 6858000"/>
              <a:gd name="connsiteX23" fmla="*/ 3872915 w 6775825"/>
              <a:gd name="connsiteY23" fmla="*/ 2828201 h 6858000"/>
              <a:gd name="connsiteX24" fmla="*/ 4603055 w 6775825"/>
              <a:gd name="connsiteY24" fmla="*/ 3367870 h 6858000"/>
              <a:gd name="connsiteX25" fmla="*/ 3849110 w 6775825"/>
              <a:gd name="connsiteY25" fmla="*/ 3899606 h 6858000"/>
              <a:gd name="connsiteX26" fmla="*/ 2968177 w 6775825"/>
              <a:gd name="connsiteY26" fmla="*/ 3439301 h 6858000"/>
              <a:gd name="connsiteX27" fmla="*/ 0 w 6775825"/>
              <a:gd name="connsiteY27" fmla="*/ 3439301 h 6858000"/>
              <a:gd name="connsiteX28" fmla="*/ 2782919 w 6775825"/>
              <a:gd name="connsiteY28" fmla="*/ 261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75825" h="6858000">
                <a:moveTo>
                  <a:pt x="3912593" y="1352040"/>
                </a:moveTo>
                <a:cubicBezTo>
                  <a:pt x="4245917" y="1352040"/>
                  <a:pt x="4491947" y="1526639"/>
                  <a:pt x="4634801" y="1764728"/>
                </a:cubicBezTo>
                <a:lnTo>
                  <a:pt x="6539513" y="1764728"/>
                </a:lnTo>
                <a:cubicBezTo>
                  <a:pt x="6608957" y="1887741"/>
                  <a:pt x="6670960" y="2016210"/>
                  <a:pt x="6724779" y="2149267"/>
                </a:cubicBezTo>
                <a:lnTo>
                  <a:pt x="6775825" y="2288308"/>
                </a:lnTo>
                <a:lnTo>
                  <a:pt x="6775825" y="4589561"/>
                </a:lnTo>
                <a:lnTo>
                  <a:pt x="6771536" y="4603604"/>
                </a:lnTo>
                <a:cubicBezTo>
                  <a:pt x="6389560" y="5689668"/>
                  <a:pt x="5484561" y="6530819"/>
                  <a:pt x="4356203" y="6821361"/>
                </a:cubicBezTo>
                <a:lnTo>
                  <a:pt x="4197568" y="6858000"/>
                </a:lnTo>
                <a:lnTo>
                  <a:pt x="2968177" y="6858000"/>
                </a:lnTo>
                <a:lnTo>
                  <a:pt x="2968177" y="4232924"/>
                </a:lnTo>
                <a:cubicBezTo>
                  <a:pt x="3214199" y="4375778"/>
                  <a:pt x="3507846" y="4431328"/>
                  <a:pt x="3849102" y="4431328"/>
                </a:cubicBezTo>
                <a:cubicBezTo>
                  <a:pt x="4531625" y="4431328"/>
                  <a:pt x="5222087" y="4129749"/>
                  <a:pt x="5222087" y="3351990"/>
                </a:cubicBezTo>
                <a:cubicBezTo>
                  <a:pt x="5222087" y="2669468"/>
                  <a:pt x="4714163" y="2447250"/>
                  <a:pt x="4103073" y="2328202"/>
                </a:cubicBezTo>
                <a:cubicBezTo>
                  <a:pt x="3650699" y="2240907"/>
                  <a:pt x="3238011" y="2113926"/>
                  <a:pt x="3238011" y="1828219"/>
                </a:cubicBezTo>
                <a:cubicBezTo>
                  <a:pt x="3238011" y="1502826"/>
                  <a:pt x="3595141" y="1352040"/>
                  <a:pt x="3912593" y="1352040"/>
                </a:cubicBezTo>
                <a:close/>
                <a:moveTo>
                  <a:pt x="2929096" y="0"/>
                </a:moveTo>
                <a:lnTo>
                  <a:pt x="4032512" y="0"/>
                </a:lnTo>
                <a:lnTo>
                  <a:pt x="4078269" y="5853"/>
                </a:lnTo>
                <a:cubicBezTo>
                  <a:pt x="4271717" y="38591"/>
                  <a:pt x="4460205" y="86209"/>
                  <a:pt x="4642740" y="145729"/>
                </a:cubicBezTo>
                <a:lnTo>
                  <a:pt x="4642740" y="963172"/>
                </a:lnTo>
                <a:cubicBezTo>
                  <a:pt x="4436397" y="859996"/>
                  <a:pt x="4198307" y="812379"/>
                  <a:pt x="3952277" y="812379"/>
                </a:cubicBezTo>
                <a:cubicBezTo>
                  <a:pt x="3309441" y="812379"/>
                  <a:pt x="2666597" y="1161576"/>
                  <a:pt x="2666597" y="1828226"/>
                </a:cubicBezTo>
                <a:cubicBezTo>
                  <a:pt x="2666597" y="2542494"/>
                  <a:pt x="3222138" y="2685348"/>
                  <a:pt x="3872915" y="2828201"/>
                </a:cubicBezTo>
                <a:cubicBezTo>
                  <a:pt x="4237985" y="2907564"/>
                  <a:pt x="4603055" y="3002799"/>
                  <a:pt x="4603055" y="3367870"/>
                </a:cubicBezTo>
                <a:cubicBezTo>
                  <a:pt x="4603055" y="3748813"/>
                  <a:pt x="4206239" y="3899606"/>
                  <a:pt x="3849110" y="3899606"/>
                </a:cubicBezTo>
                <a:cubicBezTo>
                  <a:pt x="3444355" y="3899606"/>
                  <a:pt x="3198333" y="3717067"/>
                  <a:pt x="2968177" y="3439301"/>
                </a:cubicBezTo>
                <a:lnTo>
                  <a:pt x="0" y="3439301"/>
                </a:lnTo>
                <a:cubicBezTo>
                  <a:pt x="0" y="1758788"/>
                  <a:pt x="1197021" y="351702"/>
                  <a:pt x="2782919" y="26188"/>
                </a:cubicBezTo>
                <a:close/>
              </a:path>
            </a:pathLst>
          </a:custGeom>
          <a:solidFill>
            <a:schemeClr val="bg1">
              <a:lumMod val="95000"/>
            </a:schemeClr>
          </a:solidFill>
        </p:spPr>
        <p:txBody>
          <a:bodyPr wrap="square" anchor="ctr">
            <a:noAutofit/>
          </a:bodyPr>
          <a:lstStyle>
            <a:lvl1pPr algn="ctr">
              <a:defRPr sz="750">
                <a:solidFill>
                  <a:schemeClr val="tx2"/>
                </a:solidFill>
                <a:latin typeface="+mj-lt"/>
              </a:defRPr>
            </a:lvl1pPr>
          </a:lstStyle>
          <a:p>
            <a:r>
              <a:rPr lang="fr-FR"/>
              <a:t>Cliquez sur l'icône pour ajouter une image</a:t>
            </a:r>
          </a:p>
        </p:txBody>
      </p:sp>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p:txBody>
          <a:bodyPr/>
          <a:lstStyle/>
          <a:p>
            <a:r>
              <a:rPr lang="fr-FR"/>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411832EC-DFBD-4652-9BBC-5D05C7EEBD36}"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11">
            <a:extLst>
              <a:ext uri="{FF2B5EF4-FFF2-40B4-BE49-F238E27FC236}">
                <a16:creationId xmlns:a16="http://schemas.microsoft.com/office/drawing/2014/main" id="{1588A4AC-CB2C-40AA-BCF6-158B64483F3F}"/>
              </a:ext>
            </a:extLst>
          </p:cNvPr>
          <p:cNvSpPr>
            <a:spLocks noGrp="1"/>
          </p:cNvSpPr>
          <p:nvPr>
            <p:ph type="body" sz="quarter" idx="15"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cxnSp>
        <p:nvCxnSpPr>
          <p:cNvPr id="9" name="Connecteur droit 8">
            <a:extLst>
              <a:ext uri="{FF2B5EF4-FFF2-40B4-BE49-F238E27FC236}">
                <a16:creationId xmlns:a16="http://schemas.microsoft.com/office/drawing/2014/main" id="{9FC2B801-66E0-4927-ADE5-9B95F5E0DF3E}"/>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669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 texte + image ">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CDC17656-BD91-4F93-9E57-29D2BD009B34}"/>
              </a:ext>
            </a:extLst>
          </p:cNvPr>
          <p:cNvSpPr>
            <a:spLocks noGrp="1" noChangeAspect="1"/>
          </p:cNvSpPr>
          <p:nvPr>
            <p:ph type="pic" sz="quarter" idx="16"/>
          </p:nvPr>
        </p:nvSpPr>
        <p:spPr>
          <a:xfrm>
            <a:off x="5404920" y="1351412"/>
            <a:ext cx="3739082" cy="5506589"/>
          </a:xfrm>
          <a:custGeom>
            <a:avLst/>
            <a:gdLst>
              <a:gd name="connsiteX0" fmla="*/ 944524 w 3807310"/>
              <a:gd name="connsiteY0" fmla="*/ 0 h 5506589"/>
              <a:gd name="connsiteX1" fmla="*/ 1666814 w 3807310"/>
              <a:gd name="connsiteY1" fmla="*/ 412735 h 5506589"/>
              <a:gd name="connsiteX2" fmla="*/ 3571743 w 3807310"/>
              <a:gd name="connsiteY2" fmla="*/ 412735 h 5506589"/>
              <a:gd name="connsiteX3" fmla="*/ 3757030 w 3807310"/>
              <a:gd name="connsiteY3" fmla="*/ 797318 h 5506589"/>
              <a:gd name="connsiteX4" fmla="*/ 3807310 w 3807310"/>
              <a:gd name="connsiteY4" fmla="*/ 934273 h 5506589"/>
              <a:gd name="connsiteX5" fmla="*/ 3807310 w 3807310"/>
              <a:gd name="connsiteY5" fmla="*/ 3239060 h 5506589"/>
              <a:gd name="connsiteX6" fmla="*/ 3789405 w 3807310"/>
              <a:gd name="connsiteY6" fmla="*/ 3292052 h 5506589"/>
              <a:gd name="connsiteX7" fmla="*/ 1388185 w 3807310"/>
              <a:gd name="connsiteY7" fmla="*/ 5469945 h 5506589"/>
              <a:gd name="connsiteX8" fmla="*/ 1229528 w 3807310"/>
              <a:gd name="connsiteY8" fmla="*/ 5506589 h 5506589"/>
              <a:gd name="connsiteX9" fmla="*/ 0 w 3807310"/>
              <a:gd name="connsiteY9" fmla="*/ 5506589 h 5506589"/>
              <a:gd name="connsiteX10" fmla="*/ 0 w 3807310"/>
              <a:gd name="connsiteY10" fmla="*/ 2881213 h 5506589"/>
              <a:gd name="connsiteX11" fmla="*/ 881026 w 3807310"/>
              <a:gd name="connsiteY11" fmla="*/ 3079640 h 5506589"/>
              <a:gd name="connsiteX12" fmla="*/ 2254167 w 3807310"/>
              <a:gd name="connsiteY12" fmla="*/ 2000178 h 5506589"/>
              <a:gd name="connsiteX13" fmla="*/ 1135025 w 3807310"/>
              <a:gd name="connsiteY13" fmla="*/ 976273 h 5506589"/>
              <a:gd name="connsiteX14" fmla="*/ 269865 w 3807310"/>
              <a:gd name="connsiteY14" fmla="*/ 476233 h 5506589"/>
              <a:gd name="connsiteX15" fmla="*/ 944524 w 3807310"/>
              <a:gd name="connsiteY15" fmla="*/ 0 h 550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7310" h="5506589">
                <a:moveTo>
                  <a:pt x="944524" y="0"/>
                </a:moveTo>
                <a:cubicBezTo>
                  <a:pt x="1277886" y="0"/>
                  <a:pt x="1523944" y="174619"/>
                  <a:pt x="1666814" y="412735"/>
                </a:cubicBezTo>
                <a:lnTo>
                  <a:pt x="3571743" y="412735"/>
                </a:lnTo>
                <a:cubicBezTo>
                  <a:pt x="3641195" y="535762"/>
                  <a:pt x="3703205" y="664246"/>
                  <a:pt x="3757030" y="797318"/>
                </a:cubicBezTo>
                <a:lnTo>
                  <a:pt x="3807310" y="934273"/>
                </a:lnTo>
                <a:lnTo>
                  <a:pt x="3807310" y="3239060"/>
                </a:lnTo>
                <a:lnTo>
                  <a:pt x="3789405" y="3292052"/>
                </a:lnTo>
                <a:cubicBezTo>
                  <a:pt x="3399390" y="4358810"/>
                  <a:pt x="2502739" y="5182957"/>
                  <a:pt x="1388185" y="5469945"/>
                </a:cubicBezTo>
                <a:lnTo>
                  <a:pt x="1229528" y="5506589"/>
                </a:lnTo>
                <a:lnTo>
                  <a:pt x="0" y="5506589"/>
                </a:lnTo>
                <a:lnTo>
                  <a:pt x="0" y="2881213"/>
                </a:lnTo>
                <a:cubicBezTo>
                  <a:pt x="246049" y="3024083"/>
                  <a:pt x="539730" y="3079640"/>
                  <a:pt x="881026" y="3079640"/>
                </a:cubicBezTo>
                <a:cubicBezTo>
                  <a:pt x="1563626" y="3079640"/>
                  <a:pt x="2254167" y="2778025"/>
                  <a:pt x="2254167" y="2000178"/>
                </a:cubicBezTo>
                <a:cubicBezTo>
                  <a:pt x="2254167" y="1317578"/>
                  <a:pt x="1746186" y="1095336"/>
                  <a:pt x="1135025" y="976273"/>
                </a:cubicBezTo>
                <a:cubicBezTo>
                  <a:pt x="682600" y="888968"/>
                  <a:pt x="269865" y="761973"/>
                  <a:pt x="269865" y="476233"/>
                </a:cubicBezTo>
                <a:cubicBezTo>
                  <a:pt x="269865" y="150803"/>
                  <a:pt x="627035" y="0"/>
                  <a:pt x="944524" y="0"/>
                </a:cubicBezTo>
                <a:close/>
              </a:path>
            </a:pathLst>
          </a:custGeom>
          <a:solidFill>
            <a:schemeClr val="bg1">
              <a:lumMod val="95000"/>
            </a:schemeClr>
          </a:solidFill>
        </p:spPr>
        <p:txBody>
          <a:bodyPr wrap="square" anchor="ctr">
            <a:noAutofit/>
          </a:bodyPr>
          <a:lstStyle>
            <a:lvl1pPr algn="ctr">
              <a:defRPr sz="750">
                <a:solidFill>
                  <a:schemeClr val="tx2"/>
                </a:solidFill>
                <a:latin typeface="+mj-lt"/>
              </a:defRPr>
            </a:lvl1pPr>
          </a:lstStyle>
          <a:p>
            <a:r>
              <a:rPr lang="fr-FR"/>
              <a:t>Cliquez sur l'icône pour ajouter une image</a:t>
            </a:r>
          </a:p>
        </p:txBody>
      </p:sp>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p:txBody>
          <a:bodyPr/>
          <a:lstStyle/>
          <a:p>
            <a:r>
              <a:rPr lang="fr-FR"/>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E617AF98-0946-4201-B6C9-E78E0AE5CC31}"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11">
            <a:extLst>
              <a:ext uri="{FF2B5EF4-FFF2-40B4-BE49-F238E27FC236}">
                <a16:creationId xmlns:a16="http://schemas.microsoft.com/office/drawing/2014/main" id="{1588A4AC-CB2C-40AA-BCF6-158B64483F3F}"/>
              </a:ext>
            </a:extLst>
          </p:cNvPr>
          <p:cNvSpPr>
            <a:spLocks noGrp="1"/>
          </p:cNvSpPr>
          <p:nvPr>
            <p:ph type="body" sz="quarter" idx="15"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cxnSp>
        <p:nvCxnSpPr>
          <p:cNvPr id="9" name="Connecteur droit 8">
            <a:extLst>
              <a:ext uri="{FF2B5EF4-FFF2-40B4-BE49-F238E27FC236}">
                <a16:creationId xmlns:a16="http://schemas.microsoft.com/office/drawing/2014/main" id="{9FC2B801-66E0-4927-ADE5-9B95F5E0DF3E}"/>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252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long + 2 textes">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274DD856-14A0-44AB-800A-354B94C41ABF}"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4860000" y="1618031"/>
            <a:ext cx="3240000" cy="47567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9E7DCDEF-9954-4947-97A6-850FB9D7D826}"/>
              </a:ext>
            </a:extLst>
          </p:cNvPr>
          <p:cNvSpPr>
            <a:spLocks noGrp="1"/>
          </p:cNvSpPr>
          <p:nvPr>
            <p:ph type="body" sz="quarter" idx="15"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Tree>
    <p:extLst>
      <p:ext uri="{BB962C8B-B14F-4D97-AF65-F5344CB8AC3E}">
        <p14:creationId xmlns:p14="http://schemas.microsoft.com/office/powerpoint/2010/main" val="2081704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 texte avec imag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548BFA46-5CD0-44DD-B239-2C64AADEC755}"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6" name="Espace réservé pour une image  3">
            <a:extLst>
              <a:ext uri="{FF2B5EF4-FFF2-40B4-BE49-F238E27FC236}">
                <a16:creationId xmlns:a16="http://schemas.microsoft.com/office/drawing/2014/main" id="{08AB0088-931D-40E9-B711-5B5D63F2B9E4}"/>
              </a:ext>
            </a:extLst>
          </p:cNvPr>
          <p:cNvSpPr>
            <a:spLocks noGrp="1" noChangeAspect="1"/>
          </p:cNvSpPr>
          <p:nvPr>
            <p:ph type="pic" sz="quarter" idx="16"/>
          </p:nvPr>
        </p:nvSpPr>
        <p:spPr>
          <a:xfrm>
            <a:off x="3404103" y="714062"/>
            <a:ext cx="5251169" cy="5205600"/>
          </a:xfrm>
          <a:prstGeom prst="ellipse">
            <a:avLst/>
          </a:prstGeom>
          <a:solidFill>
            <a:schemeClr val="bg1">
              <a:lumMod val="95000"/>
            </a:schemeClr>
          </a:solidFill>
        </p:spPr>
        <p:txBody>
          <a:bodyPr anchor="ctr"/>
          <a:lstStyle>
            <a:lvl1pPr algn="ctr">
              <a:defRPr sz="750">
                <a:solidFill>
                  <a:schemeClr val="tx2"/>
                </a:solidFill>
                <a:latin typeface="+mj-lt"/>
              </a:defRPr>
            </a:lvl1pPr>
          </a:lstStyle>
          <a:p>
            <a:r>
              <a:rPr lang="fr-FR"/>
              <a:t>Cliquez sur l'icône pour ajouter une image</a:t>
            </a:r>
          </a:p>
        </p:txBody>
      </p:sp>
      <p:sp>
        <p:nvSpPr>
          <p:cNvPr id="12" name="Espace réservé du texte 11">
            <a:extLst>
              <a:ext uri="{FF2B5EF4-FFF2-40B4-BE49-F238E27FC236}">
                <a16:creationId xmlns:a16="http://schemas.microsoft.com/office/drawing/2014/main" id="{9B53F24D-B4E3-4D93-81F9-1733E69AB577}"/>
              </a:ext>
            </a:extLst>
          </p:cNvPr>
          <p:cNvSpPr>
            <a:spLocks noGrp="1"/>
          </p:cNvSpPr>
          <p:nvPr>
            <p:ph type="body" sz="quarter" idx="14"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
        <p:nvSpPr>
          <p:cNvPr id="3" name="Titre 2">
            <a:extLst>
              <a:ext uri="{FF2B5EF4-FFF2-40B4-BE49-F238E27FC236}">
                <a16:creationId xmlns:a16="http://schemas.microsoft.com/office/drawing/2014/main" id="{FA7D3DB6-FC25-489E-8BB7-6995B1DFF287}"/>
              </a:ext>
            </a:extLst>
          </p:cNvPr>
          <p:cNvSpPr>
            <a:spLocks noGrp="1"/>
          </p:cNvSpPr>
          <p:nvPr>
            <p:ph type="title"/>
          </p:nvPr>
        </p:nvSpPr>
        <p:spPr/>
        <p:txBody>
          <a:bodyPr/>
          <a:lstStyle/>
          <a:p>
            <a:r>
              <a:rPr lang="fr-FR"/>
              <a:t>Modifiez le style du titre</a:t>
            </a:r>
          </a:p>
        </p:txBody>
      </p:sp>
      <p:cxnSp>
        <p:nvCxnSpPr>
          <p:cNvPr id="11" name="Connecteur droit 10">
            <a:extLst>
              <a:ext uri="{FF2B5EF4-FFF2-40B4-BE49-F238E27FC236}">
                <a16:creationId xmlns:a16="http://schemas.microsoft.com/office/drawing/2014/main" id="{29FCB4E5-1CED-45A4-BCBB-0DF60D30B242}"/>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484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2 lignes + texte avec imag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2A1BB45F-B23A-4219-9B9F-7FE1DBD548E9}"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6" name="Espace réservé pour une image  3">
            <a:extLst>
              <a:ext uri="{FF2B5EF4-FFF2-40B4-BE49-F238E27FC236}">
                <a16:creationId xmlns:a16="http://schemas.microsoft.com/office/drawing/2014/main" id="{08AB0088-931D-40E9-B711-5B5D63F2B9E4}"/>
              </a:ext>
            </a:extLst>
          </p:cNvPr>
          <p:cNvSpPr>
            <a:spLocks noGrp="1" noChangeAspect="1"/>
          </p:cNvSpPr>
          <p:nvPr>
            <p:ph type="pic" sz="quarter" idx="16"/>
          </p:nvPr>
        </p:nvSpPr>
        <p:spPr>
          <a:xfrm>
            <a:off x="3159659" y="714062"/>
            <a:ext cx="5495613" cy="5205600"/>
          </a:xfrm>
          <a:prstGeom prst="ellipse">
            <a:avLst/>
          </a:prstGeom>
          <a:solidFill>
            <a:schemeClr val="bg1">
              <a:lumMod val="95000"/>
            </a:schemeClr>
          </a:solidFill>
        </p:spPr>
        <p:txBody>
          <a:bodyPr anchor="ctr"/>
          <a:lstStyle>
            <a:lvl1pPr algn="ctr">
              <a:defRPr sz="750">
                <a:solidFill>
                  <a:schemeClr val="tx2"/>
                </a:solidFill>
                <a:latin typeface="+mj-lt"/>
              </a:defRPr>
            </a:lvl1pPr>
          </a:lstStyle>
          <a:p>
            <a:r>
              <a:rPr lang="fr-FR"/>
              <a:t>Cliquez sur l'icône pour ajouter une image</a:t>
            </a:r>
          </a:p>
        </p:txBody>
      </p:sp>
      <p:sp>
        <p:nvSpPr>
          <p:cNvPr id="12" name="Espace réservé du texte 11">
            <a:extLst>
              <a:ext uri="{FF2B5EF4-FFF2-40B4-BE49-F238E27FC236}">
                <a16:creationId xmlns:a16="http://schemas.microsoft.com/office/drawing/2014/main" id="{9B53F24D-B4E3-4D93-81F9-1733E69AB577}"/>
              </a:ext>
            </a:extLst>
          </p:cNvPr>
          <p:cNvSpPr>
            <a:spLocks noGrp="1"/>
          </p:cNvSpPr>
          <p:nvPr>
            <p:ph type="body" sz="quarter" idx="14"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Tree>
    <p:extLst>
      <p:ext uri="{BB962C8B-B14F-4D97-AF65-F5344CB8AC3E}">
        <p14:creationId xmlns:p14="http://schemas.microsoft.com/office/powerpoint/2010/main" val="233529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 3 textes avec images">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C18C7A63-D4EB-479D-87CE-743415C2B45E}"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243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5945870" y="1618031"/>
            <a:ext cx="243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9">
            <a:extLst>
              <a:ext uri="{FF2B5EF4-FFF2-40B4-BE49-F238E27FC236}">
                <a16:creationId xmlns:a16="http://schemas.microsoft.com/office/drawing/2014/main" id="{DD7B5DD3-D1DA-46CA-ADED-C6170FF2F54C}"/>
              </a:ext>
            </a:extLst>
          </p:cNvPr>
          <p:cNvSpPr>
            <a:spLocks noGrp="1"/>
          </p:cNvSpPr>
          <p:nvPr>
            <p:ph type="body" sz="quarter" idx="15"/>
          </p:nvPr>
        </p:nvSpPr>
        <p:spPr>
          <a:xfrm>
            <a:off x="3154496" y="1618031"/>
            <a:ext cx="243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pour une image  3">
            <a:extLst>
              <a:ext uri="{FF2B5EF4-FFF2-40B4-BE49-F238E27FC236}">
                <a16:creationId xmlns:a16="http://schemas.microsoft.com/office/drawing/2014/main" id="{3D4F73FA-8043-4172-A658-7EDC94F90368}"/>
              </a:ext>
            </a:extLst>
          </p:cNvPr>
          <p:cNvSpPr>
            <a:spLocks noGrp="1"/>
          </p:cNvSpPr>
          <p:nvPr>
            <p:ph type="pic" sz="quarter" idx="16"/>
          </p:nvPr>
        </p:nvSpPr>
        <p:spPr>
          <a:xfrm>
            <a:off x="363122" y="3760660"/>
            <a:ext cx="2430000" cy="2160000"/>
          </a:xfrm>
        </p:spPr>
        <p:txBody>
          <a:bodyPr anchor="ctr"/>
          <a:lstStyle>
            <a:lvl1pPr algn="ctr">
              <a:defRPr sz="750">
                <a:solidFill>
                  <a:schemeClr val="tx2"/>
                </a:solidFill>
                <a:latin typeface="+mj-lt"/>
              </a:defRPr>
            </a:lvl1pPr>
          </a:lstStyle>
          <a:p>
            <a:r>
              <a:rPr lang="fr-FR"/>
              <a:t>Cliquez sur l'icône pour ajouter une image</a:t>
            </a:r>
          </a:p>
        </p:txBody>
      </p:sp>
      <p:sp>
        <p:nvSpPr>
          <p:cNvPr id="14" name="Espace réservé pour une image  3">
            <a:extLst>
              <a:ext uri="{FF2B5EF4-FFF2-40B4-BE49-F238E27FC236}">
                <a16:creationId xmlns:a16="http://schemas.microsoft.com/office/drawing/2014/main" id="{7A671D40-1E3C-4799-8419-3387EDFAC0BA}"/>
              </a:ext>
            </a:extLst>
          </p:cNvPr>
          <p:cNvSpPr>
            <a:spLocks noGrp="1"/>
          </p:cNvSpPr>
          <p:nvPr>
            <p:ph type="pic" sz="quarter" idx="17"/>
          </p:nvPr>
        </p:nvSpPr>
        <p:spPr>
          <a:xfrm>
            <a:off x="3154496" y="3760660"/>
            <a:ext cx="2430000" cy="2160000"/>
          </a:xfrm>
        </p:spPr>
        <p:txBody>
          <a:bodyPr anchor="ctr"/>
          <a:lstStyle>
            <a:lvl1pPr algn="ctr">
              <a:defRPr sz="750">
                <a:solidFill>
                  <a:schemeClr val="tx2"/>
                </a:solidFill>
                <a:latin typeface="+mj-lt"/>
              </a:defRPr>
            </a:lvl1pPr>
          </a:lstStyle>
          <a:p>
            <a:r>
              <a:rPr lang="fr-FR"/>
              <a:t>Cliquez sur l'icône pour ajouter une image</a:t>
            </a:r>
          </a:p>
        </p:txBody>
      </p:sp>
      <p:sp>
        <p:nvSpPr>
          <p:cNvPr id="15" name="Espace réservé pour une image  3">
            <a:extLst>
              <a:ext uri="{FF2B5EF4-FFF2-40B4-BE49-F238E27FC236}">
                <a16:creationId xmlns:a16="http://schemas.microsoft.com/office/drawing/2014/main" id="{AC3CE400-897D-4B48-85BF-F330B43B5211}"/>
              </a:ext>
            </a:extLst>
          </p:cNvPr>
          <p:cNvSpPr>
            <a:spLocks noGrp="1"/>
          </p:cNvSpPr>
          <p:nvPr>
            <p:ph type="pic" sz="quarter" idx="18"/>
          </p:nvPr>
        </p:nvSpPr>
        <p:spPr>
          <a:xfrm>
            <a:off x="5945870" y="3760660"/>
            <a:ext cx="2430000" cy="2160000"/>
          </a:xfrm>
        </p:spPr>
        <p:txBody>
          <a:bodyPr anchor="ctr"/>
          <a:lstStyle>
            <a:lvl1pPr algn="ctr">
              <a:defRPr sz="750">
                <a:solidFill>
                  <a:schemeClr val="tx2"/>
                </a:solidFill>
                <a:latin typeface="+mj-lt"/>
              </a:defRPr>
            </a:lvl1pPr>
          </a:lstStyle>
          <a:p>
            <a:r>
              <a:rPr lang="fr-FR"/>
              <a:t>Cliquez sur l'icône pour ajouter une image</a:t>
            </a:r>
          </a:p>
        </p:txBody>
      </p:sp>
      <p:sp>
        <p:nvSpPr>
          <p:cNvPr id="19" name="Espace réservé du texte 11">
            <a:extLst>
              <a:ext uri="{FF2B5EF4-FFF2-40B4-BE49-F238E27FC236}">
                <a16:creationId xmlns:a16="http://schemas.microsoft.com/office/drawing/2014/main" id="{912D35DB-CE03-4E82-A374-07B65CD56A52}"/>
              </a:ext>
            </a:extLst>
          </p:cNvPr>
          <p:cNvSpPr>
            <a:spLocks noGrp="1"/>
          </p:cNvSpPr>
          <p:nvPr>
            <p:ph type="body" sz="quarter" idx="19"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Tree>
    <p:extLst>
      <p:ext uri="{BB962C8B-B14F-4D97-AF65-F5344CB8AC3E}">
        <p14:creationId xmlns:p14="http://schemas.microsoft.com/office/powerpoint/2010/main" val="4057046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 6 images avec sur-titr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B68E32D0-5BD6-41D5-BA1D-76AEF09A05E6}"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534904"/>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a:extLst>
              <a:ext uri="{FF2B5EF4-FFF2-40B4-BE49-F238E27FC236}">
                <a16:creationId xmlns:a16="http://schemas.microsoft.com/office/drawing/2014/main" id="{3D4F73FA-8043-4172-A658-7EDC94F90368}"/>
              </a:ext>
            </a:extLst>
          </p:cNvPr>
          <p:cNvSpPr>
            <a:spLocks noGrp="1"/>
          </p:cNvSpPr>
          <p:nvPr>
            <p:ph type="pic" sz="quarter" idx="16"/>
          </p:nvPr>
        </p:nvSpPr>
        <p:spPr>
          <a:xfrm>
            <a:off x="363122" y="2189262"/>
            <a:ext cx="2430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14" name="Espace réservé pour une image  3">
            <a:extLst>
              <a:ext uri="{FF2B5EF4-FFF2-40B4-BE49-F238E27FC236}">
                <a16:creationId xmlns:a16="http://schemas.microsoft.com/office/drawing/2014/main" id="{7A671D40-1E3C-4799-8419-3387EDFAC0BA}"/>
              </a:ext>
            </a:extLst>
          </p:cNvPr>
          <p:cNvSpPr>
            <a:spLocks noGrp="1"/>
          </p:cNvSpPr>
          <p:nvPr>
            <p:ph type="pic" sz="quarter" idx="17"/>
          </p:nvPr>
        </p:nvSpPr>
        <p:spPr>
          <a:xfrm>
            <a:off x="3154496" y="2189262"/>
            <a:ext cx="2430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15" name="Espace réservé pour une image  3">
            <a:extLst>
              <a:ext uri="{FF2B5EF4-FFF2-40B4-BE49-F238E27FC236}">
                <a16:creationId xmlns:a16="http://schemas.microsoft.com/office/drawing/2014/main" id="{AC3CE400-897D-4B48-85BF-F330B43B5211}"/>
              </a:ext>
            </a:extLst>
          </p:cNvPr>
          <p:cNvSpPr>
            <a:spLocks noGrp="1"/>
          </p:cNvSpPr>
          <p:nvPr>
            <p:ph type="pic" sz="quarter" idx="18"/>
          </p:nvPr>
        </p:nvSpPr>
        <p:spPr>
          <a:xfrm>
            <a:off x="5945870" y="2189262"/>
            <a:ext cx="2430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19" name="Espace réservé du texte 11">
            <a:extLst>
              <a:ext uri="{FF2B5EF4-FFF2-40B4-BE49-F238E27FC236}">
                <a16:creationId xmlns:a16="http://schemas.microsoft.com/office/drawing/2014/main" id="{912D35DB-CE03-4E82-A374-07B65CD56A52}"/>
              </a:ext>
            </a:extLst>
          </p:cNvPr>
          <p:cNvSpPr>
            <a:spLocks noGrp="1"/>
          </p:cNvSpPr>
          <p:nvPr>
            <p:ph type="body" sz="quarter" idx="19"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
        <p:nvSpPr>
          <p:cNvPr id="16" name="Espace réservé du texte 9">
            <a:extLst>
              <a:ext uri="{FF2B5EF4-FFF2-40B4-BE49-F238E27FC236}">
                <a16:creationId xmlns:a16="http://schemas.microsoft.com/office/drawing/2014/main" id="{A27E7299-1E2A-42C4-9342-1769CE60575D}"/>
              </a:ext>
            </a:extLst>
          </p:cNvPr>
          <p:cNvSpPr>
            <a:spLocks noGrp="1"/>
          </p:cNvSpPr>
          <p:nvPr>
            <p:ph type="body" sz="quarter" idx="20"/>
          </p:nvPr>
        </p:nvSpPr>
        <p:spPr>
          <a:xfrm>
            <a:off x="3154496" y="1534904"/>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7" name="Espace réservé du texte 9">
            <a:extLst>
              <a:ext uri="{FF2B5EF4-FFF2-40B4-BE49-F238E27FC236}">
                <a16:creationId xmlns:a16="http://schemas.microsoft.com/office/drawing/2014/main" id="{929A3646-F70E-4252-A69E-45A908D10305}"/>
              </a:ext>
            </a:extLst>
          </p:cNvPr>
          <p:cNvSpPr>
            <a:spLocks noGrp="1"/>
          </p:cNvSpPr>
          <p:nvPr>
            <p:ph type="body" sz="quarter" idx="21"/>
          </p:nvPr>
        </p:nvSpPr>
        <p:spPr>
          <a:xfrm>
            <a:off x="5945870" y="1534904"/>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8" name="Espace réservé du texte 9">
            <a:extLst>
              <a:ext uri="{FF2B5EF4-FFF2-40B4-BE49-F238E27FC236}">
                <a16:creationId xmlns:a16="http://schemas.microsoft.com/office/drawing/2014/main" id="{A1CAF6BD-CD04-476A-9471-F13ACA147890}"/>
              </a:ext>
            </a:extLst>
          </p:cNvPr>
          <p:cNvSpPr>
            <a:spLocks noGrp="1"/>
          </p:cNvSpPr>
          <p:nvPr>
            <p:ph type="body" sz="quarter" idx="22"/>
          </p:nvPr>
        </p:nvSpPr>
        <p:spPr>
          <a:xfrm>
            <a:off x="363122" y="3751720"/>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0" name="Espace réservé pour une image  3">
            <a:extLst>
              <a:ext uri="{FF2B5EF4-FFF2-40B4-BE49-F238E27FC236}">
                <a16:creationId xmlns:a16="http://schemas.microsoft.com/office/drawing/2014/main" id="{1158C5FF-E3AC-49FE-9823-ECC811A99256}"/>
              </a:ext>
            </a:extLst>
          </p:cNvPr>
          <p:cNvSpPr>
            <a:spLocks noGrp="1"/>
          </p:cNvSpPr>
          <p:nvPr>
            <p:ph type="pic" sz="quarter" idx="23"/>
          </p:nvPr>
        </p:nvSpPr>
        <p:spPr>
          <a:xfrm>
            <a:off x="363122" y="4406078"/>
            <a:ext cx="2430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21" name="Espace réservé pour une image  3">
            <a:extLst>
              <a:ext uri="{FF2B5EF4-FFF2-40B4-BE49-F238E27FC236}">
                <a16:creationId xmlns:a16="http://schemas.microsoft.com/office/drawing/2014/main" id="{1D5074A4-C7FB-4AEE-ABEA-EDA62ECF70AB}"/>
              </a:ext>
            </a:extLst>
          </p:cNvPr>
          <p:cNvSpPr>
            <a:spLocks noGrp="1"/>
          </p:cNvSpPr>
          <p:nvPr>
            <p:ph type="pic" sz="quarter" idx="24"/>
          </p:nvPr>
        </p:nvSpPr>
        <p:spPr>
          <a:xfrm>
            <a:off x="3154496" y="4406078"/>
            <a:ext cx="2430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22" name="Espace réservé pour une image  3">
            <a:extLst>
              <a:ext uri="{FF2B5EF4-FFF2-40B4-BE49-F238E27FC236}">
                <a16:creationId xmlns:a16="http://schemas.microsoft.com/office/drawing/2014/main" id="{30172EA7-DBFA-4A3C-879C-23C26C74EF40}"/>
              </a:ext>
            </a:extLst>
          </p:cNvPr>
          <p:cNvSpPr>
            <a:spLocks noGrp="1"/>
          </p:cNvSpPr>
          <p:nvPr>
            <p:ph type="pic" sz="quarter" idx="25"/>
          </p:nvPr>
        </p:nvSpPr>
        <p:spPr>
          <a:xfrm>
            <a:off x="5945870" y="4406078"/>
            <a:ext cx="2430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7C690DA-833D-4ECC-ADEA-E6411409BEB3}"/>
              </a:ext>
            </a:extLst>
          </p:cNvPr>
          <p:cNvSpPr>
            <a:spLocks noGrp="1"/>
          </p:cNvSpPr>
          <p:nvPr>
            <p:ph type="body" sz="quarter" idx="26"/>
          </p:nvPr>
        </p:nvSpPr>
        <p:spPr>
          <a:xfrm>
            <a:off x="3154496" y="3751720"/>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4" name="Espace réservé du texte 9">
            <a:extLst>
              <a:ext uri="{FF2B5EF4-FFF2-40B4-BE49-F238E27FC236}">
                <a16:creationId xmlns:a16="http://schemas.microsoft.com/office/drawing/2014/main" id="{A32A334F-72CA-4BD3-B351-93DDAFB2D9BA}"/>
              </a:ext>
            </a:extLst>
          </p:cNvPr>
          <p:cNvSpPr>
            <a:spLocks noGrp="1"/>
          </p:cNvSpPr>
          <p:nvPr>
            <p:ph type="body" sz="quarter" idx="27"/>
          </p:nvPr>
        </p:nvSpPr>
        <p:spPr>
          <a:xfrm>
            <a:off x="5945870" y="3751720"/>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883643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Couv image ligh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B2C46D-9D3E-452D-9CC7-033FD68A34A1}"/>
              </a:ext>
            </a:extLst>
          </p:cNvPr>
          <p:cNvSpPr/>
          <p:nvPr userDrawn="1"/>
        </p:nvSpPr>
        <p:spPr>
          <a:xfrm>
            <a:off x="3851209" y="0"/>
            <a:ext cx="5292791" cy="6858000"/>
          </a:xfrm>
          <a:prstGeom prst="rect">
            <a:avLst/>
          </a:prstGeom>
          <a:gradFill>
            <a:gsLst>
              <a:gs pos="0">
                <a:schemeClr val="bg1">
                  <a:alpha val="0"/>
                </a:schemeClr>
              </a:gs>
              <a:gs pos="100000">
                <a:schemeClr val="bg1">
                  <a:alpha val="80000"/>
                </a:schemeClr>
              </a:gs>
              <a:gs pos="30000">
                <a:schemeClr val="bg1">
                  <a:alpha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 name="Titre 1">
            <a:extLst>
              <a:ext uri="{FF2B5EF4-FFF2-40B4-BE49-F238E27FC236}">
                <a16:creationId xmlns:a16="http://schemas.microsoft.com/office/drawing/2014/main" id="{AA3DC075-C487-4044-B0EA-09084FD56284}"/>
              </a:ext>
            </a:extLst>
          </p:cNvPr>
          <p:cNvSpPr>
            <a:spLocks noGrp="1"/>
          </p:cNvSpPr>
          <p:nvPr>
            <p:ph type="ctrTitle" hasCustomPrompt="1"/>
          </p:nvPr>
        </p:nvSpPr>
        <p:spPr>
          <a:xfrm>
            <a:off x="5560828" y="476250"/>
            <a:ext cx="3223800" cy="3328988"/>
          </a:xfrm>
        </p:spPr>
        <p:txBody>
          <a:bodyPr anchor="b"/>
          <a:lstStyle>
            <a:lvl1pPr algn="l">
              <a:spcBef>
                <a:spcPts val="0"/>
              </a:spcBef>
              <a:defRPr sz="3000">
                <a:solidFill>
                  <a:srgbClr val="0152A0"/>
                </a:solidFill>
              </a:defRPr>
            </a:lvl1pPr>
          </a:lstStyle>
          <a:p>
            <a:r>
              <a:rPr lang="fr-FR" dirty="0"/>
              <a:t>Titre de la présentation</a:t>
            </a:r>
          </a:p>
        </p:txBody>
      </p:sp>
      <p:sp>
        <p:nvSpPr>
          <p:cNvPr id="3" name="Sous-titre 2">
            <a:extLst>
              <a:ext uri="{FF2B5EF4-FFF2-40B4-BE49-F238E27FC236}">
                <a16:creationId xmlns:a16="http://schemas.microsoft.com/office/drawing/2014/main" id="{7A543C2F-7852-44DE-85FA-B670C963485E}"/>
              </a:ext>
            </a:extLst>
          </p:cNvPr>
          <p:cNvSpPr>
            <a:spLocks noGrp="1"/>
          </p:cNvSpPr>
          <p:nvPr>
            <p:ph type="subTitle" idx="1" hasCustomPrompt="1"/>
          </p:nvPr>
        </p:nvSpPr>
        <p:spPr>
          <a:xfrm>
            <a:off x="5560828" y="3904234"/>
            <a:ext cx="3223800" cy="1908091"/>
          </a:xfrm>
        </p:spPr>
        <p:txBody>
          <a:bodyPr/>
          <a:lstStyle>
            <a:lvl1pPr marL="0" indent="0" algn="l">
              <a:lnSpc>
                <a:spcPct val="90000"/>
              </a:lnSpc>
              <a:spcBef>
                <a:spcPts val="0"/>
              </a:spcBef>
              <a:buNone/>
              <a:defRPr sz="135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 de la présentation</a:t>
            </a:r>
          </a:p>
        </p:txBody>
      </p:sp>
      <p:sp>
        <p:nvSpPr>
          <p:cNvPr id="4" name="Espace réservé de la date 3">
            <a:extLst>
              <a:ext uri="{FF2B5EF4-FFF2-40B4-BE49-F238E27FC236}">
                <a16:creationId xmlns:a16="http://schemas.microsoft.com/office/drawing/2014/main" id="{CC246BC1-48D5-414F-B2EE-339495CD26F3}"/>
              </a:ext>
            </a:extLst>
          </p:cNvPr>
          <p:cNvSpPr>
            <a:spLocks noGrp="1"/>
          </p:cNvSpPr>
          <p:nvPr>
            <p:ph type="dt" sz="half" idx="10"/>
          </p:nvPr>
        </p:nvSpPr>
        <p:spPr/>
        <p:txBody>
          <a:bodyPr/>
          <a:lstStyle>
            <a:lvl1pPr>
              <a:defRPr>
                <a:solidFill>
                  <a:schemeClr val="bg1"/>
                </a:solidFill>
              </a:defRPr>
            </a:lvl1pPr>
          </a:lstStyle>
          <a:p>
            <a:fld id="{44E1B06E-9F8F-4777-9FD5-D58708A78891}" type="datetime4">
              <a:rPr lang="fr-FR" smtClean="0"/>
              <a:t>1er juin 2023</a:t>
            </a:fld>
            <a:endParaRPr lang="fr-FR" dirty="0"/>
          </a:p>
        </p:txBody>
      </p:sp>
      <p:sp>
        <p:nvSpPr>
          <p:cNvPr id="12" name="Forme libre : forme 11">
            <a:extLst>
              <a:ext uri="{FF2B5EF4-FFF2-40B4-BE49-F238E27FC236}">
                <a16:creationId xmlns:a16="http://schemas.microsoft.com/office/drawing/2014/main" id="{DAA84023-D1D3-4327-BB34-3E440E268269}"/>
              </a:ext>
            </a:extLst>
          </p:cNvPr>
          <p:cNvSpPr/>
          <p:nvPr userDrawn="1"/>
        </p:nvSpPr>
        <p:spPr>
          <a:xfrm>
            <a:off x="2" y="-5256"/>
            <a:ext cx="7269931" cy="6863258"/>
          </a:xfrm>
          <a:custGeom>
            <a:avLst/>
            <a:gdLst>
              <a:gd name="connsiteX0" fmla="*/ 3893730 w 6949495"/>
              <a:gd name="connsiteY0" fmla="*/ 1352038 h 6857999"/>
              <a:gd name="connsiteX1" fmla="*/ 4615938 w 6949495"/>
              <a:gd name="connsiteY1" fmla="*/ 1764726 h 6857999"/>
              <a:gd name="connsiteX2" fmla="*/ 6520650 w 6949495"/>
              <a:gd name="connsiteY2" fmla="*/ 1764726 h 6857999"/>
              <a:gd name="connsiteX3" fmla="*/ 6949211 w 6949495"/>
              <a:gd name="connsiteY3" fmla="*/ 3447223 h 6857999"/>
              <a:gd name="connsiteX4" fmla="*/ 4337341 w 6949495"/>
              <a:gd name="connsiteY4" fmla="*/ 6821359 h 6857999"/>
              <a:gd name="connsiteX5" fmla="*/ 4178702 w 6949495"/>
              <a:gd name="connsiteY5" fmla="*/ 6857999 h 6857999"/>
              <a:gd name="connsiteX6" fmla="*/ 2949314 w 6949495"/>
              <a:gd name="connsiteY6" fmla="*/ 6857999 h 6857999"/>
              <a:gd name="connsiteX7" fmla="*/ 2949314 w 6949495"/>
              <a:gd name="connsiteY7" fmla="*/ 4232922 h 6857999"/>
              <a:gd name="connsiteX8" fmla="*/ 3830239 w 6949495"/>
              <a:gd name="connsiteY8" fmla="*/ 4431326 h 6857999"/>
              <a:gd name="connsiteX9" fmla="*/ 5203224 w 6949495"/>
              <a:gd name="connsiteY9" fmla="*/ 3351988 h 6857999"/>
              <a:gd name="connsiteX10" fmla="*/ 4084210 w 6949495"/>
              <a:gd name="connsiteY10" fmla="*/ 2328200 h 6857999"/>
              <a:gd name="connsiteX11" fmla="*/ 3219149 w 6949495"/>
              <a:gd name="connsiteY11" fmla="*/ 1828217 h 6857999"/>
              <a:gd name="connsiteX12" fmla="*/ 3893730 w 6949495"/>
              <a:gd name="connsiteY12" fmla="*/ 1352038 h 6857999"/>
              <a:gd name="connsiteX13" fmla="*/ 2910221 w 6949495"/>
              <a:gd name="connsiteY13" fmla="*/ 0 h 6857999"/>
              <a:gd name="connsiteX14" fmla="*/ 4013665 w 6949495"/>
              <a:gd name="connsiteY14" fmla="*/ 0 h 6857999"/>
              <a:gd name="connsiteX15" fmla="*/ 4059406 w 6949495"/>
              <a:gd name="connsiteY15" fmla="*/ 5851 h 6857999"/>
              <a:gd name="connsiteX16" fmla="*/ 4623877 w 6949495"/>
              <a:gd name="connsiteY16" fmla="*/ 145727 h 6857999"/>
              <a:gd name="connsiteX17" fmla="*/ 4623877 w 6949495"/>
              <a:gd name="connsiteY17" fmla="*/ 963170 h 6857999"/>
              <a:gd name="connsiteX18" fmla="*/ 3933415 w 6949495"/>
              <a:gd name="connsiteY18" fmla="*/ 812377 h 6857999"/>
              <a:gd name="connsiteX19" fmla="*/ 2647734 w 6949495"/>
              <a:gd name="connsiteY19" fmla="*/ 1828224 h 6857999"/>
              <a:gd name="connsiteX20" fmla="*/ 3854052 w 6949495"/>
              <a:gd name="connsiteY20" fmla="*/ 2828199 h 6857999"/>
              <a:gd name="connsiteX21" fmla="*/ 4584192 w 6949495"/>
              <a:gd name="connsiteY21" fmla="*/ 3367868 h 6857999"/>
              <a:gd name="connsiteX22" fmla="*/ 3830247 w 6949495"/>
              <a:gd name="connsiteY22" fmla="*/ 3899604 h 6857999"/>
              <a:gd name="connsiteX23" fmla="*/ 2949314 w 6949495"/>
              <a:gd name="connsiteY23" fmla="*/ 3439299 h 6857999"/>
              <a:gd name="connsiteX24" fmla="*/ 0 w 6949495"/>
              <a:gd name="connsiteY24" fmla="*/ 3439299 h 6857999"/>
              <a:gd name="connsiteX25" fmla="*/ 0 w 6949495"/>
              <a:gd name="connsiteY25" fmla="*/ 3090003 h 6857999"/>
              <a:gd name="connsiteX26" fmla="*/ 35669 w 6949495"/>
              <a:gd name="connsiteY26" fmla="*/ 2823502 h 6857999"/>
              <a:gd name="connsiteX27" fmla="*/ 2764055 w 6949495"/>
              <a:gd name="connsiteY27" fmla="*/ 261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9495" h="6857999">
                <a:moveTo>
                  <a:pt x="3893730" y="1352038"/>
                </a:moveTo>
                <a:cubicBezTo>
                  <a:pt x="4227055" y="1352038"/>
                  <a:pt x="4473085" y="1526637"/>
                  <a:pt x="4615938" y="1764726"/>
                </a:cubicBezTo>
                <a:lnTo>
                  <a:pt x="6520650" y="1764726"/>
                </a:lnTo>
                <a:cubicBezTo>
                  <a:pt x="6798426" y="2256778"/>
                  <a:pt x="6957152" y="2836124"/>
                  <a:pt x="6949211" y="3447223"/>
                </a:cubicBezTo>
                <a:cubicBezTo>
                  <a:pt x="6949211" y="5067719"/>
                  <a:pt x="5841818" y="6433969"/>
                  <a:pt x="4337341" y="6821359"/>
                </a:cubicBezTo>
                <a:lnTo>
                  <a:pt x="4178702" y="6857999"/>
                </a:lnTo>
                <a:lnTo>
                  <a:pt x="2949314" y="6857999"/>
                </a:lnTo>
                <a:lnTo>
                  <a:pt x="2949314" y="4232922"/>
                </a:lnTo>
                <a:cubicBezTo>
                  <a:pt x="3195336" y="4375776"/>
                  <a:pt x="3488983" y="4431326"/>
                  <a:pt x="3830239" y="4431326"/>
                </a:cubicBezTo>
                <a:cubicBezTo>
                  <a:pt x="4512762" y="4431326"/>
                  <a:pt x="5203224" y="4129747"/>
                  <a:pt x="5203224" y="3351988"/>
                </a:cubicBezTo>
                <a:cubicBezTo>
                  <a:pt x="5203224" y="2669466"/>
                  <a:pt x="4695301" y="2447248"/>
                  <a:pt x="4084210" y="2328200"/>
                </a:cubicBezTo>
                <a:cubicBezTo>
                  <a:pt x="3631836" y="2240905"/>
                  <a:pt x="3219149" y="2113924"/>
                  <a:pt x="3219149" y="1828217"/>
                </a:cubicBezTo>
                <a:cubicBezTo>
                  <a:pt x="3219149" y="1502824"/>
                  <a:pt x="3576279" y="1352038"/>
                  <a:pt x="3893730" y="1352038"/>
                </a:cubicBezTo>
                <a:close/>
                <a:moveTo>
                  <a:pt x="2910221" y="0"/>
                </a:moveTo>
                <a:lnTo>
                  <a:pt x="4013665" y="0"/>
                </a:lnTo>
                <a:lnTo>
                  <a:pt x="4059406" y="5851"/>
                </a:lnTo>
                <a:cubicBezTo>
                  <a:pt x="4252854" y="38588"/>
                  <a:pt x="4441342" y="86206"/>
                  <a:pt x="4623877" y="145727"/>
                </a:cubicBezTo>
                <a:lnTo>
                  <a:pt x="4623877" y="963170"/>
                </a:lnTo>
                <a:cubicBezTo>
                  <a:pt x="4417534" y="859994"/>
                  <a:pt x="4179445" y="812377"/>
                  <a:pt x="3933415" y="812377"/>
                </a:cubicBezTo>
                <a:cubicBezTo>
                  <a:pt x="3290578" y="812377"/>
                  <a:pt x="2647734" y="1161574"/>
                  <a:pt x="2647734" y="1828224"/>
                </a:cubicBezTo>
                <a:cubicBezTo>
                  <a:pt x="2647734" y="2542492"/>
                  <a:pt x="3203275" y="2685346"/>
                  <a:pt x="3854052" y="2828199"/>
                </a:cubicBezTo>
                <a:cubicBezTo>
                  <a:pt x="4219122" y="2907562"/>
                  <a:pt x="4584192" y="3002797"/>
                  <a:pt x="4584192" y="3367868"/>
                </a:cubicBezTo>
                <a:cubicBezTo>
                  <a:pt x="4584192" y="3748811"/>
                  <a:pt x="4187376" y="3899604"/>
                  <a:pt x="3830247" y="3899604"/>
                </a:cubicBezTo>
                <a:cubicBezTo>
                  <a:pt x="3425492" y="3899604"/>
                  <a:pt x="3179470" y="3717065"/>
                  <a:pt x="2949314" y="3439299"/>
                </a:cubicBezTo>
                <a:lnTo>
                  <a:pt x="0" y="3439299"/>
                </a:lnTo>
                <a:lnTo>
                  <a:pt x="0" y="3090003"/>
                </a:lnTo>
                <a:lnTo>
                  <a:pt x="35669" y="2823502"/>
                </a:lnTo>
                <a:cubicBezTo>
                  <a:pt x="286469" y="1423913"/>
                  <a:pt x="1376395" y="311010"/>
                  <a:pt x="2764055" y="26186"/>
                </a:cubicBezTo>
                <a:close/>
              </a:path>
            </a:pathLst>
          </a:custGeom>
          <a:solidFill>
            <a:schemeClr val="bg1">
              <a:alpha val="43000"/>
            </a:schemeClr>
          </a:solidFill>
          <a:ln w="9525" cap="flat">
            <a:noFill/>
            <a:prstDash val="solid"/>
            <a:miter/>
          </a:ln>
        </p:spPr>
        <p:txBody>
          <a:bodyPr wrap="square" rtlCol="0" anchor="ctr">
            <a:noAutofit/>
          </a:bodyPr>
          <a:lstStyle/>
          <a:p>
            <a:endParaRPr lang="fr-FR" sz="1350" dirty="0">
              <a:latin typeface="Avenir Book" panose="02000503020000020003" pitchFamily="2" charset="0"/>
            </a:endParaRPr>
          </a:p>
        </p:txBody>
      </p:sp>
      <p:pic>
        <p:nvPicPr>
          <p:cNvPr id="17" name="Image 16">
            <a:extLst>
              <a:ext uri="{FF2B5EF4-FFF2-40B4-BE49-F238E27FC236}">
                <a16:creationId xmlns:a16="http://schemas.microsoft.com/office/drawing/2014/main" id="{152EA592-B015-4209-A0F8-C4B7A80FB4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7188" y="5005061"/>
            <a:ext cx="2732249" cy="1015493"/>
          </a:xfrm>
          <a:prstGeom prst="rect">
            <a:avLst/>
          </a:prstGeom>
        </p:spPr>
      </p:pic>
    </p:spTree>
    <p:extLst>
      <p:ext uri="{BB962C8B-B14F-4D97-AF65-F5344CB8AC3E}">
        <p14:creationId xmlns:p14="http://schemas.microsoft.com/office/powerpoint/2010/main" val="187974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 8 images avec sur-titr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46107A62-D2B2-41B9-9B11-DEEC78B83733}"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534904"/>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a:extLst>
              <a:ext uri="{FF2B5EF4-FFF2-40B4-BE49-F238E27FC236}">
                <a16:creationId xmlns:a16="http://schemas.microsoft.com/office/drawing/2014/main" id="{3D4F73FA-8043-4172-A658-7EDC94F90368}"/>
              </a:ext>
            </a:extLst>
          </p:cNvPr>
          <p:cNvSpPr>
            <a:spLocks noGrp="1"/>
          </p:cNvSpPr>
          <p:nvPr>
            <p:ph type="pic" sz="quarter" idx="16"/>
          </p:nvPr>
        </p:nvSpPr>
        <p:spPr>
          <a:xfrm>
            <a:off x="363122" y="2189262"/>
            <a:ext cx="1836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14" name="Espace réservé pour une image  3">
            <a:extLst>
              <a:ext uri="{FF2B5EF4-FFF2-40B4-BE49-F238E27FC236}">
                <a16:creationId xmlns:a16="http://schemas.microsoft.com/office/drawing/2014/main" id="{7A671D40-1E3C-4799-8419-3387EDFAC0BA}"/>
              </a:ext>
            </a:extLst>
          </p:cNvPr>
          <p:cNvSpPr>
            <a:spLocks noGrp="1"/>
          </p:cNvSpPr>
          <p:nvPr>
            <p:ph type="pic" sz="quarter" idx="17"/>
          </p:nvPr>
        </p:nvSpPr>
        <p:spPr>
          <a:xfrm>
            <a:off x="2422038" y="2189262"/>
            <a:ext cx="1836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15" name="Espace réservé pour une image  3">
            <a:extLst>
              <a:ext uri="{FF2B5EF4-FFF2-40B4-BE49-F238E27FC236}">
                <a16:creationId xmlns:a16="http://schemas.microsoft.com/office/drawing/2014/main" id="{AC3CE400-897D-4B48-85BF-F330B43B5211}"/>
              </a:ext>
            </a:extLst>
          </p:cNvPr>
          <p:cNvSpPr>
            <a:spLocks noGrp="1"/>
          </p:cNvSpPr>
          <p:nvPr>
            <p:ph type="pic" sz="quarter" idx="18"/>
          </p:nvPr>
        </p:nvSpPr>
        <p:spPr>
          <a:xfrm>
            <a:off x="4480954" y="2189262"/>
            <a:ext cx="1836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19" name="Espace réservé du texte 11">
            <a:extLst>
              <a:ext uri="{FF2B5EF4-FFF2-40B4-BE49-F238E27FC236}">
                <a16:creationId xmlns:a16="http://schemas.microsoft.com/office/drawing/2014/main" id="{912D35DB-CE03-4E82-A374-07B65CD56A52}"/>
              </a:ext>
            </a:extLst>
          </p:cNvPr>
          <p:cNvSpPr>
            <a:spLocks noGrp="1"/>
          </p:cNvSpPr>
          <p:nvPr>
            <p:ph type="body" sz="quarter" idx="19"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
        <p:nvSpPr>
          <p:cNvPr id="16" name="Espace réservé du texte 9">
            <a:extLst>
              <a:ext uri="{FF2B5EF4-FFF2-40B4-BE49-F238E27FC236}">
                <a16:creationId xmlns:a16="http://schemas.microsoft.com/office/drawing/2014/main" id="{A27E7299-1E2A-42C4-9342-1769CE60575D}"/>
              </a:ext>
            </a:extLst>
          </p:cNvPr>
          <p:cNvSpPr>
            <a:spLocks noGrp="1"/>
          </p:cNvSpPr>
          <p:nvPr>
            <p:ph type="body" sz="quarter" idx="20"/>
          </p:nvPr>
        </p:nvSpPr>
        <p:spPr>
          <a:xfrm>
            <a:off x="2422038" y="1534904"/>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7" name="Espace réservé du texte 9">
            <a:extLst>
              <a:ext uri="{FF2B5EF4-FFF2-40B4-BE49-F238E27FC236}">
                <a16:creationId xmlns:a16="http://schemas.microsoft.com/office/drawing/2014/main" id="{929A3646-F70E-4252-A69E-45A908D10305}"/>
              </a:ext>
            </a:extLst>
          </p:cNvPr>
          <p:cNvSpPr>
            <a:spLocks noGrp="1"/>
          </p:cNvSpPr>
          <p:nvPr>
            <p:ph type="body" sz="quarter" idx="21"/>
          </p:nvPr>
        </p:nvSpPr>
        <p:spPr>
          <a:xfrm>
            <a:off x="4480954" y="1534904"/>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8" name="Espace réservé du texte 9">
            <a:extLst>
              <a:ext uri="{FF2B5EF4-FFF2-40B4-BE49-F238E27FC236}">
                <a16:creationId xmlns:a16="http://schemas.microsoft.com/office/drawing/2014/main" id="{A1CAF6BD-CD04-476A-9471-F13ACA147890}"/>
              </a:ext>
            </a:extLst>
          </p:cNvPr>
          <p:cNvSpPr>
            <a:spLocks noGrp="1"/>
          </p:cNvSpPr>
          <p:nvPr>
            <p:ph type="body" sz="quarter" idx="22"/>
          </p:nvPr>
        </p:nvSpPr>
        <p:spPr>
          <a:xfrm>
            <a:off x="363122" y="3751720"/>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0" name="Espace réservé pour une image  3">
            <a:extLst>
              <a:ext uri="{FF2B5EF4-FFF2-40B4-BE49-F238E27FC236}">
                <a16:creationId xmlns:a16="http://schemas.microsoft.com/office/drawing/2014/main" id="{1158C5FF-E3AC-49FE-9823-ECC811A99256}"/>
              </a:ext>
            </a:extLst>
          </p:cNvPr>
          <p:cNvSpPr>
            <a:spLocks noGrp="1"/>
          </p:cNvSpPr>
          <p:nvPr>
            <p:ph type="pic" sz="quarter" idx="23"/>
          </p:nvPr>
        </p:nvSpPr>
        <p:spPr>
          <a:xfrm>
            <a:off x="363122" y="4406078"/>
            <a:ext cx="1836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21" name="Espace réservé pour une image  3">
            <a:extLst>
              <a:ext uri="{FF2B5EF4-FFF2-40B4-BE49-F238E27FC236}">
                <a16:creationId xmlns:a16="http://schemas.microsoft.com/office/drawing/2014/main" id="{1D5074A4-C7FB-4AEE-ABEA-EDA62ECF70AB}"/>
              </a:ext>
            </a:extLst>
          </p:cNvPr>
          <p:cNvSpPr>
            <a:spLocks noGrp="1"/>
          </p:cNvSpPr>
          <p:nvPr>
            <p:ph type="pic" sz="quarter" idx="24"/>
          </p:nvPr>
        </p:nvSpPr>
        <p:spPr>
          <a:xfrm>
            <a:off x="2422038" y="4406078"/>
            <a:ext cx="1836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22" name="Espace réservé pour une image  3">
            <a:extLst>
              <a:ext uri="{FF2B5EF4-FFF2-40B4-BE49-F238E27FC236}">
                <a16:creationId xmlns:a16="http://schemas.microsoft.com/office/drawing/2014/main" id="{30172EA7-DBFA-4A3C-879C-23C26C74EF40}"/>
              </a:ext>
            </a:extLst>
          </p:cNvPr>
          <p:cNvSpPr>
            <a:spLocks noGrp="1"/>
          </p:cNvSpPr>
          <p:nvPr>
            <p:ph type="pic" sz="quarter" idx="25"/>
          </p:nvPr>
        </p:nvSpPr>
        <p:spPr>
          <a:xfrm>
            <a:off x="4480954" y="4406078"/>
            <a:ext cx="1836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23" name="Espace réservé du texte 9">
            <a:extLst>
              <a:ext uri="{FF2B5EF4-FFF2-40B4-BE49-F238E27FC236}">
                <a16:creationId xmlns:a16="http://schemas.microsoft.com/office/drawing/2014/main" id="{47C690DA-833D-4ECC-ADEA-E6411409BEB3}"/>
              </a:ext>
            </a:extLst>
          </p:cNvPr>
          <p:cNvSpPr>
            <a:spLocks noGrp="1"/>
          </p:cNvSpPr>
          <p:nvPr>
            <p:ph type="body" sz="quarter" idx="26"/>
          </p:nvPr>
        </p:nvSpPr>
        <p:spPr>
          <a:xfrm>
            <a:off x="2422038" y="3751720"/>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4" name="Espace réservé du texte 9">
            <a:extLst>
              <a:ext uri="{FF2B5EF4-FFF2-40B4-BE49-F238E27FC236}">
                <a16:creationId xmlns:a16="http://schemas.microsoft.com/office/drawing/2014/main" id="{A32A334F-72CA-4BD3-B351-93DDAFB2D9BA}"/>
              </a:ext>
            </a:extLst>
          </p:cNvPr>
          <p:cNvSpPr>
            <a:spLocks noGrp="1"/>
          </p:cNvSpPr>
          <p:nvPr>
            <p:ph type="body" sz="quarter" idx="27"/>
          </p:nvPr>
        </p:nvSpPr>
        <p:spPr>
          <a:xfrm>
            <a:off x="4480954" y="3751720"/>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5" name="Espace réservé pour une image  3">
            <a:extLst>
              <a:ext uri="{FF2B5EF4-FFF2-40B4-BE49-F238E27FC236}">
                <a16:creationId xmlns:a16="http://schemas.microsoft.com/office/drawing/2014/main" id="{A6C9837D-08F2-4B54-A646-C87A00264B0A}"/>
              </a:ext>
            </a:extLst>
          </p:cNvPr>
          <p:cNvSpPr>
            <a:spLocks noGrp="1"/>
          </p:cNvSpPr>
          <p:nvPr>
            <p:ph type="pic" sz="quarter" idx="28"/>
          </p:nvPr>
        </p:nvSpPr>
        <p:spPr>
          <a:xfrm>
            <a:off x="6539870" y="2189262"/>
            <a:ext cx="1836000" cy="1512000"/>
          </a:xfrm>
        </p:spPr>
        <p:txBody>
          <a:bodyPr anchor="ctr"/>
          <a:lstStyle>
            <a:lvl1pPr algn="ctr">
              <a:defRPr sz="750">
                <a:solidFill>
                  <a:schemeClr val="tx2"/>
                </a:solidFill>
                <a:latin typeface="+mj-lt"/>
              </a:defRPr>
            </a:lvl1pPr>
          </a:lstStyle>
          <a:p>
            <a:r>
              <a:rPr lang="fr-FR"/>
              <a:t>Cliquez sur l'icône pour ajouter une image</a:t>
            </a:r>
            <a:endParaRPr lang="fr-FR" dirty="0"/>
          </a:p>
        </p:txBody>
      </p:sp>
      <p:sp>
        <p:nvSpPr>
          <p:cNvPr id="26" name="Espace réservé du texte 9">
            <a:extLst>
              <a:ext uri="{FF2B5EF4-FFF2-40B4-BE49-F238E27FC236}">
                <a16:creationId xmlns:a16="http://schemas.microsoft.com/office/drawing/2014/main" id="{9C189ACC-D33D-41A1-9A7F-76C461E855DF}"/>
              </a:ext>
            </a:extLst>
          </p:cNvPr>
          <p:cNvSpPr>
            <a:spLocks noGrp="1"/>
          </p:cNvSpPr>
          <p:nvPr>
            <p:ph type="body" sz="quarter" idx="29"/>
          </p:nvPr>
        </p:nvSpPr>
        <p:spPr>
          <a:xfrm>
            <a:off x="6539870" y="1534904"/>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7" name="Espace réservé pour une image  3">
            <a:extLst>
              <a:ext uri="{FF2B5EF4-FFF2-40B4-BE49-F238E27FC236}">
                <a16:creationId xmlns:a16="http://schemas.microsoft.com/office/drawing/2014/main" id="{46607108-E25F-4C32-B332-73D72C6098E9}"/>
              </a:ext>
            </a:extLst>
          </p:cNvPr>
          <p:cNvSpPr>
            <a:spLocks noGrp="1"/>
          </p:cNvSpPr>
          <p:nvPr>
            <p:ph type="pic" sz="quarter" idx="30"/>
          </p:nvPr>
        </p:nvSpPr>
        <p:spPr>
          <a:xfrm>
            <a:off x="6539870" y="4406078"/>
            <a:ext cx="1836000" cy="1512000"/>
          </a:xfrm>
        </p:spPr>
        <p:txBody>
          <a:bodyPr anchor="ctr"/>
          <a:lstStyle>
            <a:lvl1pPr algn="ctr">
              <a:defRPr sz="750">
                <a:solidFill>
                  <a:schemeClr val="tx2"/>
                </a:solidFill>
                <a:latin typeface="+mj-lt"/>
              </a:defRPr>
            </a:lvl1pPr>
          </a:lstStyle>
          <a:p>
            <a:r>
              <a:rPr lang="fr-FR"/>
              <a:t>Cliquez sur l'icône pour ajouter une image</a:t>
            </a:r>
          </a:p>
        </p:txBody>
      </p:sp>
      <p:sp>
        <p:nvSpPr>
          <p:cNvPr id="28" name="Espace réservé du texte 9">
            <a:extLst>
              <a:ext uri="{FF2B5EF4-FFF2-40B4-BE49-F238E27FC236}">
                <a16:creationId xmlns:a16="http://schemas.microsoft.com/office/drawing/2014/main" id="{AC26D11B-EAEA-4FA3-90E5-FBB860819B09}"/>
              </a:ext>
            </a:extLst>
          </p:cNvPr>
          <p:cNvSpPr>
            <a:spLocks noGrp="1"/>
          </p:cNvSpPr>
          <p:nvPr>
            <p:ph type="body" sz="quarter" idx="31"/>
          </p:nvPr>
        </p:nvSpPr>
        <p:spPr>
          <a:xfrm>
            <a:off x="6539870" y="3751720"/>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772564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 3 images avec sur-titr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8E1B3F64-D6B8-41E0-9584-FB066DA4BBF2}"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2"/>
            <a:ext cx="2430000" cy="58196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5945870" y="1618032"/>
            <a:ext cx="2430000" cy="58196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9">
            <a:extLst>
              <a:ext uri="{FF2B5EF4-FFF2-40B4-BE49-F238E27FC236}">
                <a16:creationId xmlns:a16="http://schemas.microsoft.com/office/drawing/2014/main" id="{DD7B5DD3-D1DA-46CA-ADED-C6170FF2F54C}"/>
              </a:ext>
            </a:extLst>
          </p:cNvPr>
          <p:cNvSpPr>
            <a:spLocks noGrp="1"/>
          </p:cNvSpPr>
          <p:nvPr>
            <p:ph type="body" sz="quarter" idx="15"/>
          </p:nvPr>
        </p:nvSpPr>
        <p:spPr>
          <a:xfrm>
            <a:off x="3154496" y="1618032"/>
            <a:ext cx="2430000" cy="58196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pour une image  3">
            <a:extLst>
              <a:ext uri="{FF2B5EF4-FFF2-40B4-BE49-F238E27FC236}">
                <a16:creationId xmlns:a16="http://schemas.microsoft.com/office/drawing/2014/main" id="{3D4F73FA-8043-4172-A658-7EDC94F90368}"/>
              </a:ext>
            </a:extLst>
          </p:cNvPr>
          <p:cNvSpPr>
            <a:spLocks noGrp="1"/>
          </p:cNvSpPr>
          <p:nvPr>
            <p:ph type="pic" sz="quarter" idx="16"/>
          </p:nvPr>
        </p:nvSpPr>
        <p:spPr>
          <a:xfrm>
            <a:off x="363122" y="2390116"/>
            <a:ext cx="2430000" cy="3530545"/>
          </a:xfrm>
        </p:spPr>
        <p:txBody>
          <a:bodyPr anchor="ctr"/>
          <a:lstStyle>
            <a:lvl1pPr algn="ctr">
              <a:defRPr sz="750">
                <a:solidFill>
                  <a:schemeClr val="tx2"/>
                </a:solidFill>
                <a:latin typeface="+mj-lt"/>
              </a:defRPr>
            </a:lvl1pPr>
          </a:lstStyle>
          <a:p>
            <a:r>
              <a:rPr lang="fr-FR"/>
              <a:t>Cliquez sur l'icône pour ajouter une image</a:t>
            </a:r>
          </a:p>
        </p:txBody>
      </p:sp>
      <p:sp>
        <p:nvSpPr>
          <p:cNvPr id="14" name="Espace réservé pour une image  3">
            <a:extLst>
              <a:ext uri="{FF2B5EF4-FFF2-40B4-BE49-F238E27FC236}">
                <a16:creationId xmlns:a16="http://schemas.microsoft.com/office/drawing/2014/main" id="{7A671D40-1E3C-4799-8419-3387EDFAC0BA}"/>
              </a:ext>
            </a:extLst>
          </p:cNvPr>
          <p:cNvSpPr>
            <a:spLocks noGrp="1"/>
          </p:cNvSpPr>
          <p:nvPr>
            <p:ph type="pic" sz="quarter" idx="17"/>
          </p:nvPr>
        </p:nvSpPr>
        <p:spPr>
          <a:xfrm>
            <a:off x="3154496" y="2390116"/>
            <a:ext cx="2430000" cy="3530545"/>
          </a:xfrm>
        </p:spPr>
        <p:txBody>
          <a:bodyPr anchor="ctr"/>
          <a:lstStyle>
            <a:lvl1pPr algn="ctr">
              <a:defRPr sz="750">
                <a:solidFill>
                  <a:schemeClr val="tx2"/>
                </a:solidFill>
                <a:latin typeface="+mj-lt"/>
              </a:defRPr>
            </a:lvl1pPr>
          </a:lstStyle>
          <a:p>
            <a:r>
              <a:rPr lang="fr-FR"/>
              <a:t>Cliquez sur l'icône pour ajouter une image</a:t>
            </a:r>
          </a:p>
        </p:txBody>
      </p:sp>
      <p:sp>
        <p:nvSpPr>
          <p:cNvPr id="15" name="Espace réservé pour une image  3">
            <a:extLst>
              <a:ext uri="{FF2B5EF4-FFF2-40B4-BE49-F238E27FC236}">
                <a16:creationId xmlns:a16="http://schemas.microsoft.com/office/drawing/2014/main" id="{AC3CE400-897D-4B48-85BF-F330B43B5211}"/>
              </a:ext>
            </a:extLst>
          </p:cNvPr>
          <p:cNvSpPr>
            <a:spLocks noGrp="1"/>
          </p:cNvSpPr>
          <p:nvPr>
            <p:ph type="pic" sz="quarter" idx="18"/>
          </p:nvPr>
        </p:nvSpPr>
        <p:spPr>
          <a:xfrm>
            <a:off x="5945870" y="2390116"/>
            <a:ext cx="2430000" cy="3530545"/>
          </a:xfrm>
        </p:spPr>
        <p:txBody>
          <a:bodyPr anchor="ctr"/>
          <a:lstStyle>
            <a:lvl1pPr algn="ctr">
              <a:defRPr sz="750">
                <a:solidFill>
                  <a:schemeClr val="tx2"/>
                </a:solidFill>
                <a:latin typeface="+mj-lt"/>
              </a:defRPr>
            </a:lvl1pPr>
          </a:lstStyle>
          <a:p>
            <a:r>
              <a:rPr lang="fr-FR"/>
              <a:t>Cliquez sur l'icône pour ajouter une image</a:t>
            </a:r>
          </a:p>
        </p:txBody>
      </p:sp>
      <p:sp>
        <p:nvSpPr>
          <p:cNvPr id="19" name="Espace réservé du texte 11">
            <a:extLst>
              <a:ext uri="{FF2B5EF4-FFF2-40B4-BE49-F238E27FC236}">
                <a16:creationId xmlns:a16="http://schemas.microsoft.com/office/drawing/2014/main" id="{912D35DB-CE03-4E82-A374-07B65CD56A52}"/>
              </a:ext>
            </a:extLst>
          </p:cNvPr>
          <p:cNvSpPr>
            <a:spLocks noGrp="1"/>
          </p:cNvSpPr>
          <p:nvPr>
            <p:ph type="body" sz="quarter" idx="19"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Tree>
    <p:extLst>
      <p:ext uri="{BB962C8B-B14F-4D97-AF65-F5344CB8AC3E}">
        <p14:creationId xmlns:p14="http://schemas.microsoft.com/office/powerpoint/2010/main" val="3848346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 3 colonnes textes">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BE5B5269-AE42-463A-9836-8AC02F737658}"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a:xfrm>
            <a:off x="6460512" y="6432086"/>
            <a:ext cx="1890000" cy="276618"/>
          </a:xfrm>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2430000" cy="430262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5945870" y="1618031"/>
            <a:ext cx="2430000" cy="430262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63122" y="827389"/>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9">
            <a:extLst>
              <a:ext uri="{FF2B5EF4-FFF2-40B4-BE49-F238E27FC236}">
                <a16:creationId xmlns:a16="http://schemas.microsoft.com/office/drawing/2014/main" id="{DD7B5DD3-D1DA-46CA-ADED-C6170FF2F54C}"/>
              </a:ext>
            </a:extLst>
          </p:cNvPr>
          <p:cNvSpPr>
            <a:spLocks noGrp="1"/>
          </p:cNvSpPr>
          <p:nvPr>
            <p:ph type="body" sz="quarter" idx="15"/>
          </p:nvPr>
        </p:nvSpPr>
        <p:spPr>
          <a:xfrm>
            <a:off x="3154496" y="1618031"/>
            <a:ext cx="2430000" cy="430262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11">
            <a:extLst>
              <a:ext uri="{FF2B5EF4-FFF2-40B4-BE49-F238E27FC236}">
                <a16:creationId xmlns:a16="http://schemas.microsoft.com/office/drawing/2014/main" id="{72505608-7E70-453C-8069-EF61588830C0}"/>
              </a:ext>
            </a:extLst>
          </p:cNvPr>
          <p:cNvSpPr>
            <a:spLocks noGrp="1"/>
          </p:cNvSpPr>
          <p:nvPr>
            <p:ph type="body" sz="quarter" idx="16"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Tree>
    <p:extLst>
      <p:ext uri="{BB962C8B-B14F-4D97-AF65-F5344CB8AC3E}">
        <p14:creationId xmlns:p14="http://schemas.microsoft.com/office/powerpoint/2010/main" val="1887874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375263B-C4B9-4AB0-B965-E15D76BA8FB9}"/>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976CBCB7-C1B2-4B3C-842F-03450E1CB32C}"/>
              </a:ext>
            </a:extLst>
          </p:cNvPr>
          <p:cNvSpPr>
            <a:spLocks noGrp="1"/>
          </p:cNvSpPr>
          <p:nvPr>
            <p:ph type="title"/>
          </p:nvPr>
        </p:nvSpPr>
        <p:spPr>
          <a:xfrm>
            <a:off x="363122" y="483258"/>
            <a:ext cx="8421309" cy="341632"/>
          </a:xfrm>
        </p:spPr>
        <p:txBody>
          <a:body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4AF2800A-D331-4598-9F7F-C0C14549AB7E}"/>
              </a:ext>
            </a:extLst>
          </p:cNvPr>
          <p:cNvSpPr>
            <a:spLocks noGrp="1"/>
          </p:cNvSpPr>
          <p:nvPr>
            <p:ph type="dt" sz="half" idx="10"/>
          </p:nvPr>
        </p:nvSpPr>
        <p:spPr/>
        <p:txBody>
          <a:bodyPr/>
          <a:lstStyle/>
          <a:p>
            <a:fld id="{1F5DE79D-C2E2-442A-9F11-073FD5AA05BF}" type="datetime4">
              <a:rPr lang="fr-FR" smtClean="0"/>
              <a:t>1er juin 2023</a:t>
            </a:fld>
            <a:endParaRPr lang="fr-FR" dirty="0"/>
          </a:p>
        </p:txBody>
      </p:sp>
      <p:sp>
        <p:nvSpPr>
          <p:cNvPr id="4" name="Espace réservé du pied de page 3">
            <a:extLst>
              <a:ext uri="{FF2B5EF4-FFF2-40B4-BE49-F238E27FC236}">
                <a16:creationId xmlns:a16="http://schemas.microsoft.com/office/drawing/2014/main" id="{62EEB92A-B63F-4047-845C-9B95D2530FF7}"/>
              </a:ext>
            </a:extLst>
          </p:cNvPr>
          <p:cNvSpPr>
            <a:spLocks noGrp="1"/>
          </p:cNvSpPr>
          <p:nvPr>
            <p:ph type="ftr" sz="quarter" idx="11"/>
          </p:nvPr>
        </p:nvSpPr>
        <p:spPr/>
        <p:txBody>
          <a:bodyPr/>
          <a:lstStyle/>
          <a:p>
            <a:r>
              <a:rPr lang="fr-FR"/>
              <a:t>COTECH 25 mai 2023</a:t>
            </a:r>
            <a:endParaRPr lang="fr-FR" dirty="0"/>
          </a:p>
        </p:txBody>
      </p:sp>
      <p:sp>
        <p:nvSpPr>
          <p:cNvPr id="6" name="Espace réservé du texte 11">
            <a:extLst>
              <a:ext uri="{FF2B5EF4-FFF2-40B4-BE49-F238E27FC236}">
                <a16:creationId xmlns:a16="http://schemas.microsoft.com/office/drawing/2014/main" id="{3ACF1AA6-7FCD-4F3D-89F0-C8315AA09B83}"/>
              </a:ext>
            </a:extLst>
          </p:cNvPr>
          <p:cNvSpPr>
            <a:spLocks noGrp="1"/>
          </p:cNvSpPr>
          <p:nvPr>
            <p:ph type="body" sz="quarter" idx="14"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cxnSp>
        <p:nvCxnSpPr>
          <p:cNvPr id="8" name="Connecteur droit 7">
            <a:extLst>
              <a:ext uri="{FF2B5EF4-FFF2-40B4-BE49-F238E27FC236}">
                <a16:creationId xmlns:a16="http://schemas.microsoft.com/office/drawing/2014/main" id="{65952848-C501-4ADB-9CDE-E12E04CABE81}"/>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35678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cus_projet">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375263B-C4B9-4AB0-B965-E15D76BA8FB9}"/>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10" name="Espace réservé pour une image  3">
            <a:extLst>
              <a:ext uri="{FF2B5EF4-FFF2-40B4-BE49-F238E27FC236}">
                <a16:creationId xmlns:a16="http://schemas.microsoft.com/office/drawing/2014/main" id="{8A0E8CFC-B548-4FE3-8FCF-67FA0833A0BB}"/>
              </a:ext>
            </a:extLst>
          </p:cNvPr>
          <p:cNvSpPr>
            <a:spLocks noGrp="1"/>
          </p:cNvSpPr>
          <p:nvPr>
            <p:ph type="pic" sz="quarter" idx="16"/>
          </p:nvPr>
        </p:nvSpPr>
        <p:spPr>
          <a:xfrm>
            <a:off x="351035" y="1039659"/>
            <a:ext cx="8442900" cy="5241600"/>
          </a:xfrm>
          <a:prstGeom prst="rect">
            <a:avLst/>
          </a:prstGeom>
          <a:solidFill>
            <a:schemeClr val="bg1">
              <a:lumMod val="95000"/>
            </a:schemeClr>
          </a:solidFill>
        </p:spPr>
        <p:txBody>
          <a:bodyPr anchor="ctr"/>
          <a:lstStyle>
            <a:lvl1pPr algn="ctr">
              <a:defRPr sz="750">
                <a:solidFill>
                  <a:schemeClr val="tx2"/>
                </a:solidFill>
                <a:latin typeface="+mj-lt"/>
              </a:defRPr>
            </a:lvl1pPr>
          </a:lstStyle>
          <a:p>
            <a:r>
              <a:rPr lang="fr-FR"/>
              <a:t>Cliquez sur l'icône pour ajouter une image</a:t>
            </a:r>
            <a:endParaRPr lang="fr-FR" dirty="0"/>
          </a:p>
        </p:txBody>
      </p:sp>
      <p:sp>
        <p:nvSpPr>
          <p:cNvPr id="2" name="Titre 1">
            <a:extLst>
              <a:ext uri="{FF2B5EF4-FFF2-40B4-BE49-F238E27FC236}">
                <a16:creationId xmlns:a16="http://schemas.microsoft.com/office/drawing/2014/main" id="{976CBCB7-C1B2-4B3C-842F-03450E1CB32C}"/>
              </a:ext>
            </a:extLst>
          </p:cNvPr>
          <p:cNvSpPr>
            <a:spLocks noGrp="1"/>
          </p:cNvSpPr>
          <p:nvPr>
            <p:ph type="title"/>
          </p:nvPr>
        </p:nvSpPr>
        <p:spPr>
          <a:xfrm>
            <a:off x="363122" y="483258"/>
            <a:ext cx="8421309" cy="341632"/>
          </a:xfrm>
        </p:spPr>
        <p:txBody>
          <a:body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4AF2800A-D331-4598-9F7F-C0C14549AB7E}"/>
              </a:ext>
            </a:extLst>
          </p:cNvPr>
          <p:cNvSpPr>
            <a:spLocks noGrp="1"/>
          </p:cNvSpPr>
          <p:nvPr>
            <p:ph type="dt" sz="half" idx="10"/>
          </p:nvPr>
        </p:nvSpPr>
        <p:spPr/>
        <p:txBody>
          <a:bodyPr/>
          <a:lstStyle/>
          <a:p>
            <a:fld id="{259ADA0C-AB80-491B-8D59-27908BD9EF4A}" type="datetime4">
              <a:rPr lang="fr-FR" smtClean="0"/>
              <a:t>1er juin 2023</a:t>
            </a:fld>
            <a:endParaRPr lang="fr-FR" dirty="0"/>
          </a:p>
        </p:txBody>
      </p:sp>
      <p:sp>
        <p:nvSpPr>
          <p:cNvPr id="4" name="Espace réservé du pied de page 3">
            <a:extLst>
              <a:ext uri="{FF2B5EF4-FFF2-40B4-BE49-F238E27FC236}">
                <a16:creationId xmlns:a16="http://schemas.microsoft.com/office/drawing/2014/main" id="{62EEB92A-B63F-4047-845C-9B95D2530FF7}"/>
              </a:ext>
            </a:extLst>
          </p:cNvPr>
          <p:cNvSpPr>
            <a:spLocks noGrp="1"/>
          </p:cNvSpPr>
          <p:nvPr>
            <p:ph type="ftr" sz="quarter" idx="11"/>
          </p:nvPr>
        </p:nvSpPr>
        <p:spPr/>
        <p:txBody>
          <a:bodyPr/>
          <a:lstStyle/>
          <a:p>
            <a:r>
              <a:rPr lang="fr-FR"/>
              <a:t>COTECH 25 mai 2023</a:t>
            </a:r>
            <a:endParaRPr lang="fr-FR" dirty="0"/>
          </a:p>
        </p:txBody>
      </p:sp>
      <p:sp>
        <p:nvSpPr>
          <p:cNvPr id="6" name="Espace réservé du texte 11">
            <a:extLst>
              <a:ext uri="{FF2B5EF4-FFF2-40B4-BE49-F238E27FC236}">
                <a16:creationId xmlns:a16="http://schemas.microsoft.com/office/drawing/2014/main" id="{3ACF1AA6-7FCD-4F3D-89F0-C8315AA09B83}"/>
              </a:ext>
            </a:extLst>
          </p:cNvPr>
          <p:cNvSpPr>
            <a:spLocks noGrp="1"/>
          </p:cNvSpPr>
          <p:nvPr>
            <p:ph type="body" sz="quarter" idx="14"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cxnSp>
        <p:nvCxnSpPr>
          <p:cNvPr id="8" name="Connecteur droit 7">
            <a:extLst>
              <a:ext uri="{FF2B5EF4-FFF2-40B4-BE49-F238E27FC236}">
                <a16:creationId xmlns:a16="http://schemas.microsoft.com/office/drawing/2014/main" id="{65952848-C501-4ADB-9CDE-E12E04CABE81}"/>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CED5DA63-4DB7-416C-91A2-2C2F99F82925}"/>
              </a:ext>
            </a:extLst>
          </p:cNvPr>
          <p:cNvSpPr>
            <a:spLocks noGrp="1"/>
          </p:cNvSpPr>
          <p:nvPr>
            <p:ph type="body" sz="quarter" idx="17"/>
          </p:nvPr>
        </p:nvSpPr>
        <p:spPr>
          <a:xfrm>
            <a:off x="351034" y="1039658"/>
            <a:ext cx="2700000" cy="5241600"/>
          </a:xfrm>
          <a:solidFill>
            <a:schemeClr val="bg1">
              <a:alpha val="80000"/>
            </a:schemeClr>
          </a:solidFill>
        </p:spPr>
        <p:txBody>
          <a:bodyPr lIns="360000" tIns="360000" rIns="360000" bIns="360000"/>
          <a:lstStyle>
            <a:lvl1pPr>
              <a:spcBef>
                <a:spcPts val="0"/>
              </a:spcBef>
              <a:defRPr cap="all" baseline="0">
                <a:solidFill>
                  <a:schemeClr val="tx1"/>
                </a:solidFill>
              </a:defRPr>
            </a:lvl1pPr>
            <a:lvl2pPr>
              <a:spcBef>
                <a:spcPts val="0"/>
              </a:spcBef>
              <a:spcAft>
                <a:spcPts val="1800"/>
              </a:spcAft>
              <a:defRPr sz="1050" b="0" cap="all" baseline="0">
                <a:latin typeface="+mj-lt"/>
              </a:defRPr>
            </a:lvl2pPr>
            <a:lvl3pPr>
              <a:spcAft>
                <a:spcPts val="0"/>
              </a:spcAft>
              <a:defRPr>
                <a:latin typeface="Avenir Black" panose="020B0803020203020204" pitchFamily="34" charset="0"/>
                <a:ea typeface="Avenir Black" panose="020B0803020203020204" pitchFamily="34" charset="0"/>
              </a:defRPr>
            </a:lvl3pPr>
            <a:lvl4pPr marL="0" indent="0">
              <a:spcBef>
                <a:spcPts val="0"/>
              </a:spcBef>
              <a:spcAft>
                <a:spcPts val="1350"/>
              </a:spcAft>
              <a:buNone/>
              <a:defRPr sz="788"/>
            </a:lvl4pPr>
            <a:lvl5pPr marL="0" indent="0">
              <a:spcBef>
                <a:spcPts val="0"/>
              </a:spcBef>
              <a:buFont typeface="Arial" panose="020B0604020202020204" pitchFamily="34" charset="0"/>
              <a:buNone/>
              <a:defRPr>
                <a:solidFill>
                  <a:schemeClr val="tx1"/>
                </a:solidFill>
                <a:latin typeface="Avenir Black" panose="020B0803020203020204" pitchFamily="34" charset="0"/>
                <a:ea typeface="Avenir Black" panose="020B0803020203020204" pitchFamily="34" charset="0"/>
              </a:defRPr>
            </a:lvl5pPr>
            <a:lvl6pPr marL="0" indent="0">
              <a:spcBef>
                <a:spcPts val="0"/>
              </a:spcBef>
              <a:spcAft>
                <a:spcPts val="1350"/>
              </a:spcAft>
              <a:buFont typeface="Arial" panose="020B0604020202020204" pitchFamily="34" charset="0"/>
              <a:buNone/>
              <a:defRPr sz="788" i="0">
                <a:solidFill>
                  <a:schemeClr val="tx1"/>
                </a:solidFill>
              </a:defRPr>
            </a:lvl6pPr>
            <a:lvl7pPr marL="0" indent="0">
              <a:spcBef>
                <a:spcPts val="0"/>
              </a:spcBef>
              <a:buNone/>
              <a:defRPr sz="788" i="0">
                <a:solidFill>
                  <a:schemeClr val="tx2"/>
                </a:solidFill>
                <a:latin typeface="Avenir Black" panose="020B0803020203020204" pitchFamily="34" charset="0"/>
                <a:ea typeface="Avenir Black" panose="020B0803020203020204" pitchFamily="34" charset="0"/>
              </a:defRPr>
            </a:lvl7pPr>
            <a:lvl8pPr>
              <a:spcBef>
                <a:spcPts val="0"/>
              </a:spcBef>
              <a:defRPr/>
            </a:lvl8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926059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Vidéo">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A8101FF7-14E9-4E7D-8FD8-82D13410EA97}"/>
              </a:ext>
            </a:extLst>
          </p:cNvPr>
          <p:cNvGrpSpPr/>
          <p:nvPr userDrawn="1"/>
        </p:nvGrpSpPr>
        <p:grpSpPr>
          <a:xfrm>
            <a:off x="171755" y="6370983"/>
            <a:ext cx="663374" cy="387574"/>
            <a:chOff x="6915972" y="4041861"/>
            <a:chExt cx="1910715" cy="837247"/>
          </a:xfrm>
        </p:grpSpPr>
        <p:sp>
          <p:nvSpPr>
            <p:cNvPr id="18" name="Forme libre : forme 17">
              <a:extLst>
                <a:ext uri="{FF2B5EF4-FFF2-40B4-BE49-F238E27FC236}">
                  <a16:creationId xmlns:a16="http://schemas.microsoft.com/office/drawing/2014/main" id="{0D824E6F-8B34-4067-A881-28486D4CF31D}"/>
                </a:ext>
              </a:extLst>
            </p:cNvPr>
            <p:cNvSpPr/>
            <p:nvPr/>
          </p:nvSpPr>
          <p:spPr>
            <a:xfrm>
              <a:off x="7983724" y="4259029"/>
              <a:ext cx="842963" cy="204788"/>
            </a:xfrm>
            <a:custGeom>
              <a:avLst/>
              <a:gdLst>
                <a:gd name="connsiteX0" fmla="*/ 581026 w 842963"/>
                <a:gd name="connsiteY0" fmla="*/ 69533 h 204788"/>
                <a:gd name="connsiteX1" fmla="*/ 541020 w 842963"/>
                <a:gd name="connsiteY1" fmla="*/ 106681 h 204788"/>
                <a:gd name="connsiteX2" fmla="*/ 620078 w 842963"/>
                <a:gd name="connsiteY2" fmla="*/ 106681 h 204788"/>
                <a:gd name="connsiteX3" fmla="*/ 581026 w 842963"/>
                <a:gd name="connsiteY3" fmla="*/ 69533 h 204788"/>
                <a:gd name="connsiteX4" fmla="*/ 250507 w 842963"/>
                <a:gd name="connsiteY4" fmla="*/ 69533 h 204788"/>
                <a:gd name="connsiteX5" fmla="*/ 210502 w 842963"/>
                <a:gd name="connsiteY5" fmla="*/ 106681 h 204788"/>
                <a:gd name="connsiteX6" fmla="*/ 289560 w 842963"/>
                <a:gd name="connsiteY6" fmla="*/ 106681 h 204788"/>
                <a:gd name="connsiteX7" fmla="*/ 250507 w 842963"/>
                <a:gd name="connsiteY7" fmla="*/ 69533 h 204788"/>
                <a:gd name="connsiteX8" fmla="*/ 786765 w 842963"/>
                <a:gd name="connsiteY8" fmla="*/ 42863 h 204788"/>
                <a:gd name="connsiteX9" fmla="*/ 842963 w 842963"/>
                <a:gd name="connsiteY9" fmla="*/ 66676 h 204788"/>
                <a:gd name="connsiteX10" fmla="*/ 816293 w 842963"/>
                <a:gd name="connsiteY10" fmla="*/ 91441 h 204788"/>
                <a:gd name="connsiteX11" fmla="*/ 786765 w 842963"/>
                <a:gd name="connsiteY11" fmla="*/ 76201 h 204788"/>
                <a:gd name="connsiteX12" fmla="*/ 741045 w 842963"/>
                <a:gd name="connsiteY12" fmla="*/ 122873 h 204788"/>
                <a:gd name="connsiteX13" fmla="*/ 786765 w 842963"/>
                <a:gd name="connsiteY13" fmla="*/ 169545 h 204788"/>
                <a:gd name="connsiteX14" fmla="*/ 817245 w 842963"/>
                <a:gd name="connsiteY14" fmla="*/ 155258 h 204788"/>
                <a:gd name="connsiteX15" fmla="*/ 842963 w 842963"/>
                <a:gd name="connsiteY15" fmla="*/ 182881 h 204788"/>
                <a:gd name="connsiteX16" fmla="*/ 786765 w 842963"/>
                <a:gd name="connsiteY16" fmla="*/ 204788 h 204788"/>
                <a:gd name="connsiteX17" fmla="*/ 702945 w 842963"/>
                <a:gd name="connsiteY17" fmla="*/ 123826 h 204788"/>
                <a:gd name="connsiteX18" fmla="*/ 786765 w 842963"/>
                <a:gd name="connsiteY18" fmla="*/ 42863 h 204788"/>
                <a:gd name="connsiteX19" fmla="*/ 585788 w 842963"/>
                <a:gd name="connsiteY19" fmla="*/ 41911 h 204788"/>
                <a:gd name="connsiteX20" fmla="*/ 658178 w 842963"/>
                <a:gd name="connsiteY20" fmla="*/ 125731 h 204788"/>
                <a:gd name="connsiteX21" fmla="*/ 658178 w 842963"/>
                <a:gd name="connsiteY21" fmla="*/ 135256 h 204788"/>
                <a:gd name="connsiteX22" fmla="*/ 540068 w 842963"/>
                <a:gd name="connsiteY22" fmla="*/ 135256 h 204788"/>
                <a:gd name="connsiteX23" fmla="*/ 581978 w 842963"/>
                <a:gd name="connsiteY23" fmla="*/ 172404 h 204788"/>
                <a:gd name="connsiteX24" fmla="*/ 623888 w 842963"/>
                <a:gd name="connsiteY24" fmla="*/ 151449 h 204788"/>
                <a:gd name="connsiteX25" fmla="*/ 651510 w 842963"/>
                <a:gd name="connsiteY25" fmla="*/ 172404 h 204788"/>
                <a:gd name="connsiteX26" fmla="*/ 585788 w 842963"/>
                <a:gd name="connsiteY26" fmla="*/ 203836 h 204788"/>
                <a:gd name="connsiteX27" fmla="*/ 501968 w 842963"/>
                <a:gd name="connsiteY27" fmla="*/ 122874 h 204788"/>
                <a:gd name="connsiteX28" fmla="*/ 585788 w 842963"/>
                <a:gd name="connsiteY28" fmla="*/ 41911 h 204788"/>
                <a:gd name="connsiteX29" fmla="*/ 255270 w 842963"/>
                <a:gd name="connsiteY29" fmla="*/ 41911 h 204788"/>
                <a:gd name="connsiteX30" fmla="*/ 327660 w 842963"/>
                <a:gd name="connsiteY30" fmla="*/ 125731 h 204788"/>
                <a:gd name="connsiteX31" fmla="*/ 327660 w 842963"/>
                <a:gd name="connsiteY31" fmla="*/ 135256 h 204788"/>
                <a:gd name="connsiteX32" fmla="*/ 209550 w 842963"/>
                <a:gd name="connsiteY32" fmla="*/ 135256 h 204788"/>
                <a:gd name="connsiteX33" fmla="*/ 251460 w 842963"/>
                <a:gd name="connsiteY33" fmla="*/ 172404 h 204788"/>
                <a:gd name="connsiteX34" fmla="*/ 293370 w 842963"/>
                <a:gd name="connsiteY34" fmla="*/ 151449 h 204788"/>
                <a:gd name="connsiteX35" fmla="*/ 320992 w 842963"/>
                <a:gd name="connsiteY35" fmla="*/ 172404 h 204788"/>
                <a:gd name="connsiteX36" fmla="*/ 255270 w 842963"/>
                <a:gd name="connsiteY36" fmla="*/ 203836 h 204788"/>
                <a:gd name="connsiteX37" fmla="*/ 171450 w 842963"/>
                <a:gd name="connsiteY37" fmla="*/ 122874 h 204788"/>
                <a:gd name="connsiteX38" fmla="*/ 255270 w 842963"/>
                <a:gd name="connsiteY38" fmla="*/ 41911 h 204788"/>
                <a:gd name="connsiteX39" fmla="*/ 66675 w 842963"/>
                <a:gd name="connsiteY39" fmla="*/ 40006 h 204788"/>
                <a:gd name="connsiteX40" fmla="*/ 121920 w 842963"/>
                <a:gd name="connsiteY40" fmla="*/ 63819 h 204788"/>
                <a:gd name="connsiteX41" fmla="*/ 96202 w 842963"/>
                <a:gd name="connsiteY41" fmla="*/ 87631 h 204788"/>
                <a:gd name="connsiteX42" fmla="*/ 65723 w 842963"/>
                <a:gd name="connsiteY42" fmla="*/ 71438 h 204788"/>
                <a:gd name="connsiteX43" fmla="*/ 42863 w 842963"/>
                <a:gd name="connsiteY43" fmla="*/ 87631 h 204788"/>
                <a:gd name="connsiteX44" fmla="*/ 126683 w 842963"/>
                <a:gd name="connsiteY44" fmla="*/ 153354 h 204788"/>
                <a:gd name="connsiteX45" fmla="*/ 60008 w 842963"/>
                <a:gd name="connsiteY45" fmla="*/ 202883 h 204788"/>
                <a:gd name="connsiteX46" fmla="*/ 0 w 842963"/>
                <a:gd name="connsiteY46" fmla="*/ 179071 h 204788"/>
                <a:gd name="connsiteX47" fmla="*/ 25718 w 842963"/>
                <a:gd name="connsiteY47" fmla="*/ 155258 h 204788"/>
                <a:gd name="connsiteX48" fmla="*/ 62865 w 842963"/>
                <a:gd name="connsiteY48" fmla="*/ 174308 h 204788"/>
                <a:gd name="connsiteX49" fmla="*/ 88583 w 842963"/>
                <a:gd name="connsiteY49" fmla="*/ 156211 h 204788"/>
                <a:gd name="connsiteX50" fmla="*/ 4763 w 842963"/>
                <a:gd name="connsiteY50" fmla="*/ 90488 h 204788"/>
                <a:gd name="connsiteX51" fmla="*/ 66675 w 842963"/>
                <a:gd name="connsiteY51" fmla="*/ 40006 h 204788"/>
                <a:gd name="connsiteX52" fmla="*/ 378143 w 842963"/>
                <a:gd name="connsiteY52" fmla="*/ 0 h 204788"/>
                <a:gd name="connsiteX53" fmla="*/ 417195 w 842963"/>
                <a:gd name="connsiteY53" fmla="*/ 0 h 204788"/>
                <a:gd name="connsiteX54" fmla="*/ 417195 w 842963"/>
                <a:gd name="connsiteY54" fmla="*/ 44768 h 204788"/>
                <a:gd name="connsiteX55" fmla="*/ 460058 w 842963"/>
                <a:gd name="connsiteY55" fmla="*/ 44768 h 204788"/>
                <a:gd name="connsiteX56" fmla="*/ 460058 w 842963"/>
                <a:gd name="connsiteY56" fmla="*/ 78105 h 204788"/>
                <a:gd name="connsiteX57" fmla="*/ 417195 w 842963"/>
                <a:gd name="connsiteY57" fmla="*/ 78105 h 204788"/>
                <a:gd name="connsiteX58" fmla="*/ 417195 w 842963"/>
                <a:gd name="connsiteY58" fmla="*/ 145733 h 204788"/>
                <a:gd name="connsiteX59" fmla="*/ 439103 w 842963"/>
                <a:gd name="connsiteY59" fmla="*/ 170498 h 204788"/>
                <a:gd name="connsiteX60" fmla="*/ 460058 w 842963"/>
                <a:gd name="connsiteY60" fmla="*/ 165735 h 204788"/>
                <a:gd name="connsiteX61" fmla="*/ 460058 w 842963"/>
                <a:gd name="connsiteY61" fmla="*/ 198120 h 204788"/>
                <a:gd name="connsiteX62" fmla="*/ 429578 w 842963"/>
                <a:gd name="connsiteY62" fmla="*/ 202883 h 204788"/>
                <a:gd name="connsiteX63" fmla="*/ 379095 w 842963"/>
                <a:gd name="connsiteY63" fmla="*/ 147638 h 204788"/>
                <a:gd name="connsiteX64" fmla="*/ 379095 w 842963"/>
                <a:gd name="connsiteY64" fmla="*/ 76200 h 204788"/>
                <a:gd name="connsiteX65" fmla="*/ 379095 w 842963"/>
                <a:gd name="connsiteY65" fmla="*/ 44768 h 204788"/>
                <a:gd name="connsiteX66" fmla="*/ 378143 w 842963"/>
                <a:gd name="connsiteY66" fmla="*/ 44768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42963" h="204788">
                  <a:moveTo>
                    <a:pt x="581026" y="69533"/>
                  </a:moveTo>
                  <a:cubicBezTo>
                    <a:pt x="558165" y="69533"/>
                    <a:pt x="543878" y="83821"/>
                    <a:pt x="541020" y="106681"/>
                  </a:cubicBezTo>
                  <a:lnTo>
                    <a:pt x="620078" y="106681"/>
                  </a:lnTo>
                  <a:cubicBezTo>
                    <a:pt x="620078" y="83821"/>
                    <a:pt x="604838" y="69533"/>
                    <a:pt x="581026" y="69533"/>
                  </a:cubicBezTo>
                  <a:close/>
                  <a:moveTo>
                    <a:pt x="250507" y="69533"/>
                  </a:moveTo>
                  <a:cubicBezTo>
                    <a:pt x="227647" y="69533"/>
                    <a:pt x="213360" y="83821"/>
                    <a:pt x="210502" y="106681"/>
                  </a:cubicBezTo>
                  <a:lnTo>
                    <a:pt x="289560" y="106681"/>
                  </a:lnTo>
                  <a:cubicBezTo>
                    <a:pt x="289560" y="83821"/>
                    <a:pt x="274320" y="69533"/>
                    <a:pt x="250507" y="69533"/>
                  </a:cubicBezTo>
                  <a:close/>
                  <a:moveTo>
                    <a:pt x="786765" y="42863"/>
                  </a:moveTo>
                  <a:cubicBezTo>
                    <a:pt x="806768" y="42863"/>
                    <a:pt x="827723" y="49531"/>
                    <a:pt x="842963" y="66676"/>
                  </a:cubicBezTo>
                  <a:lnTo>
                    <a:pt x="816293" y="91441"/>
                  </a:lnTo>
                  <a:cubicBezTo>
                    <a:pt x="806768" y="81916"/>
                    <a:pt x="797243" y="76201"/>
                    <a:pt x="786765" y="76201"/>
                  </a:cubicBezTo>
                  <a:cubicBezTo>
                    <a:pt x="758190" y="76201"/>
                    <a:pt x="741045" y="98108"/>
                    <a:pt x="741045" y="122873"/>
                  </a:cubicBezTo>
                  <a:cubicBezTo>
                    <a:pt x="741045" y="146686"/>
                    <a:pt x="758190" y="169545"/>
                    <a:pt x="786765" y="169545"/>
                  </a:cubicBezTo>
                  <a:cubicBezTo>
                    <a:pt x="799148" y="169545"/>
                    <a:pt x="809625" y="164783"/>
                    <a:pt x="817245" y="155258"/>
                  </a:cubicBezTo>
                  <a:lnTo>
                    <a:pt x="842963" y="182881"/>
                  </a:lnTo>
                  <a:cubicBezTo>
                    <a:pt x="826770" y="199073"/>
                    <a:pt x="801053" y="204788"/>
                    <a:pt x="786765" y="204788"/>
                  </a:cubicBezTo>
                  <a:cubicBezTo>
                    <a:pt x="740093" y="204788"/>
                    <a:pt x="702945" y="172403"/>
                    <a:pt x="702945" y="123826"/>
                  </a:cubicBezTo>
                  <a:cubicBezTo>
                    <a:pt x="702945" y="75248"/>
                    <a:pt x="740093" y="42863"/>
                    <a:pt x="786765" y="42863"/>
                  </a:cubicBezTo>
                  <a:close/>
                  <a:moveTo>
                    <a:pt x="585788" y="41911"/>
                  </a:moveTo>
                  <a:cubicBezTo>
                    <a:pt x="628651" y="41911"/>
                    <a:pt x="658178" y="72391"/>
                    <a:pt x="658178" y="125731"/>
                  </a:cubicBezTo>
                  <a:lnTo>
                    <a:pt x="658178" y="135256"/>
                  </a:lnTo>
                  <a:lnTo>
                    <a:pt x="540068" y="135256"/>
                  </a:lnTo>
                  <a:cubicBezTo>
                    <a:pt x="542926" y="158116"/>
                    <a:pt x="560070" y="172404"/>
                    <a:pt x="581978" y="172404"/>
                  </a:cubicBezTo>
                  <a:cubicBezTo>
                    <a:pt x="601028" y="172404"/>
                    <a:pt x="614363" y="163831"/>
                    <a:pt x="623888" y="151449"/>
                  </a:cubicBezTo>
                  <a:lnTo>
                    <a:pt x="651510" y="172404"/>
                  </a:lnTo>
                  <a:cubicBezTo>
                    <a:pt x="633413" y="194311"/>
                    <a:pt x="610553" y="203836"/>
                    <a:pt x="585788" y="203836"/>
                  </a:cubicBezTo>
                  <a:cubicBezTo>
                    <a:pt x="539115" y="203836"/>
                    <a:pt x="501968" y="171451"/>
                    <a:pt x="501968" y="122874"/>
                  </a:cubicBezTo>
                  <a:cubicBezTo>
                    <a:pt x="501968" y="74296"/>
                    <a:pt x="539115" y="41911"/>
                    <a:pt x="585788" y="41911"/>
                  </a:cubicBezTo>
                  <a:close/>
                  <a:moveTo>
                    <a:pt x="255270" y="41911"/>
                  </a:moveTo>
                  <a:cubicBezTo>
                    <a:pt x="298132" y="41911"/>
                    <a:pt x="327660" y="72391"/>
                    <a:pt x="327660" y="125731"/>
                  </a:cubicBezTo>
                  <a:lnTo>
                    <a:pt x="327660" y="135256"/>
                  </a:lnTo>
                  <a:lnTo>
                    <a:pt x="209550" y="135256"/>
                  </a:lnTo>
                  <a:cubicBezTo>
                    <a:pt x="212407" y="158116"/>
                    <a:pt x="229552" y="172404"/>
                    <a:pt x="251460" y="172404"/>
                  </a:cubicBezTo>
                  <a:cubicBezTo>
                    <a:pt x="270510" y="172404"/>
                    <a:pt x="283845" y="163831"/>
                    <a:pt x="293370" y="151449"/>
                  </a:cubicBezTo>
                  <a:lnTo>
                    <a:pt x="320992" y="172404"/>
                  </a:lnTo>
                  <a:cubicBezTo>
                    <a:pt x="302895" y="194311"/>
                    <a:pt x="280035" y="203836"/>
                    <a:pt x="255270" y="203836"/>
                  </a:cubicBezTo>
                  <a:cubicBezTo>
                    <a:pt x="208597" y="203836"/>
                    <a:pt x="171450" y="171451"/>
                    <a:pt x="171450" y="122874"/>
                  </a:cubicBezTo>
                  <a:cubicBezTo>
                    <a:pt x="171450" y="74296"/>
                    <a:pt x="208597" y="41911"/>
                    <a:pt x="255270" y="41911"/>
                  </a:cubicBezTo>
                  <a:close/>
                  <a:moveTo>
                    <a:pt x="66675" y="40006"/>
                  </a:moveTo>
                  <a:cubicBezTo>
                    <a:pt x="87630" y="40006"/>
                    <a:pt x="109538" y="46674"/>
                    <a:pt x="121920" y="63819"/>
                  </a:cubicBezTo>
                  <a:lnTo>
                    <a:pt x="96202" y="87631"/>
                  </a:lnTo>
                  <a:cubicBezTo>
                    <a:pt x="88583" y="77153"/>
                    <a:pt x="79058" y="71438"/>
                    <a:pt x="65723" y="71438"/>
                  </a:cubicBezTo>
                  <a:cubicBezTo>
                    <a:pt x="55245" y="71438"/>
                    <a:pt x="42863" y="76201"/>
                    <a:pt x="42863" y="87631"/>
                  </a:cubicBezTo>
                  <a:cubicBezTo>
                    <a:pt x="42863" y="115254"/>
                    <a:pt x="126683" y="92394"/>
                    <a:pt x="126683" y="153354"/>
                  </a:cubicBezTo>
                  <a:cubicBezTo>
                    <a:pt x="126683" y="190501"/>
                    <a:pt x="91440" y="202883"/>
                    <a:pt x="60008" y="202883"/>
                  </a:cubicBezTo>
                  <a:cubicBezTo>
                    <a:pt x="36195" y="202883"/>
                    <a:pt x="15240" y="197169"/>
                    <a:pt x="0" y="179071"/>
                  </a:cubicBezTo>
                  <a:lnTo>
                    <a:pt x="25718" y="155258"/>
                  </a:lnTo>
                  <a:cubicBezTo>
                    <a:pt x="36195" y="166688"/>
                    <a:pt x="45720" y="174308"/>
                    <a:pt x="62865" y="174308"/>
                  </a:cubicBezTo>
                  <a:cubicBezTo>
                    <a:pt x="74295" y="174308"/>
                    <a:pt x="88583" y="168594"/>
                    <a:pt x="88583" y="156211"/>
                  </a:cubicBezTo>
                  <a:cubicBezTo>
                    <a:pt x="88583" y="123826"/>
                    <a:pt x="4763" y="149544"/>
                    <a:pt x="4763" y="90488"/>
                  </a:cubicBezTo>
                  <a:cubicBezTo>
                    <a:pt x="4763" y="56199"/>
                    <a:pt x="36195" y="40006"/>
                    <a:pt x="66675" y="40006"/>
                  </a:cubicBezTo>
                  <a:close/>
                  <a:moveTo>
                    <a:pt x="378143" y="0"/>
                  </a:moveTo>
                  <a:lnTo>
                    <a:pt x="417195" y="0"/>
                  </a:lnTo>
                  <a:lnTo>
                    <a:pt x="417195" y="44768"/>
                  </a:lnTo>
                  <a:lnTo>
                    <a:pt x="460058" y="44768"/>
                  </a:lnTo>
                  <a:lnTo>
                    <a:pt x="460058" y="78105"/>
                  </a:lnTo>
                  <a:lnTo>
                    <a:pt x="417195" y="78105"/>
                  </a:lnTo>
                  <a:lnTo>
                    <a:pt x="417195" y="145733"/>
                  </a:lnTo>
                  <a:cubicBezTo>
                    <a:pt x="417195" y="160973"/>
                    <a:pt x="421958" y="170498"/>
                    <a:pt x="439103" y="170498"/>
                  </a:cubicBezTo>
                  <a:cubicBezTo>
                    <a:pt x="445770" y="170498"/>
                    <a:pt x="455295" y="169545"/>
                    <a:pt x="460058" y="165735"/>
                  </a:cubicBezTo>
                  <a:lnTo>
                    <a:pt x="460058" y="198120"/>
                  </a:lnTo>
                  <a:cubicBezTo>
                    <a:pt x="452438" y="201930"/>
                    <a:pt x="438151" y="202883"/>
                    <a:pt x="429578" y="202883"/>
                  </a:cubicBezTo>
                  <a:cubicBezTo>
                    <a:pt x="388620" y="202883"/>
                    <a:pt x="379095" y="184785"/>
                    <a:pt x="379095" y="147638"/>
                  </a:cubicBezTo>
                  <a:lnTo>
                    <a:pt x="379095" y="76200"/>
                  </a:lnTo>
                  <a:lnTo>
                    <a:pt x="379095" y="44768"/>
                  </a:lnTo>
                  <a:lnTo>
                    <a:pt x="378143" y="44768"/>
                  </a:lnTo>
                  <a:close/>
                </a:path>
              </a:pathLst>
            </a:custGeom>
            <a:solidFill>
              <a:srgbClr val="6C6E70"/>
            </a:solidFill>
            <a:ln w="9525" cap="flat">
              <a:noFill/>
              <a:prstDash val="solid"/>
              <a:miter/>
            </a:ln>
          </p:spPr>
          <p:txBody>
            <a:bodyPr wrap="square" rtlCol="0" anchor="ctr">
              <a:noAutofit/>
            </a:bodyPr>
            <a:lstStyle/>
            <a:p>
              <a:endParaRPr lang="fr-FR" sz="1350" dirty="0">
                <a:latin typeface="Avenir Book" panose="02000503020000020003" pitchFamily="2" charset="0"/>
              </a:endParaRPr>
            </a:p>
          </p:txBody>
        </p:sp>
        <p:grpSp>
          <p:nvGrpSpPr>
            <p:cNvPr id="19" name="Groupe 18">
              <a:extLst>
                <a:ext uri="{FF2B5EF4-FFF2-40B4-BE49-F238E27FC236}">
                  <a16:creationId xmlns:a16="http://schemas.microsoft.com/office/drawing/2014/main" id="{4C67D70F-8A91-4AB9-A51F-702A4922347F}"/>
                </a:ext>
              </a:extLst>
            </p:cNvPr>
            <p:cNvGrpSpPr/>
            <p:nvPr/>
          </p:nvGrpSpPr>
          <p:grpSpPr>
            <a:xfrm>
              <a:off x="6915972" y="4041861"/>
              <a:ext cx="836329" cy="837247"/>
              <a:chOff x="6915972" y="4041861"/>
              <a:chExt cx="836329" cy="837247"/>
            </a:xfrm>
          </p:grpSpPr>
          <p:sp>
            <p:nvSpPr>
              <p:cNvPr id="20" name="Forme libre : forme 19">
                <a:extLst>
                  <a:ext uri="{FF2B5EF4-FFF2-40B4-BE49-F238E27FC236}">
                    <a16:creationId xmlns:a16="http://schemas.microsoft.com/office/drawing/2014/main" id="{DCE750BC-1C5F-48B0-82E1-9129B26BD5EA}"/>
                  </a:ext>
                </a:extLst>
              </p:cNvPr>
              <p:cNvSpPr/>
              <p:nvPr/>
            </p:nvSpPr>
            <p:spPr>
              <a:xfrm>
                <a:off x="6915972" y="4041861"/>
                <a:ext cx="557212" cy="473392"/>
              </a:xfrm>
              <a:custGeom>
                <a:avLst/>
                <a:gdLst>
                  <a:gd name="connsiteX0" fmla="*/ 461963 w 557212"/>
                  <a:gd name="connsiteY0" fmla="*/ 473393 h 473392"/>
                  <a:gd name="connsiteX1" fmla="*/ 552450 w 557212"/>
                  <a:gd name="connsiteY1" fmla="*/ 409575 h 473392"/>
                  <a:gd name="connsiteX2" fmla="*/ 464820 w 557212"/>
                  <a:gd name="connsiteY2" fmla="*/ 344805 h 473392"/>
                  <a:gd name="connsiteX3" fmla="*/ 320040 w 557212"/>
                  <a:gd name="connsiteY3" fmla="*/ 224790 h 473392"/>
                  <a:gd name="connsiteX4" fmla="*/ 474345 w 557212"/>
                  <a:gd name="connsiteY4" fmla="*/ 102870 h 473392"/>
                  <a:gd name="connsiteX5" fmla="*/ 557213 w 557212"/>
                  <a:gd name="connsiteY5" fmla="*/ 120968 h 473392"/>
                  <a:gd name="connsiteX6" fmla="*/ 557213 w 557212"/>
                  <a:gd name="connsiteY6" fmla="*/ 22860 h 473392"/>
                  <a:gd name="connsiteX7" fmla="*/ 418148 w 557212"/>
                  <a:gd name="connsiteY7" fmla="*/ 0 h 473392"/>
                  <a:gd name="connsiteX8" fmla="*/ 0 w 557212"/>
                  <a:gd name="connsiteY8" fmla="*/ 418148 h 473392"/>
                  <a:gd name="connsiteX9" fmla="*/ 356235 w 557212"/>
                  <a:gd name="connsiteY9" fmla="*/ 418148 h 473392"/>
                  <a:gd name="connsiteX10" fmla="*/ 461963 w 557212"/>
                  <a:gd name="connsiteY10" fmla="*/ 473393 h 473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7212" h="473392">
                    <a:moveTo>
                      <a:pt x="461963" y="473393"/>
                    </a:moveTo>
                    <a:cubicBezTo>
                      <a:pt x="504825" y="473393"/>
                      <a:pt x="552450" y="455295"/>
                      <a:pt x="552450" y="409575"/>
                    </a:cubicBezTo>
                    <a:cubicBezTo>
                      <a:pt x="552450" y="365760"/>
                      <a:pt x="508635" y="354330"/>
                      <a:pt x="464820" y="344805"/>
                    </a:cubicBezTo>
                    <a:cubicBezTo>
                      <a:pt x="386715" y="327660"/>
                      <a:pt x="320040" y="310515"/>
                      <a:pt x="320040" y="224790"/>
                    </a:cubicBezTo>
                    <a:cubicBezTo>
                      <a:pt x="320040" y="144780"/>
                      <a:pt x="397193" y="102870"/>
                      <a:pt x="474345" y="102870"/>
                    </a:cubicBezTo>
                    <a:cubicBezTo>
                      <a:pt x="503873" y="102870"/>
                      <a:pt x="532448" y="108585"/>
                      <a:pt x="557213" y="120968"/>
                    </a:cubicBezTo>
                    <a:lnTo>
                      <a:pt x="557213" y="22860"/>
                    </a:lnTo>
                    <a:cubicBezTo>
                      <a:pt x="513398" y="8573"/>
                      <a:pt x="466725" y="0"/>
                      <a:pt x="418148" y="0"/>
                    </a:cubicBezTo>
                    <a:cubicBezTo>
                      <a:pt x="187643" y="0"/>
                      <a:pt x="0" y="187643"/>
                      <a:pt x="0" y="418148"/>
                    </a:cubicBezTo>
                    <a:lnTo>
                      <a:pt x="356235" y="418148"/>
                    </a:lnTo>
                    <a:cubicBezTo>
                      <a:pt x="383858" y="451485"/>
                      <a:pt x="413385" y="473393"/>
                      <a:pt x="461963" y="473393"/>
                    </a:cubicBezTo>
                  </a:path>
                </a:pathLst>
              </a:custGeom>
              <a:solidFill>
                <a:srgbClr val="009355"/>
              </a:solidFill>
              <a:ln w="9525" cap="flat">
                <a:noFill/>
                <a:prstDash val="solid"/>
                <a:miter/>
              </a:ln>
            </p:spPr>
            <p:txBody>
              <a:bodyPr rtlCol="0" anchor="ctr"/>
              <a:lstStyle/>
              <a:p>
                <a:endParaRPr lang="fr-FR" sz="1350" dirty="0">
                  <a:latin typeface="Avenir Book" panose="02000503020000020003" pitchFamily="2" charset="0"/>
                </a:endParaRPr>
              </a:p>
            </p:txBody>
          </p:sp>
          <p:sp>
            <p:nvSpPr>
              <p:cNvPr id="26" name="Forme libre : forme 25">
                <a:extLst>
                  <a:ext uri="{FF2B5EF4-FFF2-40B4-BE49-F238E27FC236}">
                    <a16:creationId xmlns:a16="http://schemas.microsoft.com/office/drawing/2014/main" id="{E1DC54F4-5806-42CB-9D05-C04603B484CE}"/>
                  </a:ext>
                </a:extLst>
              </p:cNvPr>
              <p:cNvSpPr/>
              <p:nvPr/>
            </p:nvSpPr>
            <p:spPr>
              <a:xfrm>
                <a:off x="7272207" y="4209501"/>
                <a:ext cx="480094" cy="669607"/>
              </a:xfrm>
              <a:custGeom>
                <a:avLst/>
                <a:gdLst>
                  <a:gd name="connsiteX0" fmla="*/ 428625 w 480094"/>
                  <a:gd name="connsiteY0" fmla="*/ 49530 h 669607"/>
                  <a:gd name="connsiteX1" fmla="*/ 200025 w 480094"/>
                  <a:gd name="connsiteY1" fmla="*/ 49530 h 669607"/>
                  <a:gd name="connsiteX2" fmla="*/ 113347 w 480094"/>
                  <a:gd name="connsiteY2" fmla="*/ 0 h 669607"/>
                  <a:gd name="connsiteX3" fmla="*/ 32385 w 480094"/>
                  <a:gd name="connsiteY3" fmla="*/ 57150 h 669607"/>
                  <a:gd name="connsiteX4" fmla="*/ 136208 w 480094"/>
                  <a:gd name="connsiteY4" fmla="*/ 117157 h 669607"/>
                  <a:gd name="connsiteX5" fmla="*/ 270510 w 480094"/>
                  <a:gd name="connsiteY5" fmla="*/ 240030 h 669607"/>
                  <a:gd name="connsiteX6" fmla="*/ 105727 w 480094"/>
                  <a:gd name="connsiteY6" fmla="*/ 369570 h 669607"/>
                  <a:gd name="connsiteX7" fmla="*/ 0 w 480094"/>
                  <a:gd name="connsiteY7" fmla="*/ 345758 h 669607"/>
                  <a:gd name="connsiteX8" fmla="*/ 0 w 480094"/>
                  <a:gd name="connsiteY8" fmla="*/ 664845 h 669607"/>
                  <a:gd name="connsiteX9" fmla="*/ 61913 w 480094"/>
                  <a:gd name="connsiteY9" fmla="*/ 669608 h 669607"/>
                  <a:gd name="connsiteX10" fmla="*/ 480060 w 480094"/>
                  <a:gd name="connsiteY10" fmla="*/ 251460 h 669607"/>
                  <a:gd name="connsiteX11" fmla="*/ 428625 w 480094"/>
                  <a:gd name="connsiteY11" fmla="*/ 49530 h 6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094" h="669607">
                    <a:moveTo>
                      <a:pt x="428625" y="49530"/>
                    </a:moveTo>
                    <a:lnTo>
                      <a:pt x="200025" y="49530"/>
                    </a:lnTo>
                    <a:cubicBezTo>
                      <a:pt x="182880" y="20955"/>
                      <a:pt x="153352" y="0"/>
                      <a:pt x="113347" y="0"/>
                    </a:cubicBezTo>
                    <a:cubicBezTo>
                      <a:pt x="75247" y="0"/>
                      <a:pt x="32385" y="18097"/>
                      <a:pt x="32385" y="57150"/>
                    </a:cubicBezTo>
                    <a:cubicBezTo>
                      <a:pt x="32385" y="91440"/>
                      <a:pt x="81915" y="106680"/>
                      <a:pt x="136208" y="117157"/>
                    </a:cubicBezTo>
                    <a:cubicBezTo>
                      <a:pt x="209550" y="131445"/>
                      <a:pt x="270510" y="158115"/>
                      <a:pt x="270510" y="240030"/>
                    </a:cubicBezTo>
                    <a:cubicBezTo>
                      <a:pt x="270510" y="333375"/>
                      <a:pt x="187642" y="369570"/>
                      <a:pt x="105727" y="369570"/>
                    </a:cubicBezTo>
                    <a:cubicBezTo>
                      <a:pt x="64770" y="369570"/>
                      <a:pt x="29527" y="362903"/>
                      <a:pt x="0" y="345758"/>
                    </a:cubicBezTo>
                    <a:lnTo>
                      <a:pt x="0" y="664845"/>
                    </a:lnTo>
                    <a:cubicBezTo>
                      <a:pt x="20002" y="667702"/>
                      <a:pt x="40957" y="669608"/>
                      <a:pt x="61913" y="669608"/>
                    </a:cubicBezTo>
                    <a:cubicBezTo>
                      <a:pt x="293370" y="669608"/>
                      <a:pt x="480060" y="481965"/>
                      <a:pt x="480060" y="251460"/>
                    </a:cubicBezTo>
                    <a:cubicBezTo>
                      <a:pt x="481013" y="178117"/>
                      <a:pt x="461963" y="108585"/>
                      <a:pt x="428625" y="49530"/>
                    </a:cubicBezTo>
                  </a:path>
                </a:pathLst>
              </a:custGeom>
              <a:solidFill>
                <a:srgbClr val="009355"/>
              </a:solidFill>
              <a:ln w="9525" cap="flat">
                <a:noFill/>
                <a:prstDash val="solid"/>
                <a:miter/>
              </a:ln>
            </p:spPr>
            <p:txBody>
              <a:bodyPr rtlCol="0" anchor="ctr"/>
              <a:lstStyle/>
              <a:p>
                <a:endParaRPr lang="fr-FR" sz="1350" dirty="0">
                  <a:latin typeface="Avenir Book" panose="02000503020000020003" pitchFamily="2" charset="0"/>
                </a:endParaRPr>
              </a:p>
            </p:txBody>
          </p:sp>
        </p:grpSp>
      </p:grpSp>
      <p:sp>
        <p:nvSpPr>
          <p:cNvPr id="5" name="Espace réservé du numéro de diapositive 4">
            <a:extLst>
              <a:ext uri="{FF2B5EF4-FFF2-40B4-BE49-F238E27FC236}">
                <a16:creationId xmlns:a16="http://schemas.microsoft.com/office/drawing/2014/main" id="{A375263B-C4B9-4AB0-B965-E15D76BA8FB9}"/>
              </a:ext>
            </a:extLst>
          </p:cNvPr>
          <p:cNvSpPr>
            <a:spLocks noGrp="1"/>
          </p:cNvSpPr>
          <p:nvPr>
            <p:ph type="sldNum" sz="quarter" idx="12"/>
          </p:nvPr>
        </p:nvSpPr>
        <p:spPr/>
        <p:txBody>
          <a:bodyPr/>
          <a:lstStyle/>
          <a:p>
            <a:fld id="{E2A53158-8A9E-4F4B-B13A-E19D3062213C}" type="slidenum">
              <a:rPr lang="fr-FR" smtClean="0"/>
              <a:t>‹N°›</a:t>
            </a:fld>
            <a:endParaRPr lang="fr-FR" dirty="0"/>
          </a:p>
        </p:txBody>
      </p:sp>
      <p:grpSp>
        <p:nvGrpSpPr>
          <p:cNvPr id="9" name="Groupe 8">
            <a:extLst>
              <a:ext uri="{FF2B5EF4-FFF2-40B4-BE49-F238E27FC236}">
                <a16:creationId xmlns:a16="http://schemas.microsoft.com/office/drawing/2014/main" id="{3B7DF7D2-DD50-4DFE-B1CE-DCEA2FEC6EF3}"/>
              </a:ext>
            </a:extLst>
          </p:cNvPr>
          <p:cNvGrpSpPr/>
          <p:nvPr userDrawn="1"/>
        </p:nvGrpSpPr>
        <p:grpSpPr>
          <a:xfrm>
            <a:off x="2031066" y="2"/>
            <a:ext cx="5081868" cy="6857999"/>
            <a:chOff x="5416175" y="1"/>
            <a:chExt cx="6775824" cy="6857999"/>
          </a:xfrm>
        </p:grpSpPr>
        <p:sp>
          <p:nvSpPr>
            <p:cNvPr id="10" name="Forme libre : forme 9">
              <a:extLst>
                <a:ext uri="{FF2B5EF4-FFF2-40B4-BE49-F238E27FC236}">
                  <a16:creationId xmlns:a16="http://schemas.microsoft.com/office/drawing/2014/main" id="{B88141B6-6905-4A7A-AFDC-A8919D7ED025}"/>
                </a:ext>
              </a:extLst>
            </p:cNvPr>
            <p:cNvSpPr/>
            <p:nvPr userDrawn="1"/>
          </p:nvSpPr>
          <p:spPr>
            <a:xfrm>
              <a:off x="5416175" y="1"/>
              <a:ext cx="4643271" cy="3899266"/>
            </a:xfrm>
            <a:custGeom>
              <a:avLst/>
              <a:gdLst>
                <a:gd name="connsiteX0" fmla="*/ 2925054 w 4643271"/>
                <a:gd name="connsiteY0" fmla="*/ 0 h 3899266"/>
                <a:gd name="connsiteX1" fmla="*/ 4039101 w 4643271"/>
                <a:gd name="connsiteY1" fmla="*/ 0 h 3899266"/>
                <a:gd name="connsiteX2" fmla="*/ 4078735 w 4643271"/>
                <a:gd name="connsiteY2" fmla="*/ 5069 h 3899266"/>
                <a:gd name="connsiteX3" fmla="*/ 4643271 w 4643271"/>
                <a:gd name="connsiteY3" fmla="*/ 144961 h 3899266"/>
                <a:gd name="connsiteX4" fmla="*/ 4643271 w 4643271"/>
                <a:gd name="connsiteY4" fmla="*/ 962498 h 3899266"/>
                <a:gd name="connsiteX5" fmla="*/ 3952729 w 4643271"/>
                <a:gd name="connsiteY5" fmla="*/ 811687 h 3899266"/>
                <a:gd name="connsiteX6" fmla="*/ 2666902 w 4643271"/>
                <a:gd name="connsiteY6" fmla="*/ 1827650 h 3899266"/>
                <a:gd name="connsiteX7" fmla="*/ 3873357 w 4643271"/>
                <a:gd name="connsiteY7" fmla="*/ 2827739 h 3899266"/>
                <a:gd name="connsiteX8" fmla="*/ 4603580 w 4643271"/>
                <a:gd name="connsiteY8" fmla="*/ 3367469 h 3899266"/>
                <a:gd name="connsiteX9" fmla="*/ 3849549 w 4643271"/>
                <a:gd name="connsiteY9" fmla="*/ 3899266 h 3899266"/>
                <a:gd name="connsiteX10" fmla="*/ 2968516 w 4643271"/>
                <a:gd name="connsiteY10" fmla="*/ 3438908 h 3899266"/>
                <a:gd name="connsiteX11" fmla="*/ 0 w 4643271"/>
                <a:gd name="connsiteY11" fmla="*/ 3438908 h 3899266"/>
                <a:gd name="connsiteX12" fmla="*/ 2783235 w 4643271"/>
                <a:gd name="connsiteY12" fmla="*/ 25407 h 3899266"/>
                <a:gd name="connsiteX0" fmla="*/ 2925054 w 4643271"/>
                <a:gd name="connsiteY0" fmla="*/ 1 h 3899267"/>
                <a:gd name="connsiteX1" fmla="*/ 3445723 w 4643271"/>
                <a:gd name="connsiteY1" fmla="*/ 0 h 3899267"/>
                <a:gd name="connsiteX2" fmla="*/ 4039101 w 4643271"/>
                <a:gd name="connsiteY2" fmla="*/ 1 h 3899267"/>
                <a:gd name="connsiteX3" fmla="*/ 4078735 w 4643271"/>
                <a:gd name="connsiteY3" fmla="*/ 5070 h 3899267"/>
                <a:gd name="connsiteX4" fmla="*/ 4643271 w 4643271"/>
                <a:gd name="connsiteY4" fmla="*/ 144962 h 3899267"/>
                <a:gd name="connsiteX5" fmla="*/ 4643271 w 4643271"/>
                <a:gd name="connsiteY5" fmla="*/ 962499 h 3899267"/>
                <a:gd name="connsiteX6" fmla="*/ 3952729 w 4643271"/>
                <a:gd name="connsiteY6" fmla="*/ 811688 h 3899267"/>
                <a:gd name="connsiteX7" fmla="*/ 2666902 w 4643271"/>
                <a:gd name="connsiteY7" fmla="*/ 1827651 h 3899267"/>
                <a:gd name="connsiteX8" fmla="*/ 3873357 w 4643271"/>
                <a:gd name="connsiteY8" fmla="*/ 2827740 h 3899267"/>
                <a:gd name="connsiteX9" fmla="*/ 4603580 w 4643271"/>
                <a:gd name="connsiteY9" fmla="*/ 3367470 h 3899267"/>
                <a:gd name="connsiteX10" fmla="*/ 3849549 w 4643271"/>
                <a:gd name="connsiteY10" fmla="*/ 3899267 h 3899267"/>
                <a:gd name="connsiteX11" fmla="*/ 2968516 w 4643271"/>
                <a:gd name="connsiteY11" fmla="*/ 3438909 h 3899267"/>
                <a:gd name="connsiteX12" fmla="*/ 0 w 4643271"/>
                <a:gd name="connsiteY12" fmla="*/ 3438909 h 3899267"/>
                <a:gd name="connsiteX13" fmla="*/ 2783235 w 4643271"/>
                <a:gd name="connsiteY13" fmla="*/ 25408 h 3899267"/>
                <a:gd name="connsiteX14" fmla="*/ 2925054 w 4643271"/>
                <a:gd name="connsiteY14" fmla="*/ 1 h 3899267"/>
                <a:gd name="connsiteX0" fmla="*/ 3445723 w 4643271"/>
                <a:gd name="connsiteY0" fmla="*/ 0 h 3899267"/>
                <a:gd name="connsiteX1" fmla="*/ 4039101 w 4643271"/>
                <a:gd name="connsiteY1" fmla="*/ 1 h 3899267"/>
                <a:gd name="connsiteX2" fmla="*/ 4078735 w 4643271"/>
                <a:gd name="connsiteY2" fmla="*/ 5070 h 3899267"/>
                <a:gd name="connsiteX3" fmla="*/ 4643271 w 4643271"/>
                <a:gd name="connsiteY3" fmla="*/ 144962 h 3899267"/>
                <a:gd name="connsiteX4" fmla="*/ 4643271 w 4643271"/>
                <a:gd name="connsiteY4" fmla="*/ 962499 h 3899267"/>
                <a:gd name="connsiteX5" fmla="*/ 3952729 w 4643271"/>
                <a:gd name="connsiteY5" fmla="*/ 811688 h 3899267"/>
                <a:gd name="connsiteX6" fmla="*/ 2666902 w 4643271"/>
                <a:gd name="connsiteY6" fmla="*/ 1827651 h 3899267"/>
                <a:gd name="connsiteX7" fmla="*/ 3873357 w 4643271"/>
                <a:gd name="connsiteY7" fmla="*/ 2827740 h 3899267"/>
                <a:gd name="connsiteX8" fmla="*/ 4603580 w 4643271"/>
                <a:gd name="connsiteY8" fmla="*/ 3367470 h 3899267"/>
                <a:gd name="connsiteX9" fmla="*/ 3849549 w 4643271"/>
                <a:gd name="connsiteY9" fmla="*/ 3899267 h 3899267"/>
                <a:gd name="connsiteX10" fmla="*/ 2968516 w 4643271"/>
                <a:gd name="connsiteY10" fmla="*/ 3438909 h 3899267"/>
                <a:gd name="connsiteX11" fmla="*/ 0 w 4643271"/>
                <a:gd name="connsiteY11" fmla="*/ 3438909 h 3899267"/>
                <a:gd name="connsiteX12" fmla="*/ 2783235 w 4643271"/>
                <a:gd name="connsiteY12" fmla="*/ 25408 h 3899267"/>
                <a:gd name="connsiteX13" fmla="*/ 2925054 w 4643271"/>
                <a:gd name="connsiteY13" fmla="*/ 1 h 3899267"/>
                <a:gd name="connsiteX14" fmla="*/ 3537163 w 4643271"/>
                <a:gd name="connsiteY14" fmla="*/ 91440 h 3899267"/>
                <a:gd name="connsiteX0" fmla="*/ 4039101 w 4643271"/>
                <a:gd name="connsiteY0" fmla="*/ 0 h 3899266"/>
                <a:gd name="connsiteX1" fmla="*/ 4078735 w 4643271"/>
                <a:gd name="connsiteY1" fmla="*/ 5069 h 3899266"/>
                <a:gd name="connsiteX2" fmla="*/ 4643271 w 4643271"/>
                <a:gd name="connsiteY2" fmla="*/ 144961 h 3899266"/>
                <a:gd name="connsiteX3" fmla="*/ 4643271 w 4643271"/>
                <a:gd name="connsiteY3" fmla="*/ 962498 h 3899266"/>
                <a:gd name="connsiteX4" fmla="*/ 3952729 w 4643271"/>
                <a:gd name="connsiteY4" fmla="*/ 811687 h 3899266"/>
                <a:gd name="connsiteX5" fmla="*/ 2666902 w 4643271"/>
                <a:gd name="connsiteY5" fmla="*/ 1827650 h 3899266"/>
                <a:gd name="connsiteX6" fmla="*/ 3873357 w 4643271"/>
                <a:gd name="connsiteY6" fmla="*/ 2827739 h 3899266"/>
                <a:gd name="connsiteX7" fmla="*/ 4603580 w 4643271"/>
                <a:gd name="connsiteY7" fmla="*/ 3367469 h 3899266"/>
                <a:gd name="connsiteX8" fmla="*/ 3849549 w 4643271"/>
                <a:gd name="connsiteY8" fmla="*/ 3899266 h 3899266"/>
                <a:gd name="connsiteX9" fmla="*/ 2968516 w 4643271"/>
                <a:gd name="connsiteY9" fmla="*/ 3438908 h 3899266"/>
                <a:gd name="connsiteX10" fmla="*/ 0 w 4643271"/>
                <a:gd name="connsiteY10" fmla="*/ 3438908 h 3899266"/>
                <a:gd name="connsiteX11" fmla="*/ 2783235 w 4643271"/>
                <a:gd name="connsiteY11" fmla="*/ 25407 h 3899266"/>
                <a:gd name="connsiteX12" fmla="*/ 2925054 w 4643271"/>
                <a:gd name="connsiteY12" fmla="*/ 0 h 3899266"/>
                <a:gd name="connsiteX13" fmla="*/ 3537163 w 4643271"/>
                <a:gd name="connsiteY13" fmla="*/ 91439 h 3899266"/>
                <a:gd name="connsiteX0" fmla="*/ 4039101 w 4643271"/>
                <a:gd name="connsiteY0" fmla="*/ 0 h 3899266"/>
                <a:gd name="connsiteX1" fmla="*/ 4078735 w 4643271"/>
                <a:gd name="connsiteY1" fmla="*/ 5069 h 3899266"/>
                <a:gd name="connsiteX2" fmla="*/ 4643271 w 4643271"/>
                <a:gd name="connsiteY2" fmla="*/ 144961 h 3899266"/>
                <a:gd name="connsiteX3" fmla="*/ 4643271 w 4643271"/>
                <a:gd name="connsiteY3" fmla="*/ 962498 h 3899266"/>
                <a:gd name="connsiteX4" fmla="*/ 3952729 w 4643271"/>
                <a:gd name="connsiteY4" fmla="*/ 811687 h 3899266"/>
                <a:gd name="connsiteX5" fmla="*/ 2666902 w 4643271"/>
                <a:gd name="connsiteY5" fmla="*/ 1827650 h 3899266"/>
                <a:gd name="connsiteX6" fmla="*/ 3873357 w 4643271"/>
                <a:gd name="connsiteY6" fmla="*/ 2827739 h 3899266"/>
                <a:gd name="connsiteX7" fmla="*/ 4603580 w 4643271"/>
                <a:gd name="connsiteY7" fmla="*/ 3367469 h 3899266"/>
                <a:gd name="connsiteX8" fmla="*/ 3849549 w 4643271"/>
                <a:gd name="connsiteY8" fmla="*/ 3899266 h 3899266"/>
                <a:gd name="connsiteX9" fmla="*/ 2968516 w 4643271"/>
                <a:gd name="connsiteY9" fmla="*/ 3438908 h 3899266"/>
                <a:gd name="connsiteX10" fmla="*/ 0 w 4643271"/>
                <a:gd name="connsiteY10" fmla="*/ 3438908 h 3899266"/>
                <a:gd name="connsiteX11" fmla="*/ 2783235 w 4643271"/>
                <a:gd name="connsiteY11" fmla="*/ 25407 h 3899266"/>
                <a:gd name="connsiteX12" fmla="*/ 2925054 w 4643271"/>
                <a:gd name="connsiteY12" fmla="*/ 0 h 38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3271" h="3899266">
                  <a:moveTo>
                    <a:pt x="4039101" y="0"/>
                  </a:moveTo>
                  <a:lnTo>
                    <a:pt x="4078735" y="5069"/>
                  </a:lnTo>
                  <a:cubicBezTo>
                    <a:pt x="4272205" y="37811"/>
                    <a:pt x="4460715" y="85434"/>
                    <a:pt x="4643271" y="144961"/>
                  </a:cubicBezTo>
                  <a:lnTo>
                    <a:pt x="4643271" y="962498"/>
                  </a:lnTo>
                  <a:cubicBezTo>
                    <a:pt x="4436903" y="859310"/>
                    <a:pt x="4198787" y="811687"/>
                    <a:pt x="3952729" y="811687"/>
                  </a:cubicBezTo>
                  <a:cubicBezTo>
                    <a:pt x="3309819" y="811687"/>
                    <a:pt x="2666902" y="1160924"/>
                    <a:pt x="2666902" y="1827650"/>
                  </a:cubicBezTo>
                  <a:cubicBezTo>
                    <a:pt x="2666902" y="2541999"/>
                    <a:pt x="3222506" y="2684869"/>
                    <a:pt x="3873357" y="2827739"/>
                  </a:cubicBezTo>
                  <a:cubicBezTo>
                    <a:pt x="4238469" y="2907111"/>
                    <a:pt x="4603580" y="3002357"/>
                    <a:pt x="4603580" y="3367469"/>
                  </a:cubicBezTo>
                  <a:cubicBezTo>
                    <a:pt x="4603580" y="3748455"/>
                    <a:pt x="4206720" y="3899266"/>
                    <a:pt x="3849549" y="3899266"/>
                  </a:cubicBezTo>
                  <a:cubicBezTo>
                    <a:pt x="3444748" y="3899266"/>
                    <a:pt x="3198699" y="3716706"/>
                    <a:pt x="2968516" y="3438908"/>
                  </a:cubicBezTo>
                  <a:lnTo>
                    <a:pt x="0" y="3438908"/>
                  </a:lnTo>
                  <a:cubicBezTo>
                    <a:pt x="0" y="1758204"/>
                    <a:pt x="1197158" y="350958"/>
                    <a:pt x="2783235" y="25407"/>
                  </a:cubicBezTo>
                  <a:lnTo>
                    <a:pt x="2925054" y="0"/>
                  </a:lnTo>
                </a:path>
              </a:pathLst>
            </a:custGeom>
            <a:grpFill/>
            <a:ln w="9525" cap="flat">
              <a:solidFill>
                <a:schemeClr val="bg1">
                  <a:lumMod val="85000"/>
                </a:schemeClr>
              </a:solidFill>
              <a:prstDash val="solid"/>
              <a:miter/>
            </a:ln>
          </p:spPr>
          <p:txBody>
            <a:bodyPr wrap="square" rtlCol="0" anchor="ctr">
              <a:noAutofit/>
            </a:bodyPr>
            <a:lstStyle/>
            <a:p>
              <a:endParaRPr lang="fr-FR" sz="1350" dirty="0">
                <a:latin typeface="Avenir Book" panose="02000503020000020003" pitchFamily="2" charset="0"/>
              </a:endParaRPr>
            </a:p>
          </p:txBody>
        </p:sp>
        <p:sp>
          <p:nvSpPr>
            <p:cNvPr id="11" name="Forme libre : forme 10">
              <a:extLst>
                <a:ext uri="{FF2B5EF4-FFF2-40B4-BE49-F238E27FC236}">
                  <a16:creationId xmlns:a16="http://schemas.microsoft.com/office/drawing/2014/main" id="{94EB1A0F-C8C9-4313-92D6-BC02DACF4906}"/>
                </a:ext>
              </a:extLst>
            </p:cNvPr>
            <p:cNvSpPr/>
            <p:nvPr userDrawn="1"/>
          </p:nvSpPr>
          <p:spPr>
            <a:xfrm>
              <a:off x="8384691" y="1351411"/>
              <a:ext cx="3807308" cy="5506589"/>
            </a:xfrm>
            <a:custGeom>
              <a:avLst/>
              <a:gdLst>
                <a:gd name="connsiteX0" fmla="*/ 944524 w 3807308"/>
                <a:gd name="connsiteY0" fmla="*/ 0 h 5506589"/>
                <a:gd name="connsiteX1" fmla="*/ 1666814 w 3807308"/>
                <a:gd name="connsiteY1" fmla="*/ 412735 h 5506589"/>
                <a:gd name="connsiteX2" fmla="*/ 3571743 w 3807308"/>
                <a:gd name="connsiteY2" fmla="*/ 412735 h 5506589"/>
                <a:gd name="connsiteX3" fmla="*/ 3757030 w 3807308"/>
                <a:gd name="connsiteY3" fmla="*/ 797318 h 5506589"/>
                <a:gd name="connsiteX4" fmla="*/ 3807308 w 3807308"/>
                <a:gd name="connsiteY4" fmla="*/ 934268 h 5506589"/>
                <a:gd name="connsiteX5" fmla="*/ 3807308 w 3807308"/>
                <a:gd name="connsiteY5" fmla="*/ 3239065 h 5506589"/>
                <a:gd name="connsiteX6" fmla="*/ 3789405 w 3807308"/>
                <a:gd name="connsiteY6" fmla="*/ 3292052 h 5506589"/>
                <a:gd name="connsiteX7" fmla="*/ 1335781 w 3807308"/>
                <a:gd name="connsiteY7" fmla="*/ 5483003 h 5506589"/>
                <a:gd name="connsiteX8" fmla="*/ 1217712 w 3807308"/>
                <a:gd name="connsiteY8" fmla="*/ 5506589 h 5506589"/>
                <a:gd name="connsiteX9" fmla="*/ 0 w 3807308"/>
                <a:gd name="connsiteY9" fmla="*/ 5506589 h 5506589"/>
                <a:gd name="connsiteX10" fmla="*/ 0 w 3807308"/>
                <a:gd name="connsiteY10" fmla="*/ 2881213 h 5506589"/>
                <a:gd name="connsiteX11" fmla="*/ 881026 w 3807308"/>
                <a:gd name="connsiteY11" fmla="*/ 3079640 h 5506589"/>
                <a:gd name="connsiteX12" fmla="*/ 2254167 w 3807308"/>
                <a:gd name="connsiteY12" fmla="*/ 2000178 h 5506589"/>
                <a:gd name="connsiteX13" fmla="*/ 1135025 w 3807308"/>
                <a:gd name="connsiteY13" fmla="*/ 976273 h 5506589"/>
                <a:gd name="connsiteX14" fmla="*/ 269865 w 3807308"/>
                <a:gd name="connsiteY14" fmla="*/ 476233 h 5506589"/>
                <a:gd name="connsiteX15" fmla="*/ 944524 w 3807308"/>
                <a:gd name="connsiteY15" fmla="*/ 0 h 5506589"/>
                <a:gd name="connsiteX0" fmla="*/ 944524 w 3807308"/>
                <a:gd name="connsiteY0" fmla="*/ 0 h 5506589"/>
                <a:gd name="connsiteX1" fmla="*/ 1666814 w 3807308"/>
                <a:gd name="connsiteY1" fmla="*/ 412735 h 5506589"/>
                <a:gd name="connsiteX2" fmla="*/ 3571743 w 3807308"/>
                <a:gd name="connsiteY2" fmla="*/ 412735 h 5506589"/>
                <a:gd name="connsiteX3" fmla="*/ 3757030 w 3807308"/>
                <a:gd name="connsiteY3" fmla="*/ 797318 h 5506589"/>
                <a:gd name="connsiteX4" fmla="*/ 3807308 w 3807308"/>
                <a:gd name="connsiteY4" fmla="*/ 934268 h 5506589"/>
                <a:gd name="connsiteX5" fmla="*/ 3804066 w 3807308"/>
                <a:gd name="connsiteY5" fmla="*/ 1858717 h 5506589"/>
                <a:gd name="connsiteX6" fmla="*/ 3807308 w 3807308"/>
                <a:gd name="connsiteY6" fmla="*/ 3239065 h 5506589"/>
                <a:gd name="connsiteX7" fmla="*/ 3789405 w 3807308"/>
                <a:gd name="connsiteY7" fmla="*/ 3292052 h 5506589"/>
                <a:gd name="connsiteX8" fmla="*/ 1335781 w 3807308"/>
                <a:gd name="connsiteY8" fmla="*/ 5483003 h 5506589"/>
                <a:gd name="connsiteX9" fmla="*/ 1217712 w 3807308"/>
                <a:gd name="connsiteY9" fmla="*/ 5506589 h 5506589"/>
                <a:gd name="connsiteX10" fmla="*/ 0 w 3807308"/>
                <a:gd name="connsiteY10" fmla="*/ 5506589 h 5506589"/>
                <a:gd name="connsiteX11" fmla="*/ 0 w 3807308"/>
                <a:gd name="connsiteY11" fmla="*/ 2881213 h 5506589"/>
                <a:gd name="connsiteX12" fmla="*/ 881026 w 3807308"/>
                <a:gd name="connsiteY12" fmla="*/ 3079640 h 5506589"/>
                <a:gd name="connsiteX13" fmla="*/ 2254167 w 3807308"/>
                <a:gd name="connsiteY13" fmla="*/ 2000178 h 5506589"/>
                <a:gd name="connsiteX14" fmla="*/ 1135025 w 3807308"/>
                <a:gd name="connsiteY14" fmla="*/ 976273 h 5506589"/>
                <a:gd name="connsiteX15" fmla="*/ 269865 w 3807308"/>
                <a:gd name="connsiteY15" fmla="*/ 476233 h 5506589"/>
                <a:gd name="connsiteX16" fmla="*/ 944524 w 3807308"/>
                <a:gd name="connsiteY16" fmla="*/ 0 h 5506589"/>
                <a:gd name="connsiteX0" fmla="*/ 3804066 w 3895506"/>
                <a:gd name="connsiteY0" fmla="*/ 1858717 h 5506589"/>
                <a:gd name="connsiteX1" fmla="*/ 3807308 w 3895506"/>
                <a:gd name="connsiteY1" fmla="*/ 3239065 h 5506589"/>
                <a:gd name="connsiteX2" fmla="*/ 3789405 w 3895506"/>
                <a:gd name="connsiteY2" fmla="*/ 3292052 h 5506589"/>
                <a:gd name="connsiteX3" fmla="*/ 1335781 w 3895506"/>
                <a:gd name="connsiteY3" fmla="*/ 5483003 h 5506589"/>
                <a:gd name="connsiteX4" fmla="*/ 1217712 w 3895506"/>
                <a:gd name="connsiteY4" fmla="*/ 5506589 h 5506589"/>
                <a:gd name="connsiteX5" fmla="*/ 0 w 3895506"/>
                <a:gd name="connsiteY5" fmla="*/ 5506589 h 5506589"/>
                <a:gd name="connsiteX6" fmla="*/ 0 w 3895506"/>
                <a:gd name="connsiteY6" fmla="*/ 2881213 h 5506589"/>
                <a:gd name="connsiteX7" fmla="*/ 881026 w 3895506"/>
                <a:gd name="connsiteY7" fmla="*/ 3079640 h 5506589"/>
                <a:gd name="connsiteX8" fmla="*/ 2254167 w 3895506"/>
                <a:gd name="connsiteY8" fmla="*/ 2000178 h 5506589"/>
                <a:gd name="connsiteX9" fmla="*/ 1135025 w 3895506"/>
                <a:gd name="connsiteY9" fmla="*/ 976273 h 5506589"/>
                <a:gd name="connsiteX10" fmla="*/ 269865 w 3895506"/>
                <a:gd name="connsiteY10" fmla="*/ 476233 h 5506589"/>
                <a:gd name="connsiteX11" fmla="*/ 944524 w 3895506"/>
                <a:gd name="connsiteY11" fmla="*/ 0 h 5506589"/>
                <a:gd name="connsiteX12" fmla="*/ 1666814 w 3895506"/>
                <a:gd name="connsiteY12" fmla="*/ 412735 h 5506589"/>
                <a:gd name="connsiteX13" fmla="*/ 3571743 w 3895506"/>
                <a:gd name="connsiteY13" fmla="*/ 412735 h 5506589"/>
                <a:gd name="connsiteX14" fmla="*/ 3757030 w 3895506"/>
                <a:gd name="connsiteY14" fmla="*/ 797318 h 5506589"/>
                <a:gd name="connsiteX15" fmla="*/ 3807308 w 3895506"/>
                <a:gd name="connsiteY15" fmla="*/ 934268 h 5506589"/>
                <a:gd name="connsiteX16" fmla="*/ 3895506 w 3895506"/>
                <a:gd name="connsiteY16" fmla="*/ 1950157 h 5506589"/>
                <a:gd name="connsiteX0" fmla="*/ 3804066 w 3807308"/>
                <a:gd name="connsiteY0" fmla="*/ 1858717 h 5506589"/>
                <a:gd name="connsiteX1" fmla="*/ 3807308 w 3807308"/>
                <a:gd name="connsiteY1" fmla="*/ 3239065 h 5506589"/>
                <a:gd name="connsiteX2" fmla="*/ 3789405 w 3807308"/>
                <a:gd name="connsiteY2" fmla="*/ 3292052 h 5506589"/>
                <a:gd name="connsiteX3" fmla="*/ 1335781 w 3807308"/>
                <a:gd name="connsiteY3" fmla="*/ 5483003 h 5506589"/>
                <a:gd name="connsiteX4" fmla="*/ 1217712 w 3807308"/>
                <a:gd name="connsiteY4" fmla="*/ 5506589 h 5506589"/>
                <a:gd name="connsiteX5" fmla="*/ 0 w 3807308"/>
                <a:gd name="connsiteY5" fmla="*/ 5506589 h 5506589"/>
                <a:gd name="connsiteX6" fmla="*/ 0 w 3807308"/>
                <a:gd name="connsiteY6" fmla="*/ 2881213 h 5506589"/>
                <a:gd name="connsiteX7" fmla="*/ 881026 w 3807308"/>
                <a:gd name="connsiteY7" fmla="*/ 3079640 h 5506589"/>
                <a:gd name="connsiteX8" fmla="*/ 2254167 w 3807308"/>
                <a:gd name="connsiteY8" fmla="*/ 2000178 h 5506589"/>
                <a:gd name="connsiteX9" fmla="*/ 1135025 w 3807308"/>
                <a:gd name="connsiteY9" fmla="*/ 976273 h 5506589"/>
                <a:gd name="connsiteX10" fmla="*/ 269865 w 3807308"/>
                <a:gd name="connsiteY10" fmla="*/ 476233 h 5506589"/>
                <a:gd name="connsiteX11" fmla="*/ 944524 w 3807308"/>
                <a:gd name="connsiteY11" fmla="*/ 0 h 5506589"/>
                <a:gd name="connsiteX12" fmla="*/ 1666814 w 3807308"/>
                <a:gd name="connsiteY12" fmla="*/ 412735 h 5506589"/>
                <a:gd name="connsiteX13" fmla="*/ 3571743 w 3807308"/>
                <a:gd name="connsiteY13" fmla="*/ 412735 h 5506589"/>
                <a:gd name="connsiteX14" fmla="*/ 3757030 w 3807308"/>
                <a:gd name="connsiteY14" fmla="*/ 797318 h 5506589"/>
                <a:gd name="connsiteX15" fmla="*/ 3807308 w 3807308"/>
                <a:gd name="connsiteY15" fmla="*/ 934268 h 5506589"/>
                <a:gd name="connsiteX0" fmla="*/ 3807308 w 3807308"/>
                <a:gd name="connsiteY0" fmla="*/ 3239065 h 5506589"/>
                <a:gd name="connsiteX1" fmla="*/ 3789405 w 3807308"/>
                <a:gd name="connsiteY1" fmla="*/ 3292052 h 5506589"/>
                <a:gd name="connsiteX2" fmla="*/ 1335781 w 3807308"/>
                <a:gd name="connsiteY2" fmla="*/ 5483003 h 5506589"/>
                <a:gd name="connsiteX3" fmla="*/ 1217712 w 3807308"/>
                <a:gd name="connsiteY3" fmla="*/ 5506589 h 5506589"/>
                <a:gd name="connsiteX4" fmla="*/ 0 w 3807308"/>
                <a:gd name="connsiteY4" fmla="*/ 5506589 h 5506589"/>
                <a:gd name="connsiteX5" fmla="*/ 0 w 3807308"/>
                <a:gd name="connsiteY5" fmla="*/ 2881213 h 5506589"/>
                <a:gd name="connsiteX6" fmla="*/ 881026 w 3807308"/>
                <a:gd name="connsiteY6" fmla="*/ 3079640 h 5506589"/>
                <a:gd name="connsiteX7" fmla="*/ 2254167 w 3807308"/>
                <a:gd name="connsiteY7" fmla="*/ 2000178 h 5506589"/>
                <a:gd name="connsiteX8" fmla="*/ 1135025 w 3807308"/>
                <a:gd name="connsiteY8" fmla="*/ 976273 h 5506589"/>
                <a:gd name="connsiteX9" fmla="*/ 269865 w 3807308"/>
                <a:gd name="connsiteY9" fmla="*/ 476233 h 5506589"/>
                <a:gd name="connsiteX10" fmla="*/ 944524 w 3807308"/>
                <a:gd name="connsiteY10" fmla="*/ 0 h 5506589"/>
                <a:gd name="connsiteX11" fmla="*/ 1666814 w 3807308"/>
                <a:gd name="connsiteY11" fmla="*/ 412735 h 5506589"/>
                <a:gd name="connsiteX12" fmla="*/ 3571743 w 3807308"/>
                <a:gd name="connsiteY12" fmla="*/ 412735 h 5506589"/>
                <a:gd name="connsiteX13" fmla="*/ 3757030 w 3807308"/>
                <a:gd name="connsiteY13" fmla="*/ 797318 h 5506589"/>
                <a:gd name="connsiteX14" fmla="*/ 3807308 w 3807308"/>
                <a:gd name="connsiteY14" fmla="*/ 934268 h 550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7308" h="5506589">
                  <a:moveTo>
                    <a:pt x="3807308" y="3239065"/>
                  </a:moveTo>
                  <a:lnTo>
                    <a:pt x="3789405" y="3292052"/>
                  </a:lnTo>
                  <a:cubicBezTo>
                    <a:pt x="3393297" y="4375478"/>
                    <a:pt x="2474595" y="5208652"/>
                    <a:pt x="1335781" y="5483003"/>
                  </a:cubicBezTo>
                  <a:lnTo>
                    <a:pt x="1217712" y="5506589"/>
                  </a:lnTo>
                  <a:lnTo>
                    <a:pt x="0" y="5506589"/>
                  </a:lnTo>
                  <a:lnTo>
                    <a:pt x="0" y="2881213"/>
                  </a:lnTo>
                  <a:cubicBezTo>
                    <a:pt x="246049" y="3024083"/>
                    <a:pt x="539730" y="3079640"/>
                    <a:pt x="881026" y="3079640"/>
                  </a:cubicBezTo>
                  <a:cubicBezTo>
                    <a:pt x="1563626" y="3079640"/>
                    <a:pt x="2254167" y="2778025"/>
                    <a:pt x="2254167" y="2000178"/>
                  </a:cubicBezTo>
                  <a:cubicBezTo>
                    <a:pt x="2254167" y="1317578"/>
                    <a:pt x="1746186" y="1095336"/>
                    <a:pt x="1135025" y="976273"/>
                  </a:cubicBezTo>
                  <a:cubicBezTo>
                    <a:pt x="682600" y="888968"/>
                    <a:pt x="269865" y="761973"/>
                    <a:pt x="269865" y="476233"/>
                  </a:cubicBezTo>
                  <a:cubicBezTo>
                    <a:pt x="269865" y="150803"/>
                    <a:pt x="627035" y="0"/>
                    <a:pt x="944524" y="0"/>
                  </a:cubicBezTo>
                  <a:cubicBezTo>
                    <a:pt x="1277886" y="0"/>
                    <a:pt x="1523944" y="174619"/>
                    <a:pt x="1666814" y="412735"/>
                  </a:cubicBezTo>
                  <a:lnTo>
                    <a:pt x="3571743" y="412735"/>
                  </a:lnTo>
                  <a:cubicBezTo>
                    <a:pt x="3641195" y="535762"/>
                    <a:pt x="3703205" y="664246"/>
                    <a:pt x="3757030" y="797318"/>
                  </a:cubicBezTo>
                  <a:lnTo>
                    <a:pt x="3807308" y="934268"/>
                  </a:lnTo>
                </a:path>
              </a:pathLst>
            </a:custGeom>
            <a:grpFill/>
            <a:ln w="9525" cap="flat">
              <a:solidFill>
                <a:schemeClr val="bg1">
                  <a:lumMod val="85000"/>
                </a:schemeClr>
              </a:solidFill>
              <a:prstDash val="solid"/>
              <a:miter/>
            </a:ln>
          </p:spPr>
          <p:txBody>
            <a:bodyPr wrap="square" rtlCol="0" anchor="ctr">
              <a:noAutofit/>
            </a:bodyPr>
            <a:lstStyle/>
            <a:p>
              <a:endParaRPr lang="fr-FR" sz="1350" dirty="0">
                <a:latin typeface="Avenir Book" panose="02000503020000020003" pitchFamily="2" charset="0"/>
              </a:endParaRPr>
            </a:p>
          </p:txBody>
        </p:sp>
      </p:grpSp>
      <p:sp>
        <p:nvSpPr>
          <p:cNvPr id="2" name="Titre 1">
            <a:extLst>
              <a:ext uri="{FF2B5EF4-FFF2-40B4-BE49-F238E27FC236}">
                <a16:creationId xmlns:a16="http://schemas.microsoft.com/office/drawing/2014/main" id="{976CBCB7-C1B2-4B3C-842F-03450E1CB32C}"/>
              </a:ext>
            </a:extLst>
          </p:cNvPr>
          <p:cNvSpPr>
            <a:spLocks noGrp="1"/>
          </p:cNvSpPr>
          <p:nvPr>
            <p:ph type="title"/>
          </p:nvPr>
        </p:nvSpPr>
        <p:spPr>
          <a:xfrm>
            <a:off x="363122" y="361308"/>
            <a:ext cx="8421309" cy="341632"/>
          </a:xfrm>
        </p:spPr>
        <p:txBody>
          <a:bodyPr/>
          <a:lstStyle>
            <a:lvl1pPr algn="ctr">
              <a:defRPr/>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4AF2800A-D331-4598-9F7F-C0C14549AB7E}"/>
              </a:ext>
            </a:extLst>
          </p:cNvPr>
          <p:cNvSpPr>
            <a:spLocks noGrp="1"/>
          </p:cNvSpPr>
          <p:nvPr>
            <p:ph type="dt" sz="half" idx="10"/>
          </p:nvPr>
        </p:nvSpPr>
        <p:spPr/>
        <p:txBody>
          <a:bodyPr/>
          <a:lstStyle/>
          <a:p>
            <a:fld id="{D33CA1A2-0E0E-4E73-8BEE-31BFB09C1197}" type="datetime4">
              <a:rPr lang="fr-FR" smtClean="0"/>
              <a:t>1er juin 2023</a:t>
            </a:fld>
            <a:endParaRPr lang="fr-FR" dirty="0"/>
          </a:p>
        </p:txBody>
      </p:sp>
      <p:sp>
        <p:nvSpPr>
          <p:cNvPr id="4" name="Espace réservé du pied de page 3">
            <a:extLst>
              <a:ext uri="{FF2B5EF4-FFF2-40B4-BE49-F238E27FC236}">
                <a16:creationId xmlns:a16="http://schemas.microsoft.com/office/drawing/2014/main" id="{62EEB92A-B63F-4047-845C-9B95D2530FF7}"/>
              </a:ext>
            </a:extLst>
          </p:cNvPr>
          <p:cNvSpPr>
            <a:spLocks noGrp="1"/>
          </p:cNvSpPr>
          <p:nvPr>
            <p:ph type="ftr" sz="quarter" idx="11"/>
          </p:nvPr>
        </p:nvSpPr>
        <p:spPr/>
        <p:txBody>
          <a:bodyPr/>
          <a:lstStyle/>
          <a:p>
            <a:r>
              <a:rPr lang="fr-FR"/>
              <a:t>COTECH 25 mai 2023</a:t>
            </a:r>
            <a:endParaRPr lang="fr-FR" dirty="0"/>
          </a:p>
        </p:txBody>
      </p:sp>
      <p:cxnSp>
        <p:nvCxnSpPr>
          <p:cNvPr id="8" name="Connecteur droit 7">
            <a:extLst>
              <a:ext uri="{FF2B5EF4-FFF2-40B4-BE49-F238E27FC236}">
                <a16:creationId xmlns:a16="http://schemas.microsoft.com/office/drawing/2014/main" id="{65952848-C501-4ADB-9CDE-E12E04CABE81}"/>
              </a:ext>
            </a:extLst>
          </p:cNvPr>
          <p:cNvCxnSpPr>
            <a:cxnSpLocks/>
          </p:cNvCxnSpPr>
          <p:nvPr userDrawn="1"/>
        </p:nvCxnSpPr>
        <p:spPr>
          <a:xfrm>
            <a:off x="4302000" y="725214"/>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B0A0B1E-1ABA-4A71-83B8-D8D346C4F18D}"/>
              </a:ext>
            </a:extLst>
          </p:cNvPr>
          <p:cNvSpPr/>
          <p:nvPr userDrawn="1"/>
        </p:nvSpPr>
        <p:spPr>
          <a:xfrm>
            <a:off x="3491509" y="2888673"/>
            <a:ext cx="810491" cy="1080655"/>
          </a:xfrm>
          <a:prstGeom prst="rect">
            <a:avLst/>
          </a:prstGeom>
          <a:solidFill>
            <a:schemeClr val="bg1"/>
          </a:solidFill>
          <a:ln>
            <a:noFill/>
          </a:ln>
          <a:effectLst>
            <a:outerShdw blurRad="254000" dist="508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Espace réservé de l'élément multimédia 15">
            <a:extLst>
              <a:ext uri="{FF2B5EF4-FFF2-40B4-BE49-F238E27FC236}">
                <a16:creationId xmlns:a16="http://schemas.microsoft.com/office/drawing/2014/main" id="{F20EFFEF-3354-4FCB-8223-D187D4ECD468}"/>
              </a:ext>
            </a:extLst>
          </p:cNvPr>
          <p:cNvSpPr>
            <a:spLocks noGrp="1"/>
          </p:cNvSpPr>
          <p:nvPr>
            <p:ph type="media" sz="quarter" idx="13" hasCustomPrompt="1"/>
          </p:nvPr>
        </p:nvSpPr>
        <p:spPr>
          <a:xfrm>
            <a:off x="1079550" y="1024989"/>
            <a:ext cx="6984900" cy="5238000"/>
          </a:xfrm>
          <a:solidFill>
            <a:schemeClr val="bg1"/>
          </a:solidFill>
          <a:ln>
            <a:noFill/>
          </a:ln>
          <a:effectLst>
            <a:outerShdw blurRad="254000" dist="508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fr-FR" sz="900">
                <a:solidFill>
                  <a:schemeClr val="tx1"/>
                </a:solidFill>
                <a:latin typeface="+mn-lt"/>
                <a:ea typeface="+mn-ea"/>
              </a:defRPr>
            </a:lvl1pPr>
          </a:lstStyle>
          <a:p>
            <a:pPr lvl="0" algn="ctr"/>
            <a:r>
              <a:rPr lang="fr-FR" dirty="0"/>
              <a:t>Vidéo</a:t>
            </a:r>
          </a:p>
        </p:txBody>
      </p:sp>
    </p:spTree>
    <p:extLst>
      <p:ext uri="{BB962C8B-B14F-4D97-AF65-F5344CB8AC3E}">
        <p14:creationId xmlns:p14="http://schemas.microsoft.com/office/powerpoint/2010/main" val="248874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B351AA8-A655-4AE3-A7D5-0F9F8F8BEBA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Espace réservé de la date 1">
            <a:extLst>
              <a:ext uri="{FF2B5EF4-FFF2-40B4-BE49-F238E27FC236}">
                <a16:creationId xmlns:a16="http://schemas.microsoft.com/office/drawing/2014/main" id="{EE8F3055-BE86-47E4-89A9-74359A8C81C3}"/>
              </a:ext>
            </a:extLst>
          </p:cNvPr>
          <p:cNvSpPr>
            <a:spLocks noGrp="1"/>
          </p:cNvSpPr>
          <p:nvPr>
            <p:ph type="dt" sz="half" idx="10"/>
          </p:nvPr>
        </p:nvSpPr>
        <p:spPr/>
        <p:txBody>
          <a:bodyPr/>
          <a:lstStyle/>
          <a:p>
            <a:fld id="{CFEC8916-CB32-44A6-A74C-6DB24001F901}" type="datetime4">
              <a:rPr lang="fr-FR" smtClean="0"/>
              <a:t>1er juin 2023</a:t>
            </a:fld>
            <a:endParaRPr lang="fr-FR" dirty="0"/>
          </a:p>
        </p:txBody>
      </p:sp>
      <p:sp>
        <p:nvSpPr>
          <p:cNvPr id="3" name="Espace réservé du pied de page 2">
            <a:extLst>
              <a:ext uri="{FF2B5EF4-FFF2-40B4-BE49-F238E27FC236}">
                <a16:creationId xmlns:a16="http://schemas.microsoft.com/office/drawing/2014/main" id="{55AABCED-2D94-4E35-877F-9DF5D539F656}"/>
              </a:ext>
            </a:extLst>
          </p:cNvPr>
          <p:cNvSpPr>
            <a:spLocks noGrp="1"/>
          </p:cNvSpPr>
          <p:nvPr>
            <p:ph type="ftr" sz="quarter" idx="11"/>
          </p:nvPr>
        </p:nvSpPr>
        <p:spPr/>
        <p:txBody>
          <a:bodyPr/>
          <a:lstStyle/>
          <a:p>
            <a:r>
              <a:rPr lang="fr-FR"/>
              <a:t>COTECH 25 mai 2023</a:t>
            </a:r>
            <a:endParaRPr lang="fr-FR" dirty="0"/>
          </a:p>
        </p:txBody>
      </p:sp>
    </p:spTree>
    <p:extLst>
      <p:ext uri="{BB962C8B-B14F-4D97-AF65-F5344CB8AC3E}">
        <p14:creationId xmlns:p14="http://schemas.microsoft.com/office/powerpoint/2010/main" val="839217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Couv ligh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3DC075-C487-4044-B0EA-09084FD56284}"/>
              </a:ext>
            </a:extLst>
          </p:cNvPr>
          <p:cNvSpPr>
            <a:spLocks noGrp="1"/>
          </p:cNvSpPr>
          <p:nvPr>
            <p:ph type="ctrTitle" hasCustomPrompt="1"/>
          </p:nvPr>
        </p:nvSpPr>
        <p:spPr>
          <a:xfrm>
            <a:off x="5560828" y="476250"/>
            <a:ext cx="3223800" cy="3328988"/>
          </a:xfrm>
        </p:spPr>
        <p:txBody>
          <a:bodyPr anchor="b"/>
          <a:lstStyle>
            <a:lvl1pPr algn="l">
              <a:spcBef>
                <a:spcPts val="0"/>
              </a:spcBef>
              <a:defRPr sz="3000">
                <a:solidFill>
                  <a:schemeClr val="tx1"/>
                </a:solidFill>
              </a:defRPr>
            </a:lvl1pPr>
          </a:lstStyle>
          <a:p>
            <a:r>
              <a:rPr lang="fr-FR" dirty="0"/>
              <a:t>Titre de la présentation</a:t>
            </a:r>
          </a:p>
        </p:txBody>
      </p:sp>
      <p:sp>
        <p:nvSpPr>
          <p:cNvPr id="3" name="Sous-titre 2">
            <a:extLst>
              <a:ext uri="{FF2B5EF4-FFF2-40B4-BE49-F238E27FC236}">
                <a16:creationId xmlns:a16="http://schemas.microsoft.com/office/drawing/2014/main" id="{7A543C2F-7852-44DE-85FA-B670C963485E}"/>
              </a:ext>
            </a:extLst>
          </p:cNvPr>
          <p:cNvSpPr>
            <a:spLocks noGrp="1"/>
          </p:cNvSpPr>
          <p:nvPr>
            <p:ph type="subTitle" idx="1" hasCustomPrompt="1"/>
          </p:nvPr>
        </p:nvSpPr>
        <p:spPr>
          <a:xfrm>
            <a:off x="5560828" y="3904234"/>
            <a:ext cx="3223800" cy="1908091"/>
          </a:xfrm>
        </p:spPr>
        <p:txBody>
          <a:bodyPr/>
          <a:lstStyle>
            <a:lvl1pPr marL="0" indent="0" algn="l">
              <a:lnSpc>
                <a:spcPct val="90000"/>
              </a:lnSpc>
              <a:spcBef>
                <a:spcPts val="0"/>
              </a:spcBef>
              <a:buNone/>
              <a:defRPr sz="135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 de la présentation</a:t>
            </a:r>
          </a:p>
        </p:txBody>
      </p:sp>
      <p:sp>
        <p:nvSpPr>
          <p:cNvPr id="4" name="Espace réservé de la date 3">
            <a:extLst>
              <a:ext uri="{FF2B5EF4-FFF2-40B4-BE49-F238E27FC236}">
                <a16:creationId xmlns:a16="http://schemas.microsoft.com/office/drawing/2014/main" id="{CC246BC1-48D5-414F-B2EE-339495CD26F3}"/>
              </a:ext>
            </a:extLst>
          </p:cNvPr>
          <p:cNvSpPr>
            <a:spLocks noGrp="1"/>
          </p:cNvSpPr>
          <p:nvPr>
            <p:ph type="dt" sz="half" idx="10"/>
          </p:nvPr>
        </p:nvSpPr>
        <p:spPr/>
        <p:txBody>
          <a:bodyPr/>
          <a:lstStyle/>
          <a:p>
            <a:fld id="{420CE800-0E42-4290-9204-CF11294BEC54}" type="datetime4">
              <a:rPr lang="fr-FR" smtClean="0"/>
              <a:t>1er juin 2023</a:t>
            </a:fld>
            <a:endParaRPr lang="fr-FR" dirty="0"/>
          </a:p>
        </p:txBody>
      </p:sp>
      <p:grpSp>
        <p:nvGrpSpPr>
          <p:cNvPr id="445" name="Graphique 17">
            <a:extLst>
              <a:ext uri="{FF2B5EF4-FFF2-40B4-BE49-F238E27FC236}">
                <a16:creationId xmlns:a16="http://schemas.microsoft.com/office/drawing/2014/main" id="{471E6184-4655-4199-A130-6BC7916E368F}"/>
              </a:ext>
            </a:extLst>
          </p:cNvPr>
          <p:cNvGrpSpPr/>
          <p:nvPr/>
        </p:nvGrpSpPr>
        <p:grpSpPr>
          <a:xfrm>
            <a:off x="1289485" y="1286726"/>
            <a:ext cx="3011108" cy="3674573"/>
            <a:chOff x="1719313" y="1286726"/>
            <a:chExt cx="4014811" cy="4293032"/>
          </a:xfrm>
        </p:grpSpPr>
        <p:sp>
          <p:nvSpPr>
            <p:cNvPr id="446" name="Forme libre : forme 445">
              <a:extLst>
                <a:ext uri="{FF2B5EF4-FFF2-40B4-BE49-F238E27FC236}">
                  <a16:creationId xmlns:a16="http://schemas.microsoft.com/office/drawing/2014/main" id="{E132B564-89F6-4AE1-800E-B268EEBE1339}"/>
                </a:ext>
              </a:extLst>
            </p:cNvPr>
            <p:cNvSpPr/>
            <p:nvPr/>
          </p:nvSpPr>
          <p:spPr>
            <a:xfrm>
              <a:off x="5448126" y="2912145"/>
              <a:ext cx="29720" cy="82177"/>
            </a:xfrm>
            <a:custGeom>
              <a:avLst/>
              <a:gdLst>
                <a:gd name="connsiteX0" fmla="*/ 25148 w 29720"/>
                <a:gd name="connsiteY0" fmla="*/ 82024 h 82177"/>
                <a:gd name="connsiteX1" fmla="*/ 17984 w 29720"/>
                <a:gd name="connsiteY1" fmla="*/ 77638 h 82177"/>
                <a:gd name="connsiteX2" fmla="*/ 0 w 29720"/>
                <a:gd name="connsiteY2" fmla="*/ 0 h 82177"/>
                <a:gd name="connsiteX3" fmla="*/ 12282 w 29720"/>
                <a:gd name="connsiteY3" fmla="*/ 0 h 82177"/>
                <a:gd name="connsiteX4" fmla="*/ 29535 w 29720"/>
                <a:gd name="connsiteY4" fmla="*/ 74860 h 82177"/>
                <a:gd name="connsiteX5" fmla="*/ 25324 w 29720"/>
                <a:gd name="connsiteY5" fmla="*/ 81980 h 82177"/>
                <a:gd name="connsiteX6" fmla="*/ 25148 w 29720"/>
                <a:gd name="connsiteY6" fmla="*/ 82024 h 8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20" h="82177">
                  <a:moveTo>
                    <a:pt x="25148" y="82024"/>
                  </a:moveTo>
                  <a:cubicBezTo>
                    <a:pt x="21961" y="82755"/>
                    <a:pt x="18774" y="80811"/>
                    <a:pt x="17984" y="77638"/>
                  </a:cubicBezTo>
                  <a:lnTo>
                    <a:pt x="0" y="0"/>
                  </a:lnTo>
                  <a:lnTo>
                    <a:pt x="12282" y="0"/>
                  </a:lnTo>
                  <a:lnTo>
                    <a:pt x="29535" y="74860"/>
                  </a:lnTo>
                  <a:cubicBezTo>
                    <a:pt x="30339" y="77989"/>
                    <a:pt x="28453" y="81176"/>
                    <a:pt x="25324" y="81980"/>
                  </a:cubicBezTo>
                  <a:cubicBezTo>
                    <a:pt x="25265" y="81995"/>
                    <a:pt x="25207" y="82010"/>
                    <a:pt x="25148" y="82024"/>
                  </a:cubicBezTo>
                  <a:close/>
                </a:path>
              </a:pathLst>
            </a:custGeom>
            <a:solidFill>
              <a:srgbClr val="0BA157"/>
            </a:solidFill>
            <a:ln w="14598" cap="flat">
              <a:noFill/>
              <a:prstDash val="solid"/>
              <a:miter/>
            </a:ln>
          </p:spPr>
          <p:txBody>
            <a:bodyPr rtlCol="0" anchor="ctr"/>
            <a:lstStyle/>
            <a:p>
              <a:endParaRPr lang="fr-FR" sz="1350"/>
            </a:p>
          </p:txBody>
        </p:sp>
        <p:sp>
          <p:nvSpPr>
            <p:cNvPr id="447" name="Forme libre : forme 446">
              <a:extLst>
                <a:ext uri="{FF2B5EF4-FFF2-40B4-BE49-F238E27FC236}">
                  <a16:creationId xmlns:a16="http://schemas.microsoft.com/office/drawing/2014/main" id="{CA57FFB7-AD6B-4517-9ABA-AAACAB9AB74F}"/>
                </a:ext>
              </a:extLst>
            </p:cNvPr>
            <p:cNvSpPr/>
            <p:nvPr/>
          </p:nvSpPr>
          <p:spPr>
            <a:xfrm rot="10017601">
              <a:off x="5460989" y="2957918"/>
              <a:ext cx="18861" cy="46495"/>
            </a:xfrm>
            <a:custGeom>
              <a:avLst/>
              <a:gdLst>
                <a:gd name="connsiteX0" fmla="*/ 14475 w 18861"/>
                <a:gd name="connsiteY0" fmla="*/ 0 h 46495"/>
                <a:gd name="connsiteX1" fmla="*/ 18861 w 18861"/>
                <a:gd name="connsiteY1" fmla="*/ 0 h 46495"/>
                <a:gd name="connsiteX2" fmla="*/ 18861 w 18861"/>
                <a:gd name="connsiteY2" fmla="*/ 46495 h 46495"/>
                <a:gd name="connsiteX3" fmla="*/ 14475 w 18861"/>
                <a:gd name="connsiteY3" fmla="*/ 46495 h 46495"/>
                <a:gd name="connsiteX4" fmla="*/ 4386 w 18861"/>
                <a:gd name="connsiteY4" fmla="*/ 46495 h 46495"/>
                <a:gd name="connsiteX5" fmla="*/ 0 w 18861"/>
                <a:gd name="connsiteY5" fmla="*/ 46495 h 46495"/>
                <a:gd name="connsiteX6" fmla="*/ 0 w 18861"/>
                <a:gd name="connsiteY6" fmla="*/ 0 h 46495"/>
                <a:gd name="connsiteX7" fmla="*/ 4386 w 18861"/>
                <a:gd name="connsiteY7" fmla="*/ 0 h 4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1" h="46495">
                  <a:moveTo>
                    <a:pt x="14475" y="0"/>
                  </a:moveTo>
                  <a:cubicBezTo>
                    <a:pt x="16897" y="0"/>
                    <a:pt x="18861" y="0"/>
                    <a:pt x="18861" y="0"/>
                  </a:cubicBezTo>
                  <a:lnTo>
                    <a:pt x="18861" y="46495"/>
                  </a:lnTo>
                  <a:cubicBezTo>
                    <a:pt x="18861" y="46495"/>
                    <a:pt x="16897" y="46495"/>
                    <a:pt x="14475" y="46495"/>
                  </a:cubicBezTo>
                  <a:lnTo>
                    <a:pt x="4386" y="46495"/>
                  </a:lnTo>
                  <a:cubicBezTo>
                    <a:pt x="1964" y="46495"/>
                    <a:pt x="0" y="46495"/>
                    <a:pt x="0" y="46495"/>
                  </a:cubicBezTo>
                  <a:lnTo>
                    <a:pt x="0" y="0"/>
                  </a:lnTo>
                  <a:cubicBezTo>
                    <a:pt x="0" y="0"/>
                    <a:pt x="1964" y="0"/>
                    <a:pt x="4386" y="0"/>
                  </a:cubicBezTo>
                  <a:close/>
                </a:path>
              </a:pathLst>
            </a:custGeom>
            <a:solidFill>
              <a:srgbClr val="0BA157"/>
            </a:solidFill>
            <a:ln w="14598" cap="flat">
              <a:noFill/>
              <a:prstDash val="solid"/>
              <a:miter/>
            </a:ln>
          </p:spPr>
          <p:txBody>
            <a:bodyPr rtlCol="0" anchor="ctr"/>
            <a:lstStyle/>
            <a:p>
              <a:endParaRPr lang="fr-FR" sz="1350"/>
            </a:p>
          </p:txBody>
        </p:sp>
        <p:sp>
          <p:nvSpPr>
            <p:cNvPr id="448" name="Forme libre : forme 447">
              <a:extLst>
                <a:ext uri="{FF2B5EF4-FFF2-40B4-BE49-F238E27FC236}">
                  <a16:creationId xmlns:a16="http://schemas.microsoft.com/office/drawing/2014/main" id="{737428DC-C18C-428A-8B99-77229A031186}"/>
                </a:ext>
              </a:extLst>
            </p:cNvPr>
            <p:cNvSpPr/>
            <p:nvPr/>
          </p:nvSpPr>
          <p:spPr>
            <a:xfrm>
              <a:off x="5333790" y="2909367"/>
              <a:ext cx="7018" cy="30704"/>
            </a:xfrm>
            <a:custGeom>
              <a:avLst/>
              <a:gdLst>
                <a:gd name="connsiteX0" fmla="*/ 0 w 7018"/>
                <a:gd name="connsiteY0" fmla="*/ 0 h 30704"/>
                <a:gd name="connsiteX1" fmla="*/ 7018 w 7018"/>
                <a:gd name="connsiteY1" fmla="*/ 0 h 30704"/>
                <a:gd name="connsiteX2" fmla="*/ 7018 w 7018"/>
                <a:gd name="connsiteY2" fmla="*/ 30704 h 30704"/>
                <a:gd name="connsiteX3" fmla="*/ 0 w 7018"/>
                <a:gd name="connsiteY3" fmla="*/ 30704 h 30704"/>
              </a:gdLst>
              <a:ahLst/>
              <a:cxnLst>
                <a:cxn ang="0">
                  <a:pos x="connsiteX0" y="connsiteY0"/>
                </a:cxn>
                <a:cxn ang="0">
                  <a:pos x="connsiteX1" y="connsiteY1"/>
                </a:cxn>
                <a:cxn ang="0">
                  <a:pos x="connsiteX2" y="connsiteY2"/>
                </a:cxn>
                <a:cxn ang="0">
                  <a:pos x="connsiteX3" y="connsiteY3"/>
                </a:cxn>
              </a:cxnLst>
              <a:rect l="l" t="t" r="r" b="b"/>
              <a:pathLst>
                <a:path w="7018" h="30704">
                  <a:moveTo>
                    <a:pt x="0" y="0"/>
                  </a:moveTo>
                  <a:lnTo>
                    <a:pt x="7018" y="0"/>
                  </a:lnTo>
                  <a:lnTo>
                    <a:pt x="7018" y="30704"/>
                  </a:lnTo>
                  <a:lnTo>
                    <a:pt x="0" y="30704"/>
                  </a:lnTo>
                  <a:close/>
                </a:path>
              </a:pathLst>
            </a:custGeom>
            <a:solidFill>
              <a:srgbClr val="0BA157"/>
            </a:solidFill>
            <a:ln w="14598" cap="flat">
              <a:noFill/>
              <a:prstDash val="solid"/>
              <a:miter/>
            </a:ln>
          </p:spPr>
          <p:txBody>
            <a:bodyPr rtlCol="0" anchor="ctr"/>
            <a:lstStyle/>
            <a:p>
              <a:endParaRPr lang="fr-FR" sz="1350"/>
            </a:p>
          </p:txBody>
        </p:sp>
        <p:sp>
          <p:nvSpPr>
            <p:cNvPr id="449" name="Forme libre : forme 448">
              <a:extLst>
                <a:ext uri="{FF2B5EF4-FFF2-40B4-BE49-F238E27FC236}">
                  <a16:creationId xmlns:a16="http://schemas.microsoft.com/office/drawing/2014/main" id="{85BAC503-DD95-4DAE-83F4-C5916C94BBEA}"/>
                </a:ext>
              </a:extLst>
            </p:cNvPr>
            <p:cNvSpPr/>
            <p:nvPr/>
          </p:nvSpPr>
          <p:spPr>
            <a:xfrm>
              <a:off x="5409088" y="2909367"/>
              <a:ext cx="7018" cy="30704"/>
            </a:xfrm>
            <a:custGeom>
              <a:avLst/>
              <a:gdLst>
                <a:gd name="connsiteX0" fmla="*/ 0 w 7018"/>
                <a:gd name="connsiteY0" fmla="*/ 0 h 30704"/>
                <a:gd name="connsiteX1" fmla="*/ 7018 w 7018"/>
                <a:gd name="connsiteY1" fmla="*/ 0 h 30704"/>
                <a:gd name="connsiteX2" fmla="*/ 7018 w 7018"/>
                <a:gd name="connsiteY2" fmla="*/ 30704 h 30704"/>
                <a:gd name="connsiteX3" fmla="*/ 0 w 7018"/>
                <a:gd name="connsiteY3" fmla="*/ 30704 h 30704"/>
              </a:gdLst>
              <a:ahLst/>
              <a:cxnLst>
                <a:cxn ang="0">
                  <a:pos x="connsiteX0" y="connsiteY0"/>
                </a:cxn>
                <a:cxn ang="0">
                  <a:pos x="connsiteX1" y="connsiteY1"/>
                </a:cxn>
                <a:cxn ang="0">
                  <a:pos x="connsiteX2" y="connsiteY2"/>
                </a:cxn>
                <a:cxn ang="0">
                  <a:pos x="connsiteX3" y="connsiteY3"/>
                </a:cxn>
              </a:cxnLst>
              <a:rect l="l" t="t" r="r" b="b"/>
              <a:pathLst>
                <a:path w="7018" h="30704">
                  <a:moveTo>
                    <a:pt x="0" y="0"/>
                  </a:moveTo>
                  <a:lnTo>
                    <a:pt x="7018" y="0"/>
                  </a:lnTo>
                  <a:lnTo>
                    <a:pt x="7018" y="30704"/>
                  </a:lnTo>
                  <a:lnTo>
                    <a:pt x="0" y="30704"/>
                  </a:lnTo>
                  <a:close/>
                </a:path>
              </a:pathLst>
            </a:custGeom>
            <a:solidFill>
              <a:srgbClr val="0BA157"/>
            </a:solidFill>
            <a:ln w="14598" cap="flat">
              <a:noFill/>
              <a:prstDash val="solid"/>
              <a:miter/>
            </a:ln>
          </p:spPr>
          <p:txBody>
            <a:bodyPr rtlCol="0" anchor="ctr"/>
            <a:lstStyle/>
            <a:p>
              <a:endParaRPr lang="fr-FR" sz="1350"/>
            </a:p>
          </p:txBody>
        </p:sp>
        <p:sp>
          <p:nvSpPr>
            <p:cNvPr id="450" name="Forme libre : forme 449">
              <a:extLst>
                <a:ext uri="{FF2B5EF4-FFF2-40B4-BE49-F238E27FC236}">
                  <a16:creationId xmlns:a16="http://schemas.microsoft.com/office/drawing/2014/main" id="{706C2D3D-62E8-4E74-818A-F96EBA5FE19C}"/>
                </a:ext>
              </a:extLst>
            </p:cNvPr>
            <p:cNvSpPr/>
            <p:nvPr/>
          </p:nvSpPr>
          <p:spPr>
            <a:xfrm>
              <a:off x="5318291" y="2935538"/>
              <a:ext cx="113313" cy="65941"/>
            </a:xfrm>
            <a:custGeom>
              <a:avLst/>
              <a:gdLst>
                <a:gd name="connsiteX0" fmla="*/ 110243 w 113313"/>
                <a:gd name="connsiteY0" fmla="*/ 0 h 65941"/>
                <a:gd name="connsiteX1" fmla="*/ 113313 w 113313"/>
                <a:gd name="connsiteY1" fmla="*/ 0 h 65941"/>
                <a:gd name="connsiteX2" fmla="*/ 113313 w 113313"/>
                <a:gd name="connsiteY2" fmla="*/ 65941 h 65941"/>
                <a:gd name="connsiteX3" fmla="*/ 110243 w 113313"/>
                <a:gd name="connsiteY3" fmla="*/ 65941 h 65941"/>
                <a:gd name="connsiteX4" fmla="*/ 3070 w 113313"/>
                <a:gd name="connsiteY4" fmla="*/ 65941 h 65941"/>
                <a:gd name="connsiteX5" fmla="*/ 0 w 113313"/>
                <a:gd name="connsiteY5" fmla="*/ 65941 h 65941"/>
                <a:gd name="connsiteX6" fmla="*/ 0 w 113313"/>
                <a:gd name="connsiteY6" fmla="*/ 0 h 65941"/>
                <a:gd name="connsiteX7" fmla="*/ 3070 w 113313"/>
                <a:gd name="connsiteY7" fmla="*/ 0 h 6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13" h="65941">
                  <a:moveTo>
                    <a:pt x="110243" y="0"/>
                  </a:moveTo>
                  <a:cubicBezTo>
                    <a:pt x="111939" y="0"/>
                    <a:pt x="113313" y="0"/>
                    <a:pt x="113313" y="0"/>
                  </a:cubicBezTo>
                  <a:lnTo>
                    <a:pt x="113313" y="65941"/>
                  </a:lnTo>
                  <a:cubicBezTo>
                    <a:pt x="113313" y="65941"/>
                    <a:pt x="111939" y="65941"/>
                    <a:pt x="110243" y="65941"/>
                  </a:cubicBezTo>
                  <a:lnTo>
                    <a:pt x="3070" y="65941"/>
                  </a:lnTo>
                  <a:cubicBezTo>
                    <a:pt x="1375" y="65941"/>
                    <a:pt x="0" y="65941"/>
                    <a:pt x="0" y="65941"/>
                  </a:cubicBezTo>
                  <a:lnTo>
                    <a:pt x="0" y="0"/>
                  </a:lnTo>
                  <a:cubicBezTo>
                    <a:pt x="0" y="0"/>
                    <a:pt x="1375" y="0"/>
                    <a:pt x="3070" y="0"/>
                  </a:cubicBezTo>
                  <a:close/>
                </a:path>
              </a:pathLst>
            </a:custGeom>
            <a:noFill/>
            <a:ln w="14598" cap="flat">
              <a:solidFill>
                <a:srgbClr val="0BA157"/>
              </a:solidFill>
              <a:prstDash val="solid"/>
              <a:miter/>
            </a:ln>
          </p:spPr>
          <p:txBody>
            <a:bodyPr rtlCol="0" anchor="ctr"/>
            <a:lstStyle/>
            <a:p>
              <a:endParaRPr lang="fr-FR" sz="1350"/>
            </a:p>
          </p:txBody>
        </p:sp>
        <p:sp>
          <p:nvSpPr>
            <p:cNvPr id="451" name="Forme libre : forme 450">
              <a:extLst>
                <a:ext uri="{FF2B5EF4-FFF2-40B4-BE49-F238E27FC236}">
                  <a16:creationId xmlns:a16="http://schemas.microsoft.com/office/drawing/2014/main" id="{D6F24FBC-9894-49BA-AF0E-60702271CB9A}"/>
                </a:ext>
              </a:extLst>
            </p:cNvPr>
            <p:cNvSpPr/>
            <p:nvPr/>
          </p:nvSpPr>
          <p:spPr>
            <a:xfrm>
              <a:off x="5342562" y="2936270"/>
              <a:ext cx="64625" cy="64625"/>
            </a:xfrm>
            <a:custGeom>
              <a:avLst/>
              <a:gdLst>
                <a:gd name="connsiteX0" fmla="*/ 64625 w 64625"/>
                <a:gd name="connsiteY0" fmla="*/ 32313 h 64625"/>
                <a:gd name="connsiteX1" fmla="*/ 32312 w 64625"/>
                <a:gd name="connsiteY1" fmla="*/ 64625 h 64625"/>
                <a:gd name="connsiteX2" fmla="*/ 0 w 64625"/>
                <a:gd name="connsiteY2" fmla="*/ 32313 h 64625"/>
                <a:gd name="connsiteX3" fmla="*/ 32312 w 64625"/>
                <a:gd name="connsiteY3" fmla="*/ 0 h 64625"/>
                <a:gd name="connsiteX4" fmla="*/ 32459 w 64625"/>
                <a:gd name="connsiteY4" fmla="*/ 0 h 64625"/>
                <a:gd name="connsiteX5" fmla="*/ 64625 w 64625"/>
                <a:gd name="connsiteY5" fmla="*/ 32166 h 64625"/>
                <a:gd name="connsiteX6" fmla="*/ 64625 w 64625"/>
                <a:gd name="connsiteY6" fmla="*/ 32313 h 6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25" h="64625">
                  <a:moveTo>
                    <a:pt x="64625" y="32313"/>
                  </a:moveTo>
                  <a:cubicBezTo>
                    <a:pt x="64625" y="50165"/>
                    <a:pt x="50165" y="64625"/>
                    <a:pt x="32312" y="64625"/>
                  </a:cubicBezTo>
                  <a:cubicBezTo>
                    <a:pt x="14460" y="64625"/>
                    <a:pt x="0" y="50165"/>
                    <a:pt x="0" y="32313"/>
                  </a:cubicBezTo>
                  <a:cubicBezTo>
                    <a:pt x="0" y="14460"/>
                    <a:pt x="14460" y="0"/>
                    <a:pt x="32312" y="0"/>
                  </a:cubicBezTo>
                  <a:cubicBezTo>
                    <a:pt x="32356" y="0"/>
                    <a:pt x="32415" y="0"/>
                    <a:pt x="32459" y="0"/>
                  </a:cubicBezTo>
                  <a:cubicBezTo>
                    <a:pt x="50223" y="0"/>
                    <a:pt x="64625" y="14402"/>
                    <a:pt x="64625" y="32166"/>
                  </a:cubicBezTo>
                  <a:cubicBezTo>
                    <a:pt x="64625" y="32210"/>
                    <a:pt x="64625" y="32269"/>
                    <a:pt x="64625" y="32313"/>
                  </a:cubicBezTo>
                  <a:close/>
                </a:path>
              </a:pathLst>
            </a:custGeom>
            <a:noFill/>
            <a:ln w="14598" cap="flat">
              <a:solidFill>
                <a:srgbClr val="0BA157"/>
              </a:solidFill>
              <a:prstDash val="solid"/>
              <a:miter/>
            </a:ln>
          </p:spPr>
          <p:txBody>
            <a:bodyPr rtlCol="0" anchor="ctr"/>
            <a:lstStyle/>
            <a:p>
              <a:endParaRPr lang="fr-FR" sz="1350"/>
            </a:p>
          </p:txBody>
        </p:sp>
        <p:sp>
          <p:nvSpPr>
            <p:cNvPr id="452" name="Forme libre : forme 451">
              <a:extLst>
                <a:ext uri="{FF2B5EF4-FFF2-40B4-BE49-F238E27FC236}">
                  <a16:creationId xmlns:a16="http://schemas.microsoft.com/office/drawing/2014/main" id="{27C14AB9-9A7C-4744-B586-78CC2AE8BFD8}"/>
                </a:ext>
              </a:extLst>
            </p:cNvPr>
            <p:cNvSpPr/>
            <p:nvPr/>
          </p:nvSpPr>
          <p:spPr>
            <a:xfrm>
              <a:off x="4114685" y="1942329"/>
              <a:ext cx="178961" cy="1077280"/>
            </a:xfrm>
            <a:custGeom>
              <a:avLst/>
              <a:gdLst>
                <a:gd name="connsiteX0" fmla="*/ 0 w 178961"/>
                <a:gd name="connsiteY0" fmla="*/ 373422 h 1077280"/>
                <a:gd name="connsiteX1" fmla="*/ 0 w 178961"/>
                <a:gd name="connsiteY1" fmla="*/ 41378 h 1077280"/>
                <a:gd name="connsiteX2" fmla="*/ 41378 w 178961"/>
                <a:gd name="connsiteY2" fmla="*/ 0 h 1077280"/>
                <a:gd name="connsiteX3" fmla="*/ 137438 w 178961"/>
                <a:gd name="connsiteY3" fmla="*/ 0 h 1077280"/>
                <a:gd name="connsiteX4" fmla="*/ 178962 w 178961"/>
                <a:gd name="connsiteY4" fmla="*/ 41378 h 1077280"/>
                <a:gd name="connsiteX5" fmla="*/ 178962 w 178961"/>
                <a:gd name="connsiteY5" fmla="*/ 1077280 h 107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61" h="1077280">
                  <a:moveTo>
                    <a:pt x="0" y="373422"/>
                  </a:moveTo>
                  <a:lnTo>
                    <a:pt x="0" y="41378"/>
                  </a:lnTo>
                  <a:cubicBezTo>
                    <a:pt x="0" y="18525"/>
                    <a:pt x="18525" y="0"/>
                    <a:pt x="41378" y="0"/>
                  </a:cubicBezTo>
                  <a:lnTo>
                    <a:pt x="137438" y="0"/>
                  </a:lnTo>
                  <a:cubicBezTo>
                    <a:pt x="160320" y="0"/>
                    <a:pt x="178874" y="18501"/>
                    <a:pt x="178962" y="41378"/>
                  </a:cubicBezTo>
                  <a:lnTo>
                    <a:pt x="178962" y="1077280"/>
                  </a:lnTo>
                </a:path>
              </a:pathLst>
            </a:custGeom>
            <a:noFill/>
            <a:ln w="14598" cap="rnd">
              <a:solidFill>
                <a:srgbClr val="0BA157"/>
              </a:solidFill>
              <a:prstDash val="solid"/>
              <a:round/>
            </a:ln>
          </p:spPr>
          <p:txBody>
            <a:bodyPr rtlCol="0" anchor="ctr"/>
            <a:lstStyle/>
            <a:p>
              <a:endParaRPr lang="fr-FR" sz="1350"/>
            </a:p>
          </p:txBody>
        </p:sp>
        <p:sp>
          <p:nvSpPr>
            <p:cNvPr id="453" name="Forme libre : forme 452">
              <a:extLst>
                <a:ext uri="{FF2B5EF4-FFF2-40B4-BE49-F238E27FC236}">
                  <a16:creationId xmlns:a16="http://schemas.microsoft.com/office/drawing/2014/main" id="{2BED6EED-D906-4821-889A-44C8485AB6C2}"/>
                </a:ext>
              </a:extLst>
            </p:cNvPr>
            <p:cNvSpPr/>
            <p:nvPr/>
          </p:nvSpPr>
          <p:spPr>
            <a:xfrm>
              <a:off x="4166736"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4" name="Forme libre : forme 453">
              <a:extLst>
                <a:ext uri="{FF2B5EF4-FFF2-40B4-BE49-F238E27FC236}">
                  <a16:creationId xmlns:a16="http://schemas.microsoft.com/office/drawing/2014/main" id="{D30536AB-3761-4B9F-815F-F9B4FC1F7332}"/>
                </a:ext>
              </a:extLst>
            </p:cNvPr>
            <p:cNvSpPr/>
            <p:nvPr/>
          </p:nvSpPr>
          <p:spPr>
            <a:xfrm>
              <a:off x="4193785"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5" name="Forme libre : forme 454">
              <a:extLst>
                <a:ext uri="{FF2B5EF4-FFF2-40B4-BE49-F238E27FC236}">
                  <a16:creationId xmlns:a16="http://schemas.microsoft.com/office/drawing/2014/main" id="{EFDFD391-219D-4007-AC72-C8B5EBE4131C}"/>
                </a:ext>
              </a:extLst>
            </p:cNvPr>
            <p:cNvSpPr/>
            <p:nvPr/>
          </p:nvSpPr>
          <p:spPr>
            <a:xfrm>
              <a:off x="4220834"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6" name="Forme libre : forme 455">
              <a:extLst>
                <a:ext uri="{FF2B5EF4-FFF2-40B4-BE49-F238E27FC236}">
                  <a16:creationId xmlns:a16="http://schemas.microsoft.com/office/drawing/2014/main" id="{495CF02F-5731-4B41-8657-25EBC175BACC}"/>
                </a:ext>
              </a:extLst>
            </p:cNvPr>
            <p:cNvSpPr/>
            <p:nvPr/>
          </p:nvSpPr>
          <p:spPr>
            <a:xfrm>
              <a:off x="4247883"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7" name="Forme libre : forme 456">
              <a:extLst>
                <a:ext uri="{FF2B5EF4-FFF2-40B4-BE49-F238E27FC236}">
                  <a16:creationId xmlns:a16="http://schemas.microsoft.com/office/drawing/2014/main" id="{19FC3997-1AF0-43E6-8588-661B88624956}"/>
                </a:ext>
              </a:extLst>
            </p:cNvPr>
            <p:cNvSpPr/>
            <p:nvPr/>
          </p:nvSpPr>
          <p:spPr>
            <a:xfrm>
              <a:off x="4166736"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8" name="Forme libre : forme 457">
              <a:extLst>
                <a:ext uri="{FF2B5EF4-FFF2-40B4-BE49-F238E27FC236}">
                  <a16:creationId xmlns:a16="http://schemas.microsoft.com/office/drawing/2014/main" id="{0AF6DACD-FDD2-4D4E-BEBB-283639D436E8}"/>
                </a:ext>
              </a:extLst>
            </p:cNvPr>
            <p:cNvSpPr/>
            <p:nvPr/>
          </p:nvSpPr>
          <p:spPr>
            <a:xfrm>
              <a:off x="4193785"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59" name="Forme libre : forme 458">
              <a:extLst>
                <a:ext uri="{FF2B5EF4-FFF2-40B4-BE49-F238E27FC236}">
                  <a16:creationId xmlns:a16="http://schemas.microsoft.com/office/drawing/2014/main" id="{3072379C-7321-41ED-8B88-966F8C04812B}"/>
                </a:ext>
              </a:extLst>
            </p:cNvPr>
            <p:cNvSpPr/>
            <p:nvPr/>
          </p:nvSpPr>
          <p:spPr>
            <a:xfrm>
              <a:off x="4220834"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0" name="Forme libre : forme 459">
              <a:extLst>
                <a:ext uri="{FF2B5EF4-FFF2-40B4-BE49-F238E27FC236}">
                  <a16:creationId xmlns:a16="http://schemas.microsoft.com/office/drawing/2014/main" id="{06B5E6EB-BB09-462E-A939-85D17FA78D62}"/>
                </a:ext>
              </a:extLst>
            </p:cNvPr>
            <p:cNvSpPr/>
            <p:nvPr/>
          </p:nvSpPr>
          <p:spPr>
            <a:xfrm>
              <a:off x="4247883"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1" name="Forme libre : forme 460">
              <a:extLst>
                <a:ext uri="{FF2B5EF4-FFF2-40B4-BE49-F238E27FC236}">
                  <a16:creationId xmlns:a16="http://schemas.microsoft.com/office/drawing/2014/main" id="{8FD4E580-F669-4413-BA34-3581CDFFA0AF}"/>
                </a:ext>
              </a:extLst>
            </p:cNvPr>
            <p:cNvSpPr/>
            <p:nvPr/>
          </p:nvSpPr>
          <p:spPr>
            <a:xfrm>
              <a:off x="4141734" y="2059152"/>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2" name="Forme libre : forme 461">
              <a:extLst>
                <a:ext uri="{FF2B5EF4-FFF2-40B4-BE49-F238E27FC236}">
                  <a16:creationId xmlns:a16="http://schemas.microsoft.com/office/drawing/2014/main" id="{BB6E47AB-80FD-495C-ADE0-10171718F58A}"/>
                </a:ext>
              </a:extLst>
            </p:cNvPr>
            <p:cNvSpPr/>
            <p:nvPr/>
          </p:nvSpPr>
          <p:spPr>
            <a:xfrm>
              <a:off x="4168783" y="2059152"/>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3" name="Forme libre : forme 462">
              <a:extLst>
                <a:ext uri="{FF2B5EF4-FFF2-40B4-BE49-F238E27FC236}">
                  <a16:creationId xmlns:a16="http://schemas.microsoft.com/office/drawing/2014/main" id="{B45C2F72-DAA7-414E-B98E-8E135B291281}"/>
                </a:ext>
              </a:extLst>
            </p:cNvPr>
            <p:cNvSpPr/>
            <p:nvPr/>
          </p:nvSpPr>
          <p:spPr>
            <a:xfrm>
              <a:off x="4140710" y="2015581"/>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4" name="Forme libre : forme 463">
              <a:extLst>
                <a:ext uri="{FF2B5EF4-FFF2-40B4-BE49-F238E27FC236}">
                  <a16:creationId xmlns:a16="http://schemas.microsoft.com/office/drawing/2014/main" id="{C4DE23EF-0952-4E3E-ACF6-284E0F6A3099}"/>
                </a:ext>
              </a:extLst>
            </p:cNvPr>
            <p:cNvSpPr/>
            <p:nvPr/>
          </p:nvSpPr>
          <p:spPr>
            <a:xfrm>
              <a:off x="4141734" y="2102576"/>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5" name="Forme libre : forme 464">
              <a:extLst>
                <a:ext uri="{FF2B5EF4-FFF2-40B4-BE49-F238E27FC236}">
                  <a16:creationId xmlns:a16="http://schemas.microsoft.com/office/drawing/2014/main" id="{AAD6A70E-CD0D-48D8-B528-F509A721EA7E}"/>
                </a:ext>
              </a:extLst>
            </p:cNvPr>
            <p:cNvSpPr/>
            <p:nvPr/>
          </p:nvSpPr>
          <p:spPr>
            <a:xfrm>
              <a:off x="4168783" y="2102576"/>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466" name="Forme libre : forme 465">
              <a:extLst>
                <a:ext uri="{FF2B5EF4-FFF2-40B4-BE49-F238E27FC236}">
                  <a16:creationId xmlns:a16="http://schemas.microsoft.com/office/drawing/2014/main" id="{BAB43F28-FAB4-4DC4-BFFC-24B5D4060E2A}"/>
                </a:ext>
              </a:extLst>
            </p:cNvPr>
            <p:cNvSpPr/>
            <p:nvPr/>
          </p:nvSpPr>
          <p:spPr>
            <a:xfrm>
              <a:off x="3781763" y="2315751"/>
              <a:ext cx="416846" cy="712777"/>
            </a:xfrm>
            <a:custGeom>
              <a:avLst/>
              <a:gdLst>
                <a:gd name="connsiteX0" fmla="*/ 416847 w 416846"/>
                <a:gd name="connsiteY0" fmla="*/ 712777 h 712777"/>
                <a:gd name="connsiteX1" fmla="*/ 416847 w 416846"/>
                <a:gd name="connsiteY1" fmla="*/ 113313 h 712777"/>
                <a:gd name="connsiteX2" fmla="*/ 397254 w 416846"/>
                <a:gd name="connsiteY2" fmla="*/ 113313 h 712777"/>
                <a:gd name="connsiteX3" fmla="*/ 397254 w 416846"/>
                <a:gd name="connsiteY3" fmla="*/ 89773 h 712777"/>
                <a:gd name="connsiteX4" fmla="*/ 384534 w 416846"/>
                <a:gd name="connsiteY4" fmla="*/ 89773 h 712777"/>
                <a:gd name="connsiteX5" fmla="*/ 365673 w 416846"/>
                <a:gd name="connsiteY5" fmla="*/ 70912 h 712777"/>
                <a:gd name="connsiteX6" fmla="*/ 365673 w 416846"/>
                <a:gd name="connsiteY6" fmla="*/ 41670 h 712777"/>
                <a:gd name="connsiteX7" fmla="*/ 346812 w 416846"/>
                <a:gd name="connsiteY7" fmla="*/ 22809 h 712777"/>
                <a:gd name="connsiteX8" fmla="*/ 339062 w 416846"/>
                <a:gd name="connsiteY8" fmla="*/ 22809 h 712777"/>
                <a:gd name="connsiteX9" fmla="*/ 339062 w 416846"/>
                <a:gd name="connsiteY9" fmla="*/ 0 h 712777"/>
                <a:gd name="connsiteX10" fmla="*/ 75006 w 416846"/>
                <a:gd name="connsiteY10" fmla="*/ 0 h 712777"/>
                <a:gd name="connsiteX11" fmla="*/ 75006 w 416846"/>
                <a:gd name="connsiteY11" fmla="*/ 23101 h 712777"/>
                <a:gd name="connsiteX12" fmla="*/ 68134 w 416846"/>
                <a:gd name="connsiteY12" fmla="*/ 23101 h 712777"/>
                <a:gd name="connsiteX13" fmla="*/ 49273 w 416846"/>
                <a:gd name="connsiteY13" fmla="*/ 41963 h 712777"/>
                <a:gd name="connsiteX14" fmla="*/ 49273 w 416846"/>
                <a:gd name="connsiteY14" fmla="*/ 71205 h 712777"/>
                <a:gd name="connsiteX15" fmla="*/ 30412 w 416846"/>
                <a:gd name="connsiteY15" fmla="*/ 89773 h 712777"/>
                <a:gd name="connsiteX16" fmla="*/ 30412 w 416846"/>
                <a:gd name="connsiteY16" fmla="*/ 89773 h 712777"/>
                <a:gd name="connsiteX17" fmla="*/ 22662 w 416846"/>
                <a:gd name="connsiteY17" fmla="*/ 89773 h 712777"/>
                <a:gd name="connsiteX18" fmla="*/ 22662 w 416846"/>
                <a:gd name="connsiteY18" fmla="*/ 113021 h 712777"/>
                <a:gd name="connsiteX19" fmla="*/ 0 w 416846"/>
                <a:gd name="connsiteY19" fmla="*/ 113021 h 712777"/>
                <a:gd name="connsiteX20" fmla="*/ 0 w 416846"/>
                <a:gd name="connsiteY20" fmla="*/ 649614 h 71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846" h="712777">
                  <a:moveTo>
                    <a:pt x="416847" y="712777"/>
                  </a:moveTo>
                  <a:lnTo>
                    <a:pt x="416847" y="113313"/>
                  </a:lnTo>
                  <a:lnTo>
                    <a:pt x="397254" y="113313"/>
                  </a:lnTo>
                  <a:lnTo>
                    <a:pt x="397254" y="89773"/>
                  </a:lnTo>
                  <a:lnTo>
                    <a:pt x="384534" y="89773"/>
                  </a:lnTo>
                  <a:cubicBezTo>
                    <a:pt x="374124" y="89773"/>
                    <a:pt x="365673" y="81328"/>
                    <a:pt x="365673" y="70912"/>
                  </a:cubicBezTo>
                  <a:lnTo>
                    <a:pt x="365673" y="41670"/>
                  </a:lnTo>
                  <a:cubicBezTo>
                    <a:pt x="365673" y="31254"/>
                    <a:pt x="357222" y="22809"/>
                    <a:pt x="346812" y="22809"/>
                  </a:cubicBezTo>
                  <a:lnTo>
                    <a:pt x="339062" y="22809"/>
                  </a:lnTo>
                  <a:lnTo>
                    <a:pt x="339062" y="0"/>
                  </a:lnTo>
                  <a:lnTo>
                    <a:pt x="75006" y="0"/>
                  </a:lnTo>
                  <a:lnTo>
                    <a:pt x="75006" y="23101"/>
                  </a:lnTo>
                  <a:lnTo>
                    <a:pt x="68134" y="23101"/>
                  </a:lnTo>
                  <a:cubicBezTo>
                    <a:pt x="57724" y="23101"/>
                    <a:pt x="49273" y="31546"/>
                    <a:pt x="49273" y="41963"/>
                  </a:cubicBezTo>
                  <a:lnTo>
                    <a:pt x="49273" y="71205"/>
                  </a:lnTo>
                  <a:cubicBezTo>
                    <a:pt x="49185" y="81540"/>
                    <a:pt x="40749" y="89854"/>
                    <a:pt x="30412" y="89773"/>
                  </a:cubicBezTo>
                  <a:cubicBezTo>
                    <a:pt x="30412" y="89773"/>
                    <a:pt x="30412" y="89773"/>
                    <a:pt x="30412" y="89773"/>
                  </a:cubicBezTo>
                  <a:lnTo>
                    <a:pt x="22662" y="89773"/>
                  </a:lnTo>
                  <a:lnTo>
                    <a:pt x="22662" y="113021"/>
                  </a:lnTo>
                  <a:lnTo>
                    <a:pt x="0" y="113021"/>
                  </a:lnTo>
                  <a:lnTo>
                    <a:pt x="0" y="649614"/>
                  </a:lnTo>
                </a:path>
              </a:pathLst>
            </a:custGeom>
            <a:noFill/>
            <a:ln w="14598" cap="rnd">
              <a:solidFill>
                <a:srgbClr val="0BA157"/>
              </a:solidFill>
              <a:prstDash val="solid"/>
              <a:round/>
            </a:ln>
          </p:spPr>
          <p:txBody>
            <a:bodyPr rtlCol="0" anchor="ctr"/>
            <a:lstStyle/>
            <a:p>
              <a:endParaRPr lang="fr-FR" sz="1350"/>
            </a:p>
          </p:txBody>
        </p:sp>
        <p:sp>
          <p:nvSpPr>
            <p:cNvPr id="467" name="Forme libre : forme 466">
              <a:extLst>
                <a:ext uri="{FF2B5EF4-FFF2-40B4-BE49-F238E27FC236}">
                  <a16:creationId xmlns:a16="http://schemas.microsoft.com/office/drawing/2014/main" id="{26FFC805-A592-4379-B791-18737ECBD9CC}"/>
                </a:ext>
              </a:extLst>
            </p:cNvPr>
            <p:cNvSpPr/>
            <p:nvPr/>
          </p:nvSpPr>
          <p:spPr>
            <a:xfrm>
              <a:off x="3818755"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68" name="Forme libre : forme 467">
              <a:extLst>
                <a:ext uri="{FF2B5EF4-FFF2-40B4-BE49-F238E27FC236}">
                  <a16:creationId xmlns:a16="http://schemas.microsoft.com/office/drawing/2014/main" id="{BEAA9E83-AC3E-456A-A3FC-230567C30DA1}"/>
                </a:ext>
              </a:extLst>
            </p:cNvPr>
            <p:cNvSpPr/>
            <p:nvPr/>
          </p:nvSpPr>
          <p:spPr>
            <a:xfrm>
              <a:off x="3852822"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69" name="Forme libre : forme 468">
              <a:extLst>
                <a:ext uri="{FF2B5EF4-FFF2-40B4-BE49-F238E27FC236}">
                  <a16:creationId xmlns:a16="http://schemas.microsoft.com/office/drawing/2014/main" id="{268B441F-3DFA-49F5-B404-699647436F4C}"/>
                </a:ext>
              </a:extLst>
            </p:cNvPr>
            <p:cNvSpPr/>
            <p:nvPr/>
          </p:nvSpPr>
          <p:spPr>
            <a:xfrm>
              <a:off x="3887035"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0" name="Forme libre : forme 469">
              <a:extLst>
                <a:ext uri="{FF2B5EF4-FFF2-40B4-BE49-F238E27FC236}">
                  <a16:creationId xmlns:a16="http://schemas.microsoft.com/office/drawing/2014/main" id="{839BB73E-DE56-4166-98F2-8F0EE1B22889}"/>
                </a:ext>
              </a:extLst>
            </p:cNvPr>
            <p:cNvSpPr/>
            <p:nvPr/>
          </p:nvSpPr>
          <p:spPr>
            <a:xfrm>
              <a:off x="3921248"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1" name="Forme libre : forme 470">
              <a:extLst>
                <a:ext uri="{FF2B5EF4-FFF2-40B4-BE49-F238E27FC236}">
                  <a16:creationId xmlns:a16="http://schemas.microsoft.com/office/drawing/2014/main" id="{F49D9A73-0516-4419-9A38-678C334EA977}"/>
                </a:ext>
              </a:extLst>
            </p:cNvPr>
            <p:cNvSpPr/>
            <p:nvPr/>
          </p:nvSpPr>
          <p:spPr>
            <a:xfrm>
              <a:off x="3955462"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2" name="Forme libre : forme 471">
              <a:extLst>
                <a:ext uri="{FF2B5EF4-FFF2-40B4-BE49-F238E27FC236}">
                  <a16:creationId xmlns:a16="http://schemas.microsoft.com/office/drawing/2014/main" id="{11CDDFBD-DF62-4B18-B9C4-8AB073672E30}"/>
                </a:ext>
              </a:extLst>
            </p:cNvPr>
            <p:cNvSpPr/>
            <p:nvPr/>
          </p:nvSpPr>
          <p:spPr>
            <a:xfrm>
              <a:off x="3852822"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3" name="Forme libre : forme 472">
              <a:extLst>
                <a:ext uri="{FF2B5EF4-FFF2-40B4-BE49-F238E27FC236}">
                  <a16:creationId xmlns:a16="http://schemas.microsoft.com/office/drawing/2014/main" id="{6F7C8247-6406-4E94-A4C2-9FD0BA486EEC}"/>
                </a:ext>
              </a:extLst>
            </p:cNvPr>
            <p:cNvSpPr/>
            <p:nvPr/>
          </p:nvSpPr>
          <p:spPr>
            <a:xfrm>
              <a:off x="3887035"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4" name="Forme libre : forme 473">
              <a:extLst>
                <a:ext uri="{FF2B5EF4-FFF2-40B4-BE49-F238E27FC236}">
                  <a16:creationId xmlns:a16="http://schemas.microsoft.com/office/drawing/2014/main" id="{0ADDB795-076A-42D7-9D2D-D3DFAECD2E60}"/>
                </a:ext>
              </a:extLst>
            </p:cNvPr>
            <p:cNvSpPr/>
            <p:nvPr/>
          </p:nvSpPr>
          <p:spPr>
            <a:xfrm>
              <a:off x="3921248"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5" name="Forme libre : forme 474">
              <a:extLst>
                <a:ext uri="{FF2B5EF4-FFF2-40B4-BE49-F238E27FC236}">
                  <a16:creationId xmlns:a16="http://schemas.microsoft.com/office/drawing/2014/main" id="{5A483C35-E7DE-4195-9F1E-256DC690C0C5}"/>
                </a:ext>
              </a:extLst>
            </p:cNvPr>
            <p:cNvSpPr/>
            <p:nvPr/>
          </p:nvSpPr>
          <p:spPr>
            <a:xfrm>
              <a:off x="3955462"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6" name="Forme libre : forme 475">
              <a:extLst>
                <a:ext uri="{FF2B5EF4-FFF2-40B4-BE49-F238E27FC236}">
                  <a16:creationId xmlns:a16="http://schemas.microsoft.com/office/drawing/2014/main" id="{B03FEC5E-1231-4DB6-A6D8-84F03C404217}"/>
                </a:ext>
              </a:extLst>
            </p:cNvPr>
            <p:cNvSpPr/>
            <p:nvPr/>
          </p:nvSpPr>
          <p:spPr>
            <a:xfrm>
              <a:off x="3818755"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7" name="Forme libre : forme 476">
              <a:extLst>
                <a:ext uri="{FF2B5EF4-FFF2-40B4-BE49-F238E27FC236}">
                  <a16:creationId xmlns:a16="http://schemas.microsoft.com/office/drawing/2014/main" id="{60B3C30C-7B4B-4F79-977A-BCBE349534BF}"/>
                </a:ext>
              </a:extLst>
            </p:cNvPr>
            <p:cNvSpPr/>
            <p:nvPr/>
          </p:nvSpPr>
          <p:spPr>
            <a:xfrm>
              <a:off x="3852822"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8" name="Forme libre : forme 477">
              <a:extLst>
                <a:ext uri="{FF2B5EF4-FFF2-40B4-BE49-F238E27FC236}">
                  <a16:creationId xmlns:a16="http://schemas.microsoft.com/office/drawing/2014/main" id="{F43D9CED-85A2-4B22-B244-094B2FAE0CB7}"/>
                </a:ext>
              </a:extLst>
            </p:cNvPr>
            <p:cNvSpPr/>
            <p:nvPr/>
          </p:nvSpPr>
          <p:spPr>
            <a:xfrm>
              <a:off x="3887035"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9" name="Forme libre : forme 478">
              <a:extLst>
                <a:ext uri="{FF2B5EF4-FFF2-40B4-BE49-F238E27FC236}">
                  <a16:creationId xmlns:a16="http://schemas.microsoft.com/office/drawing/2014/main" id="{8A2DD748-DBF5-4BB6-B07C-ECBB8FFACC6C}"/>
                </a:ext>
              </a:extLst>
            </p:cNvPr>
            <p:cNvSpPr/>
            <p:nvPr/>
          </p:nvSpPr>
          <p:spPr>
            <a:xfrm>
              <a:off x="4121995" y="245874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0" name="Forme libre : forme 479">
              <a:extLst>
                <a:ext uri="{FF2B5EF4-FFF2-40B4-BE49-F238E27FC236}">
                  <a16:creationId xmlns:a16="http://schemas.microsoft.com/office/drawing/2014/main" id="{8BB4C7BF-FB4F-444F-8385-52F649E59F7C}"/>
                </a:ext>
              </a:extLst>
            </p:cNvPr>
            <p:cNvSpPr/>
            <p:nvPr/>
          </p:nvSpPr>
          <p:spPr>
            <a:xfrm>
              <a:off x="4053423" y="2535067"/>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1" name="Forme libre : forme 480">
              <a:extLst>
                <a:ext uri="{FF2B5EF4-FFF2-40B4-BE49-F238E27FC236}">
                  <a16:creationId xmlns:a16="http://schemas.microsoft.com/office/drawing/2014/main" id="{E35C4092-D546-42F2-8BB9-0FCD26E33FDE}"/>
                </a:ext>
              </a:extLst>
            </p:cNvPr>
            <p:cNvSpPr/>
            <p:nvPr/>
          </p:nvSpPr>
          <p:spPr>
            <a:xfrm>
              <a:off x="4089244" y="2387248"/>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2" name="Forme libre : forme 481">
              <a:extLst>
                <a:ext uri="{FF2B5EF4-FFF2-40B4-BE49-F238E27FC236}">
                  <a16:creationId xmlns:a16="http://schemas.microsoft.com/office/drawing/2014/main" id="{FB295AC9-30C3-4D52-9E2B-7608F7650D30}"/>
                </a:ext>
              </a:extLst>
            </p:cNvPr>
            <p:cNvSpPr/>
            <p:nvPr/>
          </p:nvSpPr>
          <p:spPr>
            <a:xfrm>
              <a:off x="4089244" y="245991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3" name="Forme libre : forme 482">
              <a:extLst>
                <a:ext uri="{FF2B5EF4-FFF2-40B4-BE49-F238E27FC236}">
                  <a16:creationId xmlns:a16="http://schemas.microsoft.com/office/drawing/2014/main" id="{7C58EDBF-1FC7-4C75-89D2-4297F56490A2}"/>
                </a:ext>
              </a:extLst>
            </p:cNvPr>
            <p:cNvSpPr/>
            <p:nvPr/>
          </p:nvSpPr>
          <p:spPr>
            <a:xfrm>
              <a:off x="4089244" y="2532582"/>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4" name="Forme libre : forme 483">
              <a:extLst>
                <a:ext uri="{FF2B5EF4-FFF2-40B4-BE49-F238E27FC236}">
                  <a16:creationId xmlns:a16="http://schemas.microsoft.com/office/drawing/2014/main" id="{FA986E7E-9193-43A1-BC87-3F28D4677BFE}"/>
                </a:ext>
              </a:extLst>
            </p:cNvPr>
            <p:cNvSpPr/>
            <p:nvPr/>
          </p:nvSpPr>
          <p:spPr>
            <a:xfrm>
              <a:off x="4019940"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5" name="Forme libre : forme 484">
              <a:extLst>
                <a:ext uri="{FF2B5EF4-FFF2-40B4-BE49-F238E27FC236}">
                  <a16:creationId xmlns:a16="http://schemas.microsoft.com/office/drawing/2014/main" id="{52C29368-D7B0-4125-8B91-680EDC3AF4D5}"/>
                </a:ext>
              </a:extLst>
            </p:cNvPr>
            <p:cNvSpPr/>
            <p:nvPr/>
          </p:nvSpPr>
          <p:spPr>
            <a:xfrm>
              <a:off x="4054592"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6" name="Forme libre : forme 485">
              <a:extLst>
                <a:ext uri="{FF2B5EF4-FFF2-40B4-BE49-F238E27FC236}">
                  <a16:creationId xmlns:a16="http://schemas.microsoft.com/office/drawing/2014/main" id="{A33AFE30-6D8F-488B-847F-653824BCF7E2}"/>
                </a:ext>
              </a:extLst>
            </p:cNvPr>
            <p:cNvSpPr/>
            <p:nvPr/>
          </p:nvSpPr>
          <p:spPr>
            <a:xfrm>
              <a:off x="4089244"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7" name="Forme libre : forme 486">
              <a:extLst>
                <a:ext uri="{FF2B5EF4-FFF2-40B4-BE49-F238E27FC236}">
                  <a16:creationId xmlns:a16="http://schemas.microsoft.com/office/drawing/2014/main" id="{3E0942EF-A91D-4000-9AE9-DFE6B7AEE19D}"/>
                </a:ext>
              </a:extLst>
            </p:cNvPr>
            <p:cNvSpPr/>
            <p:nvPr/>
          </p:nvSpPr>
          <p:spPr>
            <a:xfrm>
              <a:off x="4089244" y="267791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488" name="Forme libre : forme 487">
              <a:extLst>
                <a:ext uri="{FF2B5EF4-FFF2-40B4-BE49-F238E27FC236}">
                  <a16:creationId xmlns:a16="http://schemas.microsoft.com/office/drawing/2014/main" id="{2D5A2C00-2899-4D07-B079-934D6CB8B60D}"/>
                </a:ext>
              </a:extLst>
            </p:cNvPr>
            <p:cNvSpPr/>
            <p:nvPr/>
          </p:nvSpPr>
          <p:spPr>
            <a:xfrm>
              <a:off x="3683656" y="3382318"/>
              <a:ext cx="268442" cy="27860"/>
            </a:xfrm>
            <a:custGeom>
              <a:avLst/>
              <a:gdLst>
                <a:gd name="connsiteX0" fmla="*/ 0 w 268442"/>
                <a:gd name="connsiteY0" fmla="*/ 13930 h 27860"/>
                <a:gd name="connsiteX1" fmla="*/ 0 w 268442"/>
                <a:gd name="connsiteY1" fmla="*/ 13930 h 27860"/>
                <a:gd name="connsiteX2" fmla="*/ 66994 w 268442"/>
                <a:gd name="connsiteY2" fmla="*/ 14047 h 27860"/>
                <a:gd name="connsiteX3" fmla="*/ 67111 w 268442"/>
                <a:gd name="connsiteY3" fmla="*/ 13930 h 27860"/>
                <a:gd name="connsiteX4" fmla="*/ 67111 w 268442"/>
                <a:gd name="connsiteY4" fmla="*/ 13930 h 27860"/>
                <a:gd name="connsiteX5" fmla="*/ 134104 w 268442"/>
                <a:gd name="connsiteY5" fmla="*/ 13813 h 27860"/>
                <a:gd name="connsiteX6" fmla="*/ 134221 w 268442"/>
                <a:gd name="connsiteY6" fmla="*/ 13930 h 27860"/>
                <a:gd name="connsiteX7" fmla="*/ 134221 w 268442"/>
                <a:gd name="connsiteY7" fmla="*/ 13930 h 27860"/>
                <a:gd name="connsiteX8" fmla="*/ 201215 w 268442"/>
                <a:gd name="connsiteY8" fmla="*/ 14047 h 27860"/>
                <a:gd name="connsiteX9" fmla="*/ 201332 w 268442"/>
                <a:gd name="connsiteY9" fmla="*/ 13930 h 27860"/>
                <a:gd name="connsiteX10" fmla="*/ 201332 w 268442"/>
                <a:gd name="connsiteY10" fmla="*/ 13930 h 27860"/>
                <a:gd name="connsiteX11" fmla="*/ 268326 w 268442"/>
                <a:gd name="connsiteY11" fmla="*/ 13813 h 27860"/>
                <a:gd name="connsiteX12" fmla="*/ 268443 w 268442"/>
                <a:gd name="connsiteY12" fmla="*/ 13930 h 27860"/>
                <a:gd name="connsiteX13" fmla="*/ 268443 w 268442"/>
                <a:gd name="connsiteY13" fmla="*/ 13930 h 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442" h="27860">
                  <a:moveTo>
                    <a:pt x="0" y="13930"/>
                  </a:moveTo>
                  <a:lnTo>
                    <a:pt x="0" y="13930"/>
                  </a:lnTo>
                  <a:cubicBezTo>
                    <a:pt x="18466" y="32455"/>
                    <a:pt x="48469" y="32514"/>
                    <a:pt x="66994" y="14047"/>
                  </a:cubicBezTo>
                  <a:cubicBezTo>
                    <a:pt x="67038" y="14003"/>
                    <a:pt x="67067" y="13974"/>
                    <a:pt x="67111" y="13930"/>
                  </a:cubicBezTo>
                  <a:lnTo>
                    <a:pt x="67111" y="13930"/>
                  </a:lnTo>
                  <a:cubicBezTo>
                    <a:pt x="85577" y="-4595"/>
                    <a:pt x="115580" y="-4653"/>
                    <a:pt x="134104" y="13813"/>
                  </a:cubicBezTo>
                  <a:cubicBezTo>
                    <a:pt x="134148" y="13857"/>
                    <a:pt x="134178" y="13887"/>
                    <a:pt x="134221" y="13930"/>
                  </a:cubicBezTo>
                  <a:lnTo>
                    <a:pt x="134221" y="13930"/>
                  </a:lnTo>
                  <a:cubicBezTo>
                    <a:pt x="152688" y="32455"/>
                    <a:pt x="182690" y="32514"/>
                    <a:pt x="201215" y="14047"/>
                  </a:cubicBezTo>
                  <a:cubicBezTo>
                    <a:pt x="201259" y="14003"/>
                    <a:pt x="201288" y="13974"/>
                    <a:pt x="201332" y="13930"/>
                  </a:cubicBezTo>
                  <a:lnTo>
                    <a:pt x="201332" y="13930"/>
                  </a:lnTo>
                  <a:cubicBezTo>
                    <a:pt x="219799" y="-4595"/>
                    <a:pt x="249801" y="-4653"/>
                    <a:pt x="268326" y="13813"/>
                  </a:cubicBezTo>
                  <a:cubicBezTo>
                    <a:pt x="268370" y="13857"/>
                    <a:pt x="268399" y="13887"/>
                    <a:pt x="268443" y="13930"/>
                  </a:cubicBezTo>
                  <a:lnTo>
                    <a:pt x="268443" y="13930"/>
                  </a:lnTo>
                </a:path>
              </a:pathLst>
            </a:custGeom>
            <a:noFill/>
            <a:ln w="14598" cap="rnd">
              <a:solidFill>
                <a:srgbClr val="0BA157"/>
              </a:solidFill>
              <a:prstDash val="solid"/>
              <a:miter/>
            </a:ln>
          </p:spPr>
          <p:txBody>
            <a:bodyPr rtlCol="0" anchor="ctr"/>
            <a:lstStyle/>
            <a:p>
              <a:endParaRPr lang="fr-FR" sz="1350"/>
            </a:p>
          </p:txBody>
        </p:sp>
        <p:sp>
          <p:nvSpPr>
            <p:cNvPr id="489" name="Forme libre : forme 488">
              <a:extLst>
                <a:ext uri="{FF2B5EF4-FFF2-40B4-BE49-F238E27FC236}">
                  <a16:creationId xmlns:a16="http://schemas.microsoft.com/office/drawing/2014/main" id="{5C811BD1-E3F6-44DF-AA64-672D1C9B6AE1}"/>
                </a:ext>
              </a:extLst>
            </p:cNvPr>
            <p:cNvSpPr/>
            <p:nvPr/>
          </p:nvSpPr>
          <p:spPr>
            <a:xfrm>
              <a:off x="4019063" y="3284781"/>
              <a:ext cx="201624" cy="27889"/>
            </a:xfrm>
            <a:custGeom>
              <a:avLst/>
              <a:gdLst>
                <a:gd name="connsiteX0" fmla="*/ 0 w 201624"/>
                <a:gd name="connsiteY0" fmla="*/ 13945 h 27889"/>
                <a:gd name="connsiteX1" fmla="*/ 0 w 201624"/>
                <a:gd name="connsiteY1" fmla="*/ 13945 h 27889"/>
                <a:gd name="connsiteX2" fmla="*/ 66994 w 201624"/>
                <a:gd name="connsiteY2" fmla="*/ 13828 h 27889"/>
                <a:gd name="connsiteX3" fmla="*/ 67111 w 201624"/>
                <a:gd name="connsiteY3" fmla="*/ 13945 h 27889"/>
                <a:gd name="connsiteX4" fmla="*/ 67111 w 201624"/>
                <a:gd name="connsiteY4" fmla="*/ 13945 h 27889"/>
                <a:gd name="connsiteX5" fmla="*/ 134309 w 201624"/>
                <a:gd name="connsiteY5" fmla="*/ 14003 h 27889"/>
                <a:gd name="connsiteX6" fmla="*/ 134368 w 201624"/>
                <a:gd name="connsiteY6" fmla="*/ 13945 h 27889"/>
                <a:gd name="connsiteX7" fmla="*/ 134368 w 201624"/>
                <a:gd name="connsiteY7" fmla="*/ 13945 h 27889"/>
                <a:gd name="connsiteX8" fmla="*/ 201566 w 201624"/>
                <a:gd name="connsiteY8" fmla="*/ 13886 h 27889"/>
                <a:gd name="connsiteX9" fmla="*/ 201624 w 201624"/>
                <a:gd name="connsiteY9" fmla="*/ 13945 h 2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624" h="27889">
                  <a:moveTo>
                    <a:pt x="0" y="13945"/>
                  </a:moveTo>
                  <a:lnTo>
                    <a:pt x="0" y="13945"/>
                  </a:lnTo>
                  <a:cubicBezTo>
                    <a:pt x="18466" y="-4580"/>
                    <a:pt x="48469" y="-4639"/>
                    <a:pt x="66994" y="13828"/>
                  </a:cubicBezTo>
                  <a:cubicBezTo>
                    <a:pt x="67037" y="13872"/>
                    <a:pt x="67067" y="13901"/>
                    <a:pt x="67111" y="13945"/>
                  </a:cubicBezTo>
                  <a:lnTo>
                    <a:pt x="67111" y="13945"/>
                  </a:lnTo>
                  <a:cubicBezTo>
                    <a:pt x="85650" y="32514"/>
                    <a:pt x="115740" y="32543"/>
                    <a:pt x="134309" y="14003"/>
                  </a:cubicBezTo>
                  <a:cubicBezTo>
                    <a:pt x="134324" y="13989"/>
                    <a:pt x="134353" y="13960"/>
                    <a:pt x="134368" y="13945"/>
                  </a:cubicBezTo>
                  <a:lnTo>
                    <a:pt x="134368" y="13945"/>
                  </a:lnTo>
                  <a:cubicBezTo>
                    <a:pt x="152907" y="-4624"/>
                    <a:pt x="182997" y="-4653"/>
                    <a:pt x="201566" y="13886"/>
                  </a:cubicBezTo>
                  <a:cubicBezTo>
                    <a:pt x="201581" y="13901"/>
                    <a:pt x="201610" y="13930"/>
                    <a:pt x="201624" y="13945"/>
                  </a:cubicBezTo>
                </a:path>
              </a:pathLst>
            </a:custGeom>
            <a:noFill/>
            <a:ln w="14598" cap="rnd">
              <a:solidFill>
                <a:srgbClr val="0BA157"/>
              </a:solidFill>
              <a:prstDash val="solid"/>
              <a:miter/>
            </a:ln>
          </p:spPr>
          <p:txBody>
            <a:bodyPr rtlCol="0" anchor="ctr"/>
            <a:lstStyle/>
            <a:p>
              <a:endParaRPr lang="fr-FR" sz="1350"/>
            </a:p>
          </p:txBody>
        </p:sp>
        <p:sp>
          <p:nvSpPr>
            <p:cNvPr id="490" name="Forme libre : forme 489">
              <a:extLst>
                <a:ext uri="{FF2B5EF4-FFF2-40B4-BE49-F238E27FC236}">
                  <a16:creationId xmlns:a16="http://schemas.microsoft.com/office/drawing/2014/main" id="{B66EAD76-41E6-489B-9F72-2D63E9C0387F}"/>
                </a:ext>
              </a:extLst>
            </p:cNvPr>
            <p:cNvSpPr/>
            <p:nvPr/>
          </p:nvSpPr>
          <p:spPr>
            <a:xfrm>
              <a:off x="4600397" y="3280263"/>
              <a:ext cx="189050" cy="27875"/>
            </a:xfrm>
            <a:custGeom>
              <a:avLst/>
              <a:gdLst>
                <a:gd name="connsiteX0" fmla="*/ 0 w 189050"/>
                <a:gd name="connsiteY0" fmla="*/ 5011 h 27875"/>
                <a:gd name="connsiteX1" fmla="*/ 54683 w 189050"/>
                <a:gd name="connsiteY1" fmla="*/ 13930 h 27875"/>
                <a:gd name="connsiteX2" fmla="*/ 54683 w 189050"/>
                <a:gd name="connsiteY2" fmla="*/ 13930 h 27875"/>
                <a:gd name="connsiteX3" fmla="*/ 121881 w 189050"/>
                <a:gd name="connsiteY3" fmla="*/ 13989 h 27875"/>
                <a:gd name="connsiteX4" fmla="*/ 121940 w 189050"/>
                <a:gd name="connsiteY4" fmla="*/ 13930 h 27875"/>
                <a:gd name="connsiteX5" fmla="*/ 121940 w 189050"/>
                <a:gd name="connsiteY5" fmla="*/ 13930 h 27875"/>
                <a:gd name="connsiteX6" fmla="*/ 188933 w 189050"/>
                <a:gd name="connsiteY6" fmla="*/ 13813 h 27875"/>
                <a:gd name="connsiteX7" fmla="*/ 189051 w 189050"/>
                <a:gd name="connsiteY7" fmla="*/ 13930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50" h="27875">
                  <a:moveTo>
                    <a:pt x="0" y="5011"/>
                  </a:moveTo>
                  <a:cubicBezTo>
                    <a:pt x="18247" y="-4098"/>
                    <a:pt x="40281" y="-501"/>
                    <a:pt x="54683" y="13930"/>
                  </a:cubicBezTo>
                  <a:lnTo>
                    <a:pt x="54683" y="13930"/>
                  </a:lnTo>
                  <a:cubicBezTo>
                    <a:pt x="73222" y="32499"/>
                    <a:pt x="103313" y="32528"/>
                    <a:pt x="121881" y="13989"/>
                  </a:cubicBezTo>
                  <a:cubicBezTo>
                    <a:pt x="121896" y="13974"/>
                    <a:pt x="121925" y="13945"/>
                    <a:pt x="121940" y="13930"/>
                  </a:cubicBezTo>
                  <a:lnTo>
                    <a:pt x="121940" y="13930"/>
                  </a:lnTo>
                  <a:cubicBezTo>
                    <a:pt x="140406" y="-4595"/>
                    <a:pt x="170409" y="-4653"/>
                    <a:pt x="188933" y="13813"/>
                  </a:cubicBezTo>
                  <a:cubicBezTo>
                    <a:pt x="188977" y="13857"/>
                    <a:pt x="189007" y="13886"/>
                    <a:pt x="189051" y="13930"/>
                  </a:cubicBezTo>
                </a:path>
              </a:pathLst>
            </a:custGeom>
            <a:noFill/>
            <a:ln w="14598" cap="rnd">
              <a:solidFill>
                <a:srgbClr val="0BA157"/>
              </a:solidFill>
              <a:prstDash val="solid"/>
              <a:miter/>
            </a:ln>
          </p:spPr>
          <p:txBody>
            <a:bodyPr rtlCol="0" anchor="ctr"/>
            <a:lstStyle/>
            <a:p>
              <a:endParaRPr lang="fr-FR" sz="1350"/>
            </a:p>
          </p:txBody>
        </p:sp>
        <p:sp>
          <p:nvSpPr>
            <p:cNvPr id="491" name="Forme libre : forme 490">
              <a:extLst>
                <a:ext uri="{FF2B5EF4-FFF2-40B4-BE49-F238E27FC236}">
                  <a16:creationId xmlns:a16="http://schemas.microsoft.com/office/drawing/2014/main" id="{BD5E3A4E-B12B-4F55-833C-73840EC0E466}"/>
                </a:ext>
              </a:extLst>
            </p:cNvPr>
            <p:cNvSpPr/>
            <p:nvPr/>
          </p:nvSpPr>
          <p:spPr>
            <a:xfrm>
              <a:off x="4280049" y="3354392"/>
              <a:ext cx="201332" cy="27860"/>
            </a:xfrm>
            <a:custGeom>
              <a:avLst/>
              <a:gdLst>
                <a:gd name="connsiteX0" fmla="*/ 0 w 201332"/>
                <a:gd name="connsiteY0" fmla="*/ 13930 h 27860"/>
                <a:gd name="connsiteX1" fmla="*/ 0 w 201332"/>
                <a:gd name="connsiteY1" fmla="*/ 13930 h 27860"/>
                <a:gd name="connsiteX2" fmla="*/ 66994 w 201332"/>
                <a:gd name="connsiteY2" fmla="*/ 13813 h 27860"/>
                <a:gd name="connsiteX3" fmla="*/ 67111 w 201332"/>
                <a:gd name="connsiteY3" fmla="*/ 13930 h 27860"/>
                <a:gd name="connsiteX4" fmla="*/ 67111 w 201332"/>
                <a:gd name="connsiteY4" fmla="*/ 13930 h 27860"/>
                <a:gd name="connsiteX5" fmla="*/ 134105 w 201332"/>
                <a:gd name="connsiteY5" fmla="*/ 14047 h 27860"/>
                <a:gd name="connsiteX6" fmla="*/ 134222 w 201332"/>
                <a:gd name="connsiteY6" fmla="*/ 13930 h 27860"/>
                <a:gd name="connsiteX7" fmla="*/ 134222 w 201332"/>
                <a:gd name="connsiteY7" fmla="*/ 13930 h 27860"/>
                <a:gd name="connsiteX8" fmla="*/ 201215 w 201332"/>
                <a:gd name="connsiteY8" fmla="*/ 13813 h 27860"/>
                <a:gd name="connsiteX9" fmla="*/ 201332 w 201332"/>
                <a:gd name="connsiteY9" fmla="*/ 13930 h 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332" h="27860">
                  <a:moveTo>
                    <a:pt x="0" y="13930"/>
                  </a:moveTo>
                  <a:lnTo>
                    <a:pt x="0" y="13930"/>
                  </a:lnTo>
                  <a:cubicBezTo>
                    <a:pt x="18466" y="-4595"/>
                    <a:pt x="48469" y="-4653"/>
                    <a:pt x="66994" y="13813"/>
                  </a:cubicBezTo>
                  <a:cubicBezTo>
                    <a:pt x="67038" y="13857"/>
                    <a:pt x="67067" y="13887"/>
                    <a:pt x="67111" y="13930"/>
                  </a:cubicBezTo>
                  <a:lnTo>
                    <a:pt x="67111" y="13930"/>
                  </a:lnTo>
                  <a:cubicBezTo>
                    <a:pt x="85577" y="32455"/>
                    <a:pt x="115580" y="32514"/>
                    <a:pt x="134105" y="14047"/>
                  </a:cubicBezTo>
                  <a:cubicBezTo>
                    <a:pt x="134148" y="14003"/>
                    <a:pt x="134178" y="13974"/>
                    <a:pt x="134222" y="13930"/>
                  </a:cubicBezTo>
                  <a:lnTo>
                    <a:pt x="134222" y="13930"/>
                  </a:lnTo>
                  <a:cubicBezTo>
                    <a:pt x="152688" y="-4595"/>
                    <a:pt x="182690" y="-4653"/>
                    <a:pt x="201215" y="13813"/>
                  </a:cubicBezTo>
                  <a:cubicBezTo>
                    <a:pt x="201259" y="13857"/>
                    <a:pt x="201288" y="13887"/>
                    <a:pt x="201332" y="13930"/>
                  </a:cubicBezTo>
                </a:path>
              </a:pathLst>
            </a:custGeom>
            <a:noFill/>
            <a:ln w="14598" cap="rnd">
              <a:solidFill>
                <a:srgbClr val="0BA157"/>
              </a:solidFill>
              <a:prstDash val="solid"/>
              <a:miter/>
            </a:ln>
          </p:spPr>
          <p:txBody>
            <a:bodyPr rtlCol="0" anchor="ctr"/>
            <a:lstStyle/>
            <a:p>
              <a:endParaRPr lang="fr-FR" sz="1350"/>
            </a:p>
          </p:txBody>
        </p:sp>
        <p:sp>
          <p:nvSpPr>
            <p:cNvPr id="492" name="Forme libre : forme 491">
              <a:extLst>
                <a:ext uri="{FF2B5EF4-FFF2-40B4-BE49-F238E27FC236}">
                  <a16:creationId xmlns:a16="http://schemas.microsoft.com/office/drawing/2014/main" id="{A094BA2C-7C23-4020-B8DB-12705A030CD2}"/>
                </a:ext>
              </a:extLst>
            </p:cNvPr>
            <p:cNvSpPr/>
            <p:nvPr/>
          </p:nvSpPr>
          <p:spPr>
            <a:xfrm>
              <a:off x="4021110" y="3020194"/>
              <a:ext cx="511883" cy="210543"/>
            </a:xfrm>
            <a:custGeom>
              <a:avLst/>
              <a:gdLst>
                <a:gd name="connsiteX0" fmla="*/ 132467 w 511883"/>
                <a:gd name="connsiteY0" fmla="*/ 54975 h 210543"/>
                <a:gd name="connsiteX1" fmla="*/ 187003 w 511883"/>
                <a:gd name="connsiteY1" fmla="*/ 0 h 210543"/>
                <a:gd name="connsiteX2" fmla="*/ 364065 w 511883"/>
                <a:gd name="connsiteY2" fmla="*/ 0 h 210543"/>
                <a:gd name="connsiteX3" fmla="*/ 364065 w 511883"/>
                <a:gd name="connsiteY3" fmla="*/ 29242 h 210543"/>
                <a:gd name="connsiteX4" fmla="*/ 337162 w 511883"/>
                <a:gd name="connsiteY4" fmla="*/ 29242 h 210543"/>
                <a:gd name="connsiteX5" fmla="*/ 330582 w 511883"/>
                <a:gd name="connsiteY5" fmla="*/ 90066 h 210543"/>
                <a:gd name="connsiteX6" fmla="*/ 341694 w 511883"/>
                <a:gd name="connsiteY6" fmla="*/ 92405 h 210543"/>
                <a:gd name="connsiteX7" fmla="*/ 444042 w 511883"/>
                <a:gd name="connsiteY7" fmla="*/ 121647 h 210543"/>
                <a:gd name="connsiteX8" fmla="*/ 476501 w 511883"/>
                <a:gd name="connsiteY8" fmla="*/ 178085 h 210543"/>
                <a:gd name="connsiteX9" fmla="*/ 511884 w 511883"/>
                <a:gd name="connsiteY9" fmla="*/ 177207 h 210543"/>
                <a:gd name="connsiteX10" fmla="*/ 498725 w 511883"/>
                <a:gd name="connsiteY10" fmla="*/ 210543 h 210543"/>
                <a:gd name="connsiteX11" fmla="*/ 87726 w 511883"/>
                <a:gd name="connsiteY11" fmla="*/ 210543 h 210543"/>
                <a:gd name="connsiteX12" fmla="*/ 0 w 511883"/>
                <a:gd name="connsiteY12" fmla="*/ 59946 h 210543"/>
                <a:gd name="connsiteX13" fmla="*/ 132467 w 511883"/>
                <a:gd name="connsiteY13" fmla="*/ 54975 h 210543"/>
                <a:gd name="connsiteX14" fmla="*/ 307920 w 511883"/>
                <a:gd name="connsiteY14" fmla="*/ 87873 h 210543"/>
                <a:gd name="connsiteX15" fmla="*/ 313037 w 511883"/>
                <a:gd name="connsiteY15" fmla="*/ 29388 h 210543"/>
                <a:gd name="connsiteX16" fmla="*/ 282187 w 511883"/>
                <a:gd name="connsiteY16" fmla="*/ 29388 h 210543"/>
                <a:gd name="connsiteX17" fmla="*/ 277069 w 511883"/>
                <a:gd name="connsiteY17" fmla="*/ 79246 h 210543"/>
                <a:gd name="connsiteX18" fmla="*/ 307920 w 511883"/>
                <a:gd name="connsiteY18" fmla="*/ 87873 h 210543"/>
                <a:gd name="connsiteX19" fmla="*/ 258647 w 511883"/>
                <a:gd name="connsiteY19" fmla="*/ 74860 h 210543"/>
                <a:gd name="connsiteX20" fmla="*/ 263179 w 511883"/>
                <a:gd name="connsiteY20" fmla="*/ 32166 h 210543"/>
                <a:gd name="connsiteX21" fmla="*/ 230135 w 511883"/>
                <a:gd name="connsiteY21" fmla="*/ 32166 h 210543"/>
                <a:gd name="connsiteX22" fmla="*/ 224726 w 511883"/>
                <a:gd name="connsiteY22" fmla="*/ 66526 h 210543"/>
                <a:gd name="connsiteX23" fmla="*/ 259231 w 511883"/>
                <a:gd name="connsiteY23" fmla="*/ 74860 h 210543"/>
                <a:gd name="connsiteX24" fmla="*/ 203379 w 511883"/>
                <a:gd name="connsiteY24" fmla="*/ 63017 h 210543"/>
                <a:gd name="connsiteX25" fmla="*/ 211274 w 511883"/>
                <a:gd name="connsiteY25" fmla="*/ 32313 h 210543"/>
                <a:gd name="connsiteX26" fmla="*/ 194899 w 511883"/>
                <a:gd name="connsiteY26" fmla="*/ 32313 h 210543"/>
                <a:gd name="connsiteX27" fmla="*/ 159955 w 511883"/>
                <a:gd name="connsiteY27" fmla="*/ 56876 h 210543"/>
                <a:gd name="connsiteX28" fmla="*/ 203964 w 511883"/>
                <a:gd name="connsiteY28" fmla="*/ 63017 h 2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1883" h="210543">
                  <a:moveTo>
                    <a:pt x="132467" y="54975"/>
                  </a:moveTo>
                  <a:lnTo>
                    <a:pt x="187003" y="0"/>
                  </a:lnTo>
                  <a:lnTo>
                    <a:pt x="364065" y="0"/>
                  </a:lnTo>
                  <a:lnTo>
                    <a:pt x="364065" y="29242"/>
                  </a:lnTo>
                  <a:lnTo>
                    <a:pt x="337162" y="29242"/>
                  </a:lnTo>
                  <a:lnTo>
                    <a:pt x="330582" y="90066"/>
                  </a:lnTo>
                  <a:lnTo>
                    <a:pt x="341694" y="92405"/>
                  </a:lnTo>
                  <a:lnTo>
                    <a:pt x="444042" y="121647"/>
                  </a:lnTo>
                  <a:lnTo>
                    <a:pt x="476501" y="178085"/>
                  </a:lnTo>
                  <a:lnTo>
                    <a:pt x="511884" y="177207"/>
                  </a:lnTo>
                  <a:lnTo>
                    <a:pt x="498725" y="210543"/>
                  </a:lnTo>
                  <a:lnTo>
                    <a:pt x="87726" y="210543"/>
                  </a:lnTo>
                  <a:cubicBezTo>
                    <a:pt x="87726" y="210543"/>
                    <a:pt x="0" y="104102"/>
                    <a:pt x="0" y="59946"/>
                  </a:cubicBezTo>
                  <a:cubicBezTo>
                    <a:pt x="0" y="41816"/>
                    <a:pt x="58046" y="44594"/>
                    <a:pt x="132467" y="54975"/>
                  </a:cubicBezTo>
                  <a:close/>
                  <a:moveTo>
                    <a:pt x="307920" y="87873"/>
                  </a:moveTo>
                  <a:lnTo>
                    <a:pt x="313037" y="29388"/>
                  </a:lnTo>
                  <a:lnTo>
                    <a:pt x="282187" y="29388"/>
                  </a:lnTo>
                  <a:lnTo>
                    <a:pt x="277069" y="79246"/>
                  </a:lnTo>
                  <a:cubicBezTo>
                    <a:pt x="289789" y="82755"/>
                    <a:pt x="300317" y="85533"/>
                    <a:pt x="307920" y="87873"/>
                  </a:cubicBezTo>
                  <a:close/>
                  <a:moveTo>
                    <a:pt x="258647" y="74860"/>
                  </a:moveTo>
                  <a:lnTo>
                    <a:pt x="263179" y="32166"/>
                  </a:lnTo>
                  <a:lnTo>
                    <a:pt x="230135" y="32166"/>
                  </a:lnTo>
                  <a:lnTo>
                    <a:pt x="224726" y="66526"/>
                  </a:lnTo>
                  <a:cubicBezTo>
                    <a:pt x="237300" y="69304"/>
                    <a:pt x="249435" y="72520"/>
                    <a:pt x="259231" y="74860"/>
                  </a:cubicBezTo>
                  <a:close/>
                  <a:moveTo>
                    <a:pt x="203379" y="63017"/>
                  </a:moveTo>
                  <a:lnTo>
                    <a:pt x="211274" y="32313"/>
                  </a:lnTo>
                  <a:lnTo>
                    <a:pt x="194899" y="32313"/>
                  </a:lnTo>
                  <a:lnTo>
                    <a:pt x="159955" y="56876"/>
                  </a:lnTo>
                  <a:cubicBezTo>
                    <a:pt x="175014" y="58777"/>
                    <a:pt x="189635" y="60970"/>
                    <a:pt x="203964" y="63017"/>
                  </a:cubicBezTo>
                  <a:close/>
                </a:path>
              </a:pathLst>
            </a:custGeom>
            <a:noFill/>
            <a:ln w="14598" cap="rnd">
              <a:solidFill>
                <a:srgbClr val="0BA157"/>
              </a:solidFill>
              <a:prstDash val="solid"/>
              <a:round/>
            </a:ln>
          </p:spPr>
          <p:txBody>
            <a:bodyPr rtlCol="0" anchor="ctr"/>
            <a:lstStyle/>
            <a:p>
              <a:endParaRPr lang="fr-FR" sz="1350"/>
            </a:p>
          </p:txBody>
        </p:sp>
        <p:sp>
          <p:nvSpPr>
            <p:cNvPr id="493" name="Forme libre : forme 492">
              <a:extLst>
                <a:ext uri="{FF2B5EF4-FFF2-40B4-BE49-F238E27FC236}">
                  <a16:creationId xmlns:a16="http://schemas.microsoft.com/office/drawing/2014/main" id="{F0A0B740-220A-494F-896B-4A748204F271}"/>
                </a:ext>
              </a:extLst>
            </p:cNvPr>
            <p:cNvSpPr/>
            <p:nvPr/>
          </p:nvSpPr>
          <p:spPr>
            <a:xfrm>
              <a:off x="1821061" y="2202438"/>
              <a:ext cx="462042" cy="1457574"/>
            </a:xfrm>
            <a:custGeom>
              <a:avLst/>
              <a:gdLst>
                <a:gd name="connsiteX0" fmla="*/ 462043 w 462042"/>
                <a:gd name="connsiteY0" fmla="*/ 694208 h 1457574"/>
                <a:gd name="connsiteX1" fmla="*/ 438064 w 462042"/>
                <a:gd name="connsiteY1" fmla="*/ 694208 h 1457574"/>
                <a:gd name="connsiteX2" fmla="*/ 419203 w 462042"/>
                <a:gd name="connsiteY2" fmla="*/ 675347 h 1457574"/>
                <a:gd name="connsiteX3" fmla="*/ 419203 w 462042"/>
                <a:gd name="connsiteY3" fmla="*/ 305434 h 1457574"/>
                <a:gd name="connsiteX4" fmla="*/ 400342 w 462042"/>
                <a:gd name="connsiteY4" fmla="*/ 286573 h 1457574"/>
                <a:gd name="connsiteX5" fmla="*/ 396687 w 462042"/>
                <a:gd name="connsiteY5" fmla="*/ 286573 h 1457574"/>
                <a:gd name="connsiteX6" fmla="*/ 377825 w 462042"/>
                <a:gd name="connsiteY6" fmla="*/ 267712 h 1457574"/>
                <a:gd name="connsiteX7" fmla="*/ 377825 w 462042"/>
                <a:gd name="connsiteY7" fmla="*/ 267712 h 1457574"/>
                <a:gd name="connsiteX8" fmla="*/ 364228 w 462042"/>
                <a:gd name="connsiteY8" fmla="*/ 254114 h 1457574"/>
                <a:gd name="connsiteX9" fmla="*/ 338933 w 462042"/>
                <a:gd name="connsiteY9" fmla="*/ 254114 h 1457574"/>
                <a:gd name="connsiteX10" fmla="*/ 338933 w 462042"/>
                <a:gd name="connsiteY10" fmla="*/ 0 h 1457574"/>
                <a:gd name="connsiteX11" fmla="*/ 330892 w 462042"/>
                <a:gd name="connsiteY11" fmla="*/ 0 h 1457574"/>
                <a:gd name="connsiteX12" fmla="*/ 330892 w 462042"/>
                <a:gd name="connsiteY12" fmla="*/ 254699 h 1457574"/>
                <a:gd name="connsiteX13" fmla="*/ 305451 w 462042"/>
                <a:gd name="connsiteY13" fmla="*/ 254699 h 1457574"/>
                <a:gd name="connsiteX14" fmla="*/ 291854 w 462042"/>
                <a:gd name="connsiteY14" fmla="*/ 268297 h 1457574"/>
                <a:gd name="connsiteX15" fmla="*/ 291854 w 462042"/>
                <a:gd name="connsiteY15" fmla="*/ 268297 h 1457574"/>
                <a:gd name="connsiteX16" fmla="*/ 272992 w 462042"/>
                <a:gd name="connsiteY16" fmla="*/ 287158 h 1457574"/>
                <a:gd name="connsiteX17" fmla="*/ 269483 w 462042"/>
                <a:gd name="connsiteY17" fmla="*/ 287158 h 1457574"/>
                <a:gd name="connsiteX18" fmla="*/ 250476 w 462042"/>
                <a:gd name="connsiteY18" fmla="*/ 305434 h 1457574"/>
                <a:gd name="connsiteX19" fmla="*/ 250476 w 462042"/>
                <a:gd name="connsiteY19" fmla="*/ 653269 h 1457574"/>
                <a:gd name="connsiteX20" fmla="*/ 210414 w 462042"/>
                <a:gd name="connsiteY20" fmla="*/ 693624 h 1457574"/>
                <a:gd name="connsiteX21" fmla="*/ 210268 w 462042"/>
                <a:gd name="connsiteY21" fmla="*/ 693624 h 1457574"/>
                <a:gd name="connsiteX22" fmla="*/ 210268 w 462042"/>
                <a:gd name="connsiteY22" fmla="*/ 693624 h 1457574"/>
                <a:gd name="connsiteX23" fmla="*/ 191407 w 462042"/>
                <a:gd name="connsiteY23" fmla="*/ 712485 h 1457574"/>
                <a:gd name="connsiteX24" fmla="*/ 191407 w 462042"/>
                <a:gd name="connsiteY24" fmla="*/ 712485 h 1457574"/>
                <a:gd name="connsiteX25" fmla="*/ 181026 w 462042"/>
                <a:gd name="connsiteY25" fmla="*/ 722866 h 1457574"/>
                <a:gd name="connsiteX26" fmla="*/ 166405 w 462042"/>
                <a:gd name="connsiteY26" fmla="*/ 722866 h 1457574"/>
                <a:gd name="connsiteX27" fmla="*/ 126051 w 462042"/>
                <a:gd name="connsiteY27" fmla="*/ 763220 h 1457574"/>
                <a:gd name="connsiteX28" fmla="*/ 126051 w 462042"/>
                <a:gd name="connsiteY28" fmla="*/ 1115588 h 1457574"/>
                <a:gd name="connsiteX29" fmla="*/ 85696 w 462042"/>
                <a:gd name="connsiteY29" fmla="*/ 1155942 h 1457574"/>
                <a:gd name="connsiteX30" fmla="*/ 40225 w 462042"/>
                <a:gd name="connsiteY30" fmla="*/ 1155942 h 1457574"/>
                <a:gd name="connsiteX31" fmla="*/ 0 w 462042"/>
                <a:gd name="connsiteY31" fmla="*/ 1196135 h 1457574"/>
                <a:gd name="connsiteX32" fmla="*/ 17 w 462042"/>
                <a:gd name="connsiteY32" fmla="*/ 1197319 h 1457574"/>
                <a:gd name="connsiteX33" fmla="*/ 17 w 462042"/>
                <a:gd name="connsiteY33" fmla="*/ 1457574 h 145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042" h="1457574">
                  <a:moveTo>
                    <a:pt x="462043" y="694208"/>
                  </a:moveTo>
                  <a:lnTo>
                    <a:pt x="438064" y="694208"/>
                  </a:lnTo>
                  <a:cubicBezTo>
                    <a:pt x="427648" y="694208"/>
                    <a:pt x="419203" y="685757"/>
                    <a:pt x="419203" y="675347"/>
                  </a:cubicBezTo>
                  <a:lnTo>
                    <a:pt x="419203" y="305434"/>
                  </a:lnTo>
                  <a:cubicBezTo>
                    <a:pt x="419203" y="295018"/>
                    <a:pt x="410758" y="286573"/>
                    <a:pt x="400342" y="286573"/>
                  </a:cubicBezTo>
                  <a:lnTo>
                    <a:pt x="396687" y="286573"/>
                  </a:lnTo>
                  <a:cubicBezTo>
                    <a:pt x="386271" y="286573"/>
                    <a:pt x="377825" y="278128"/>
                    <a:pt x="377825" y="267712"/>
                  </a:cubicBezTo>
                  <a:lnTo>
                    <a:pt x="377825" y="267712"/>
                  </a:lnTo>
                  <a:cubicBezTo>
                    <a:pt x="377825" y="260202"/>
                    <a:pt x="371737" y="254114"/>
                    <a:pt x="364228" y="254114"/>
                  </a:cubicBezTo>
                  <a:lnTo>
                    <a:pt x="338933" y="254114"/>
                  </a:lnTo>
                  <a:lnTo>
                    <a:pt x="338933" y="0"/>
                  </a:lnTo>
                  <a:lnTo>
                    <a:pt x="330892" y="0"/>
                  </a:lnTo>
                  <a:lnTo>
                    <a:pt x="330892" y="254699"/>
                  </a:lnTo>
                  <a:lnTo>
                    <a:pt x="305451" y="254699"/>
                  </a:lnTo>
                  <a:cubicBezTo>
                    <a:pt x="297942" y="254699"/>
                    <a:pt x="291854" y="260787"/>
                    <a:pt x="291854" y="268297"/>
                  </a:cubicBezTo>
                  <a:lnTo>
                    <a:pt x="291854" y="268297"/>
                  </a:lnTo>
                  <a:cubicBezTo>
                    <a:pt x="291854" y="278713"/>
                    <a:pt x="283408" y="287158"/>
                    <a:pt x="272992" y="287158"/>
                  </a:cubicBezTo>
                  <a:lnTo>
                    <a:pt x="269483" y="287158"/>
                  </a:lnTo>
                  <a:cubicBezTo>
                    <a:pt x="259265" y="287150"/>
                    <a:pt x="250869" y="295223"/>
                    <a:pt x="250476" y="305434"/>
                  </a:cubicBezTo>
                  <a:lnTo>
                    <a:pt x="250476" y="653269"/>
                  </a:lnTo>
                  <a:cubicBezTo>
                    <a:pt x="250556" y="675479"/>
                    <a:pt x="232621" y="693536"/>
                    <a:pt x="210414" y="693624"/>
                  </a:cubicBezTo>
                  <a:cubicBezTo>
                    <a:pt x="210366" y="693624"/>
                    <a:pt x="210316" y="693624"/>
                    <a:pt x="210268" y="693624"/>
                  </a:cubicBezTo>
                  <a:lnTo>
                    <a:pt x="210268" y="693624"/>
                  </a:lnTo>
                  <a:cubicBezTo>
                    <a:pt x="199852" y="693624"/>
                    <a:pt x="191407" y="702074"/>
                    <a:pt x="191407" y="712485"/>
                  </a:cubicBezTo>
                  <a:lnTo>
                    <a:pt x="191407" y="712485"/>
                  </a:lnTo>
                  <a:cubicBezTo>
                    <a:pt x="191407" y="718216"/>
                    <a:pt x="186759" y="722866"/>
                    <a:pt x="181026" y="722866"/>
                  </a:cubicBezTo>
                  <a:lnTo>
                    <a:pt x="166405" y="722866"/>
                  </a:lnTo>
                  <a:cubicBezTo>
                    <a:pt x="144118" y="722866"/>
                    <a:pt x="126051" y="740937"/>
                    <a:pt x="126051" y="763220"/>
                  </a:cubicBezTo>
                  <a:lnTo>
                    <a:pt x="126051" y="1115588"/>
                  </a:lnTo>
                  <a:cubicBezTo>
                    <a:pt x="126051" y="1137870"/>
                    <a:pt x="107983" y="1155942"/>
                    <a:pt x="85696" y="1155942"/>
                  </a:cubicBezTo>
                  <a:lnTo>
                    <a:pt x="40225" y="1155942"/>
                  </a:lnTo>
                  <a:cubicBezTo>
                    <a:pt x="18019" y="1155927"/>
                    <a:pt x="9" y="1173926"/>
                    <a:pt x="0" y="1196135"/>
                  </a:cubicBezTo>
                  <a:cubicBezTo>
                    <a:pt x="0" y="1196530"/>
                    <a:pt x="5" y="1196925"/>
                    <a:pt x="17" y="1197319"/>
                  </a:cubicBezTo>
                  <a:lnTo>
                    <a:pt x="17" y="1457574"/>
                  </a:lnTo>
                </a:path>
              </a:pathLst>
            </a:custGeom>
            <a:noFill/>
            <a:ln w="14598" cap="flat">
              <a:solidFill>
                <a:srgbClr val="0BA157"/>
              </a:solidFill>
              <a:prstDash val="solid"/>
              <a:round/>
            </a:ln>
          </p:spPr>
          <p:txBody>
            <a:bodyPr rtlCol="0" anchor="ctr"/>
            <a:lstStyle/>
            <a:p>
              <a:endParaRPr lang="fr-FR" sz="1350"/>
            </a:p>
          </p:txBody>
        </p:sp>
        <p:sp>
          <p:nvSpPr>
            <p:cNvPr id="494" name="Forme libre : forme 493">
              <a:extLst>
                <a:ext uri="{FF2B5EF4-FFF2-40B4-BE49-F238E27FC236}">
                  <a16:creationId xmlns:a16="http://schemas.microsoft.com/office/drawing/2014/main" id="{AEEAC6AA-A134-47B8-B88D-3828FF865ADB}"/>
                </a:ext>
              </a:extLst>
            </p:cNvPr>
            <p:cNvSpPr/>
            <p:nvPr/>
          </p:nvSpPr>
          <p:spPr>
            <a:xfrm>
              <a:off x="4047136" y="3896581"/>
              <a:ext cx="1676744" cy="346227"/>
            </a:xfrm>
            <a:custGeom>
              <a:avLst/>
              <a:gdLst>
                <a:gd name="connsiteX0" fmla="*/ 547851 w 1676744"/>
                <a:gd name="connsiteY0" fmla="*/ 12720 h 346227"/>
                <a:gd name="connsiteX1" fmla="*/ 490683 w 1676744"/>
                <a:gd name="connsiteY1" fmla="*/ 0 h 346227"/>
                <a:gd name="connsiteX2" fmla="*/ 838665 w 1676744"/>
                <a:gd name="connsiteY2" fmla="*/ 68865 h 346227"/>
                <a:gd name="connsiteX3" fmla="*/ 813809 w 1676744"/>
                <a:gd name="connsiteY3" fmla="*/ 64771 h 346227"/>
                <a:gd name="connsiteX4" fmla="*/ 1617968 w 1676744"/>
                <a:gd name="connsiteY4" fmla="*/ 23540 h 346227"/>
                <a:gd name="connsiteX5" fmla="*/ 1300690 w 1676744"/>
                <a:gd name="connsiteY5" fmla="*/ 108050 h 346227"/>
                <a:gd name="connsiteX6" fmla="*/ 623296 w 1676744"/>
                <a:gd name="connsiteY6" fmla="*/ 292714 h 346227"/>
                <a:gd name="connsiteX7" fmla="*/ 1094679 w 1676744"/>
                <a:gd name="connsiteY7" fmla="*/ 346227 h 346227"/>
                <a:gd name="connsiteX8" fmla="*/ 1171879 w 1676744"/>
                <a:gd name="connsiteY8" fmla="*/ 344472 h 346227"/>
                <a:gd name="connsiteX9" fmla="*/ 1643847 w 1676744"/>
                <a:gd name="connsiteY9" fmla="*/ 178231 h 346227"/>
                <a:gd name="connsiteX10" fmla="*/ 1665340 w 1676744"/>
                <a:gd name="connsiteY10" fmla="*/ 145187 h 346227"/>
                <a:gd name="connsiteX11" fmla="*/ 1676744 w 1676744"/>
                <a:gd name="connsiteY11" fmla="*/ 108342 h 346227"/>
                <a:gd name="connsiteX12" fmla="*/ 0 w 1676744"/>
                <a:gd name="connsiteY12" fmla="*/ 131882 h 346227"/>
                <a:gd name="connsiteX13" fmla="*/ 80270 w 1676744"/>
                <a:gd name="connsiteY13" fmla="*/ 154398 h 346227"/>
                <a:gd name="connsiteX14" fmla="*/ 135976 w 1676744"/>
                <a:gd name="connsiteY14" fmla="*/ 170043 h 34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6744" h="346227">
                  <a:moveTo>
                    <a:pt x="547851" y="12720"/>
                  </a:moveTo>
                  <a:lnTo>
                    <a:pt x="490683" y="0"/>
                  </a:lnTo>
                  <a:moveTo>
                    <a:pt x="838665" y="68865"/>
                  </a:moveTo>
                  <a:lnTo>
                    <a:pt x="813809" y="64771"/>
                  </a:lnTo>
                  <a:moveTo>
                    <a:pt x="1617968" y="23540"/>
                  </a:moveTo>
                  <a:cubicBezTo>
                    <a:pt x="1532727" y="90943"/>
                    <a:pt x="1380960" y="105418"/>
                    <a:pt x="1300690" y="108050"/>
                  </a:cubicBezTo>
                  <a:moveTo>
                    <a:pt x="623296" y="292714"/>
                  </a:moveTo>
                  <a:cubicBezTo>
                    <a:pt x="778236" y="326328"/>
                    <a:pt x="936158" y="344268"/>
                    <a:pt x="1094679" y="346227"/>
                  </a:cubicBezTo>
                  <a:cubicBezTo>
                    <a:pt x="1120413" y="346227"/>
                    <a:pt x="1146146" y="345642"/>
                    <a:pt x="1171879" y="344472"/>
                  </a:cubicBezTo>
                  <a:cubicBezTo>
                    <a:pt x="1186500" y="343741"/>
                    <a:pt x="1523808" y="320786"/>
                    <a:pt x="1643847" y="178231"/>
                  </a:cubicBezTo>
                  <a:cubicBezTo>
                    <a:pt x="1652429" y="168215"/>
                    <a:pt x="1659667" y="157104"/>
                    <a:pt x="1665340" y="145187"/>
                  </a:cubicBezTo>
                  <a:cubicBezTo>
                    <a:pt x="1670749" y="133461"/>
                    <a:pt x="1674581" y="121077"/>
                    <a:pt x="1676744" y="108342"/>
                  </a:cubicBezTo>
                  <a:moveTo>
                    <a:pt x="0" y="131882"/>
                  </a:moveTo>
                  <a:lnTo>
                    <a:pt x="80270" y="154398"/>
                  </a:lnTo>
                  <a:lnTo>
                    <a:pt x="135976" y="170043"/>
                  </a:lnTo>
                </a:path>
              </a:pathLst>
            </a:custGeom>
            <a:noFill/>
            <a:ln w="14598" cap="rnd">
              <a:solidFill>
                <a:srgbClr val="0BA157"/>
              </a:solidFill>
              <a:prstDash val="solid"/>
              <a:round/>
            </a:ln>
          </p:spPr>
          <p:txBody>
            <a:bodyPr rtlCol="0" anchor="ctr"/>
            <a:lstStyle/>
            <a:p>
              <a:endParaRPr lang="fr-FR" sz="1350"/>
            </a:p>
          </p:txBody>
        </p:sp>
        <p:sp>
          <p:nvSpPr>
            <p:cNvPr id="495" name="Forme libre : forme 494">
              <a:extLst>
                <a:ext uri="{FF2B5EF4-FFF2-40B4-BE49-F238E27FC236}">
                  <a16:creationId xmlns:a16="http://schemas.microsoft.com/office/drawing/2014/main" id="{BFF78C43-BDBF-41A7-BA57-7FE35C27390F}"/>
                </a:ext>
              </a:extLst>
            </p:cNvPr>
            <p:cNvSpPr/>
            <p:nvPr/>
          </p:nvSpPr>
          <p:spPr>
            <a:xfrm>
              <a:off x="2320972"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496" name="Forme libre : forme 495">
              <a:extLst>
                <a:ext uri="{FF2B5EF4-FFF2-40B4-BE49-F238E27FC236}">
                  <a16:creationId xmlns:a16="http://schemas.microsoft.com/office/drawing/2014/main" id="{D711F3E5-5EEC-4DCB-84C8-97833C41DBB0}"/>
                </a:ext>
              </a:extLst>
            </p:cNvPr>
            <p:cNvSpPr/>
            <p:nvPr/>
          </p:nvSpPr>
          <p:spPr>
            <a:xfrm>
              <a:off x="2730801" y="440466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497" name="Forme libre : forme 496">
              <a:extLst>
                <a:ext uri="{FF2B5EF4-FFF2-40B4-BE49-F238E27FC236}">
                  <a16:creationId xmlns:a16="http://schemas.microsoft.com/office/drawing/2014/main" id="{0984D51F-C1FB-4DD2-9B3F-74B32B15D3C8}"/>
                </a:ext>
              </a:extLst>
            </p:cNvPr>
            <p:cNvSpPr/>
            <p:nvPr/>
          </p:nvSpPr>
          <p:spPr>
            <a:xfrm>
              <a:off x="2346705" y="4291789"/>
              <a:ext cx="14621" cy="98838"/>
            </a:xfrm>
            <a:custGeom>
              <a:avLst/>
              <a:gdLst>
                <a:gd name="connsiteX0" fmla="*/ 0 w 14621"/>
                <a:gd name="connsiteY0" fmla="*/ 0 h 98838"/>
                <a:gd name="connsiteX1" fmla="*/ 0 w 14621"/>
                <a:gd name="connsiteY1" fmla="*/ 98838 h 98838"/>
              </a:gdLst>
              <a:ahLst/>
              <a:cxnLst>
                <a:cxn ang="0">
                  <a:pos x="connsiteX0" y="connsiteY0"/>
                </a:cxn>
                <a:cxn ang="0">
                  <a:pos x="connsiteX1" y="connsiteY1"/>
                </a:cxn>
              </a:cxnLst>
              <a:rect l="l" t="t" r="r" b="b"/>
              <a:pathLst>
                <a:path w="14621" h="98838">
                  <a:moveTo>
                    <a:pt x="0" y="0"/>
                  </a:moveTo>
                  <a:lnTo>
                    <a:pt x="0" y="98838"/>
                  </a:lnTo>
                </a:path>
              </a:pathLst>
            </a:custGeom>
            <a:ln w="14598" cap="rnd">
              <a:solidFill>
                <a:srgbClr val="0BA157"/>
              </a:solidFill>
              <a:prstDash val="solid"/>
              <a:round/>
            </a:ln>
          </p:spPr>
          <p:txBody>
            <a:bodyPr rtlCol="0" anchor="ctr"/>
            <a:lstStyle/>
            <a:p>
              <a:endParaRPr lang="fr-FR" sz="1350"/>
            </a:p>
          </p:txBody>
        </p:sp>
        <p:sp>
          <p:nvSpPr>
            <p:cNvPr id="498" name="Forme libre : forme 497">
              <a:extLst>
                <a:ext uri="{FF2B5EF4-FFF2-40B4-BE49-F238E27FC236}">
                  <a16:creationId xmlns:a16="http://schemas.microsoft.com/office/drawing/2014/main" id="{4E705A05-339A-4DA9-A9BD-91B0BD301B5E}"/>
                </a:ext>
              </a:extLst>
            </p:cNvPr>
            <p:cNvSpPr/>
            <p:nvPr/>
          </p:nvSpPr>
          <p:spPr>
            <a:xfrm>
              <a:off x="3617422" y="430319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499" name="Forme libre : forme 498">
              <a:extLst>
                <a:ext uri="{FF2B5EF4-FFF2-40B4-BE49-F238E27FC236}">
                  <a16:creationId xmlns:a16="http://schemas.microsoft.com/office/drawing/2014/main" id="{2DBA1F4A-391F-4A4C-9EEB-E2126E97254E}"/>
                </a:ext>
              </a:extLst>
            </p:cNvPr>
            <p:cNvSpPr/>
            <p:nvPr/>
          </p:nvSpPr>
          <p:spPr>
            <a:xfrm>
              <a:off x="3643155" y="4189587"/>
              <a:ext cx="14621" cy="117260"/>
            </a:xfrm>
            <a:custGeom>
              <a:avLst/>
              <a:gdLst>
                <a:gd name="connsiteX0" fmla="*/ 0 w 14621"/>
                <a:gd name="connsiteY0" fmla="*/ 0 h 117260"/>
                <a:gd name="connsiteX1" fmla="*/ 0 w 14621"/>
                <a:gd name="connsiteY1" fmla="*/ 117261 h 117260"/>
              </a:gdLst>
              <a:ahLst/>
              <a:cxnLst>
                <a:cxn ang="0">
                  <a:pos x="connsiteX0" y="connsiteY0"/>
                </a:cxn>
                <a:cxn ang="0">
                  <a:pos x="connsiteX1" y="connsiteY1"/>
                </a:cxn>
              </a:cxnLst>
              <a:rect l="l" t="t" r="r" b="b"/>
              <a:pathLst>
                <a:path w="14621" h="117260">
                  <a:moveTo>
                    <a:pt x="0" y="0"/>
                  </a:moveTo>
                  <a:lnTo>
                    <a:pt x="0" y="117261"/>
                  </a:lnTo>
                </a:path>
              </a:pathLst>
            </a:custGeom>
            <a:ln w="14598" cap="rnd">
              <a:solidFill>
                <a:srgbClr val="0BA157"/>
              </a:solidFill>
              <a:prstDash val="solid"/>
              <a:round/>
            </a:ln>
          </p:spPr>
          <p:txBody>
            <a:bodyPr rtlCol="0" anchor="ctr"/>
            <a:lstStyle/>
            <a:p>
              <a:endParaRPr lang="fr-FR" sz="1350"/>
            </a:p>
          </p:txBody>
        </p:sp>
        <p:sp>
          <p:nvSpPr>
            <p:cNvPr id="500" name="Forme libre : forme 499">
              <a:extLst>
                <a:ext uri="{FF2B5EF4-FFF2-40B4-BE49-F238E27FC236}">
                  <a16:creationId xmlns:a16="http://schemas.microsoft.com/office/drawing/2014/main" id="{32B8C349-D3A8-4514-8E33-98E98309E63B}"/>
                </a:ext>
              </a:extLst>
            </p:cNvPr>
            <p:cNvSpPr/>
            <p:nvPr/>
          </p:nvSpPr>
          <p:spPr>
            <a:xfrm>
              <a:off x="4015262" y="43325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01" name="Forme libre : forme 500">
              <a:extLst>
                <a:ext uri="{FF2B5EF4-FFF2-40B4-BE49-F238E27FC236}">
                  <a16:creationId xmlns:a16="http://schemas.microsoft.com/office/drawing/2014/main" id="{8DAB92F4-C113-479F-ADF2-5898B56808CC}"/>
                </a:ext>
              </a:extLst>
            </p:cNvPr>
            <p:cNvSpPr/>
            <p:nvPr/>
          </p:nvSpPr>
          <p:spPr>
            <a:xfrm>
              <a:off x="4040995" y="4273951"/>
              <a:ext cx="14621" cy="80123"/>
            </a:xfrm>
            <a:custGeom>
              <a:avLst/>
              <a:gdLst>
                <a:gd name="connsiteX0" fmla="*/ 0 w 14621"/>
                <a:gd name="connsiteY0" fmla="*/ 0 h 80123"/>
                <a:gd name="connsiteX1" fmla="*/ 0 w 14621"/>
                <a:gd name="connsiteY1" fmla="*/ 80124 h 80123"/>
              </a:gdLst>
              <a:ahLst/>
              <a:cxnLst>
                <a:cxn ang="0">
                  <a:pos x="connsiteX0" y="connsiteY0"/>
                </a:cxn>
                <a:cxn ang="0">
                  <a:pos x="connsiteX1" y="connsiteY1"/>
                </a:cxn>
              </a:cxnLst>
              <a:rect l="l" t="t" r="r" b="b"/>
              <a:pathLst>
                <a:path w="14621" h="80123">
                  <a:moveTo>
                    <a:pt x="0" y="0"/>
                  </a:moveTo>
                  <a:lnTo>
                    <a:pt x="0" y="80124"/>
                  </a:lnTo>
                </a:path>
              </a:pathLst>
            </a:custGeom>
            <a:ln w="14598" cap="rnd">
              <a:solidFill>
                <a:srgbClr val="0BA157"/>
              </a:solidFill>
              <a:prstDash val="solid"/>
              <a:round/>
            </a:ln>
          </p:spPr>
          <p:txBody>
            <a:bodyPr rtlCol="0" anchor="ctr"/>
            <a:lstStyle/>
            <a:p>
              <a:endParaRPr lang="fr-FR" sz="1350"/>
            </a:p>
          </p:txBody>
        </p:sp>
        <p:sp>
          <p:nvSpPr>
            <p:cNvPr id="502" name="Forme libre : forme 501">
              <a:extLst>
                <a:ext uri="{FF2B5EF4-FFF2-40B4-BE49-F238E27FC236}">
                  <a16:creationId xmlns:a16="http://schemas.microsoft.com/office/drawing/2014/main" id="{235262FD-D350-4B84-AF35-A415EE3951C0}"/>
                </a:ext>
              </a:extLst>
            </p:cNvPr>
            <p:cNvSpPr/>
            <p:nvPr/>
          </p:nvSpPr>
          <p:spPr>
            <a:xfrm>
              <a:off x="4216155" y="441226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03" name="Forme libre : forme 502">
              <a:extLst>
                <a:ext uri="{FF2B5EF4-FFF2-40B4-BE49-F238E27FC236}">
                  <a16:creationId xmlns:a16="http://schemas.microsoft.com/office/drawing/2014/main" id="{E8DE804F-C345-4256-94D2-E19C3B8C2595}"/>
                </a:ext>
              </a:extLst>
            </p:cNvPr>
            <p:cNvSpPr/>
            <p:nvPr/>
          </p:nvSpPr>
          <p:spPr>
            <a:xfrm>
              <a:off x="4259726" y="4346033"/>
              <a:ext cx="79392" cy="76029"/>
            </a:xfrm>
            <a:custGeom>
              <a:avLst/>
              <a:gdLst>
                <a:gd name="connsiteX0" fmla="*/ 79392 w 79392"/>
                <a:gd name="connsiteY0" fmla="*/ 0 h 76029"/>
                <a:gd name="connsiteX1" fmla="*/ 0 w 79392"/>
                <a:gd name="connsiteY1" fmla="*/ 76030 h 76029"/>
              </a:gdLst>
              <a:ahLst/>
              <a:cxnLst>
                <a:cxn ang="0">
                  <a:pos x="connsiteX0" y="connsiteY0"/>
                </a:cxn>
                <a:cxn ang="0">
                  <a:pos x="connsiteX1" y="connsiteY1"/>
                </a:cxn>
              </a:cxnLst>
              <a:rect l="l" t="t" r="r" b="b"/>
              <a:pathLst>
                <a:path w="79392" h="76029">
                  <a:moveTo>
                    <a:pt x="79392" y="0"/>
                  </a:moveTo>
                  <a:lnTo>
                    <a:pt x="0" y="76030"/>
                  </a:lnTo>
                </a:path>
              </a:pathLst>
            </a:custGeom>
            <a:ln w="14598" cap="rnd">
              <a:solidFill>
                <a:srgbClr val="0BA157"/>
              </a:solidFill>
              <a:prstDash val="solid"/>
              <a:round/>
            </a:ln>
          </p:spPr>
          <p:txBody>
            <a:bodyPr rtlCol="0" anchor="ctr"/>
            <a:lstStyle/>
            <a:p>
              <a:endParaRPr lang="fr-FR" sz="1350"/>
            </a:p>
          </p:txBody>
        </p:sp>
        <p:sp>
          <p:nvSpPr>
            <p:cNvPr id="504" name="Forme libre : forme 503">
              <a:extLst>
                <a:ext uri="{FF2B5EF4-FFF2-40B4-BE49-F238E27FC236}">
                  <a16:creationId xmlns:a16="http://schemas.microsoft.com/office/drawing/2014/main" id="{95E37A95-65B3-4EBB-83BD-CE1245847130}"/>
                </a:ext>
              </a:extLst>
            </p:cNvPr>
            <p:cNvSpPr/>
            <p:nvPr/>
          </p:nvSpPr>
          <p:spPr>
            <a:xfrm>
              <a:off x="4450823" y="536760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6"/>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05" name="Forme libre : forme 504">
              <a:extLst>
                <a:ext uri="{FF2B5EF4-FFF2-40B4-BE49-F238E27FC236}">
                  <a16:creationId xmlns:a16="http://schemas.microsoft.com/office/drawing/2014/main" id="{13108A99-D4A6-45B3-8910-253DFE1542C2}"/>
                </a:ext>
              </a:extLst>
            </p:cNvPr>
            <p:cNvSpPr/>
            <p:nvPr/>
          </p:nvSpPr>
          <p:spPr>
            <a:xfrm>
              <a:off x="4476556" y="4916255"/>
              <a:ext cx="14621" cy="472991"/>
            </a:xfrm>
            <a:custGeom>
              <a:avLst/>
              <a:gdLst>
                <a:gd name="connsiteX0" fmla="*/ 0 w 14621"/>
                <a:gd name="connsiteY0" fmla="*/ 0 h 472991"/>
                <a:gd name="connsiteX1" fmla="*/ 0 w 14621"/>
                <a:gd name="connsiteY1" fmla="*/ 472992 h 472991"/>
              </a:gdLst>
              <a:ahLst/>
              <a:cxnLst>
                <a:cxn ang="0">
                  <a:pos x="connsiteX0" y="connsiteY0"/>
                </a:cxn>
                <a:cxn ang="0">
                  <a:pos x="connsiteX1" y="connsiteY1"/>
                </a:cxn>
              </a:cxnLst>
              <a:rect l="l" t="t" r="r" b="b"/>
              <a:pathLst>
                <a:path w="14621" h="472991">
                  <a:moveTo>
                    <a:pt x="0" y="0"/>
                  </a:moveTo>
                  <a:lnTo>
                    <a:pt x="0" y="472992"/>
                  </a:lnTo>
                </a:path>
              </a:pathLst>
            </a:custGeom>
            <a:ln w="14598" cap="rnd">
              <a:solidFill>
                <a:srgbClr val="0BA157"/>
              </a:solidFill>
              <a:prstDash val="solid"/>
              <a:round/>
            </a:ln>
          </p:spPr>
          <p:txBody>
            <a:bodyPr rtlCol="0" anchor="ctr"/>
            <a:lstStyle/>
            <a:p>
              <a:endParaRPr lang="fr-FR" sz="1350"/>
            </a:p>
          </p:txBody>
        </p:sp>
        <p:sp>
          <p:nvSpPr>
            <p:cNvPr id="506" name="Forme libre : forme 505">
              <a:extLst>
                <a:ext uri="{FF2B5EF4-FFF2-40B4-BE49-F238E27FC236}">
                  <a16:creationId xmlns:a16="http://schemas.microsoft.com/office/drawing/2014/main" id="{8738E4C3-CFEF-4D4F-AD51-536B389DA5DE}"/>
                </a:ext>
              </a:extLst>
            </p:cNvPr>
            <p:cNvSpPr/>
            <p:nvPr/>
          </p:nvSpPr>
          <p:spPr>
            <a:xfrm>
              <a:off x="4143781" y="424821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07" name="Forme libre : forme 506">
              <a:extLst>
                <a:ext uri="{FF2B5EF4-FFF2-40B4-BE49-F238E27FC236}">
                  <a16:creationId xmlns:a16="http://schemas.microsoft.com/office/drawing/2014/main" id="{09A7B8CD-682A-4EF3-A27B-37DCA3FC0F5A}"/>
                </a:ext>
              </a:extLst>
            </p:cNvPr>
            <p:cNvSpPr/>
            <p:nvPr/>
          </p:nvSpPr>
          <p:spPr>
            <a:xfrm>
              <a:off x="4169514" y="4189587"/>
              <a:ext cx="14621" cy="69888"/>
            </a:xfrm>
            <a:custGeom>
              <a:avLst/>
              <a:gdLst>
                <a:gd name="connsiteX0" fmla="*/ 0 w 14621"/>
                <a:gd name="connsiteY0" fmla="*/ 0 h 69888"/>
                <a:gd name="connsiteX1" fmla="*/ 0 w 14621"/>
                <a:gd name="connsiteY1" fmla="*/ 69889 h 69888"/>
              </a:gdLst>
              <a:ahLst/>
              <a:cxnLst>
                <a:cxn ang="0">
                  <a:pos x="connsiteX0" y="connsiteY0"/>
                </a:cxn>
                <a:cxn ang="0">
                  <a:pos x="connsiteX1" y="connsiteY1"/>
                </a:cxn>
              </a:cxnLst>
              <a:rect l="l" t="t" r="r" b="b"/>
              <a:pathLst>
                <a:path w="14621" h="69888">
                  <a:moveTo>
                    <a:pt x="0" y="0"/>
                  </a:moveTo>
                  <a:lnTo>
                    <a:pt x="0" y="69889"/>
                  </a:lnTo>
                </a:path>
              </a:pathLst>
            </a:custGeom>
            <a:ln w="14598" cap="rnd">
              <a:solidFill>
                <a:srgbClr val="0BA157"/>
              </a:solidFill>
              <a:prstDash val="solid"/>
              <a:round/>
            </a:ln>
          </p:spPr>
          <p:txBody>
            <a:bodyPr rtlCol="0" anchor="ctr"/>
            <a:lstStyle/>
            <a:p>
              <a:endParaRPr lang="fr-FR" sz="1350"/>
            </a:p>
          </p:txBody>
        </p:sp>
        <p:sp>
          <p:nvSpPr>
            <p:cNvPr id="508" name="Forme libre : forme 507">
              <a:extLst>
                <a:ext uri="{FF2B5EF4-FFF2-40B4-BE49-F238E27FC236}">
                  <a16:creationId xmlns:a16="http://schemas.microsoft.com/office/drawing/2014/main" id="{985F7AC4-DD5F-4083-9582-E2A758AED8E9}"/>
                </a:ext>
              </a:extLst>
            </p:cNvPr>
            <p:cNvSpPr/>
            <p:nvPr/>
          </p:nvSpPr>
          <p:spPr>
            <a:xfrm>
              <a:off x="4042018" y="4273951"/>
              <a:ext cx="124279" cy="14621"/>
            </a:xfrm>
            <a:custGeom>
              <a:avLst/>
              <a:gdLst>
                <a:gd name="connsiteX0" fmla="*/ 0 w 124279"/>
                <a:gd name="connsiteY0" fmla="*/ 0 h 14621"/>
                <a:gd name="connsiteX1" fmla="*/ 124279 w 124279"/>
                <a:gd name="connsiteY1" fmla="*/ 0 h 14621"/>
              </a:gdLst>
              <a:ahLst/>
              <a:cxnLst>
                <a:cxn ang="0">
                  <a:pos x="connsiteX0" y="connsiteY0"/>
                </a:cxn>
                <a:cxn ang="0">
                  <a:pos x="connsiteX1" y="connsiteY1"/>
                </a:cxn>
              </a:cxnLst>
              <a:rect l="l" t="t" r="r" b="b"/>
              <a:pathLst>
                <a:path w="124279" h="14621">
                  <a:moveTo>
                    <a:pt x="0" y="0"/>
                  </a:moveTo>
                  <a:lnTo>
                    <a:pt x="124279" y="0"/>
                  </a:lnTo>
                </a:path>
              </a:pathLst>
            </a:custGeom>
            <a:ln w="14598" cap="rnd">
              <a:solidFill>
                <a:srgbClr val="0BA157"/>
              </a:solidFill>
              <a:prstDash val="solid"/>
              <a:round/>
            </a:ln>
          </p:spPr>
          <p:txBody>
            <a:bodyPr rtlCol="0" anchor="ctr"/>
            <a:lstStyle/>
            <a:p>
              <a:endParaRPr lang="fr-FR" sz="1350"/>
            </a:p>
          </p:txBody>
        </p:sp>
        <p:sp>
          <p:nvSpPr>
            <p:cNvPr id="509" name="Forme libre : forme 508">
              <a:extLst>
                <a:ext uri="{FF2B5EF4-FFF2-40B4-BE49-F238E27FC236}">
                  <a16:creationId xmlns:a16="http://schemas.microsoft.com/office/drawing/2014/main" id="{28F6C90B-F524-4A59-AE2E-4729F5A78182}"/>
                </a:ext>
              </a:extLst>
            </p:cNvPr>
            <p:cNvSpPr/>
            <p:nvPr/>
          </p:nvSpPr>
          <p:spPr>
            <a:xfrm>
              <a:off x="4339118" y="4346033"/>
              <a:ext cx="184371" cy="14621"/>
            </a:xfrm>
            <a:custGeom>
              <a:avLst/>
              <a:gdLst>
                <a:gd name="connsiteX0" fmla="*/ 0 w 184371"/>
                <a:gd name="connsiteY0" fmla="*/ 0 h 14621"/>
                <a:gd name="connsiteX1" fmla="*/ 184372 w 184371"/>
                <a:gd name="connsiteY1" fmla="*/ 0 h 14621"/>
              </a:gdLst>
              <a:ahLst/>
              <a:cxnLst>
                <a:cxn ang="0">
                  <a:pos x="connsiteX0" y="connsiteY0"/>
                </a:cxn>
                <a:cxn ang="0">
                  <a:pos x="connsiteX1" y="connsiteY1"/>
                </a:cxn>
              </a:cxnLst>
              <a:rect l="l" t="t" r="r" b="b"/>
              <a:pathLst>
                <a:path w="184371" h="14621">
                  <a:moveTo>
                    <a:pt x="0" y="0"/>
                  </a:moveTo>
                  <a:lnTo>
                    <a:pt x="184372" y="0"/>
                  </a:lnTo>
                </a:path>
              </a:pathLst>
            </a:custGeom>
            <a:ln w="14598" cap="rnd">
              <a:solidFill>
                <a:srgbClr val="0BA157"/>
              </a:solidFill>
              <a:prstDash val="solid"/>
              <a:round/>
            </a:ln>
          </p:spPr>
          <p:txBody>
            <a:bodyPr rtlCol="0" anchor="ctr"/>
            <a:lstStyle/>
            <a:p>
              <a:endParaRPr lang="fr-FR" sz="1350"/>
            </a:p>
          </p:txBody>
        </p:sp>
        <p:sp>
          <p:nvSpPr>
            <p:cNvPr id="510" name="Forme libre : forme 509">
              <a:extLst>
                <a:ext uri="{FF2B5EF4-FFF2-40B4-BE49-F238E27FC236}">
                  <a16:creationId xmlns:a16="http://schemas.microsoft.com/office/drawing/2014/main" id="{E2143140-1DBF-47EF-90CF-36C275FDC821}"/>
                </a:ext>
              </a:extLst>
            </p:cNvPr>
            <p:cNvSpPr/>
            <p:nvPr/>
          </p:nvSpPr>
          <p:spPr>
            <a:xfrm>
              <a:off x="4497757" y="440510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11" name="Forme libre : forme 510">
              <a:extLst>
                <a:ext uri="{FF2B5EF4-FFF2-40B4-BE49-F238E27FC236}">
                  <a16:creationId xmlns:a16="http://schemas.microsoft.com/office/drawing/2014/main" id="{B3AB6150-2865-41A5-8437-A69E9A8C7086}"/>
                </a:ext>
              </a:extLst>
            </p:cNvPr>
            <p:cNvSpPr/>
            <p:nvPr/>
          </p:nvSpPr>
          <p:spPr>
            <a:xfrm>
              <a:off x="4523490" y="4349981"/>
              <a:ext cx="14621" cy="519486"/>
            </a:xfrm>
            <a:custGeom>
              <a:avLst/>
              <a:gdLst>
                <a:gd name="connsiteX0" fmla="*/ 0 w 14621"/>
                <a:gd name="connsiteY0" fmla="*/ 0 h 519486"/>
                <a:gd name="connsiteX1" fmla="*/ 0 w 14621"/>
                <a:gd name="connsiteY1" fmla="*/ 519487 h 519486"/>
              </a:gdLst>
              <a:ahLst/>
              <a:cxnLst>
                <a:cxn ang="0">
                  <a:pos x="connsiteX0" y="connsiteY0"/>
                </a:cxn>
                <a:cxn ang="0">
                  <a:pos x="connsiteX1" y="connsiteY1"/>
                </a:cxn>
              </a:cxnLst>
              <a:rect l="l" t="t" r="r" b="b"/>
              <a:pathLst>
                <a:path w="14621" h="519486">
                  <a:moveTo>
                    <a:pt x="0" y="0"/>
                  </a:moveTo>
                  <a:lnTo>
                    <a:pt x="0" y="519487"/>
                  </a:lnTo>
                </a:path>
              </a:pathLst>
            </a:custGeom>
            <a:ln w="14598" cap="rnd">
              <a:solidFill>
                <a:srgbClr val="0BA157"/>
              </a:solidFill>
              <a:prstDash val="solid"/>
              <a:round/>
            </a:ln>
          </p:spPr>
          <p:txBody>
            <a:bodyPr rtlCol="0" anchor="ctr"/>
            <a:lstStyle/>
            <a:p>
              <a:endParaRPr lang="fr-FR" sz="1350"/>
            </a:p>
          </p:txBody>
        </p:sp>
        <p:sp>
          <p:nvSpPr>
            <p:cNvPr id="512" name="Forme libre : forme 511">
              <a:extLst>
                <a:ext uri="{FF2B5EF4-FFF2-40B4-BE49-F238E27FC236}">
                  <a16:creationId xmlns:a16="http://schemas.microsoft.com/office/drawing/2014/main" id="{53D0D685-80BB-4F3F-89FF-BFE038AE128A}"/>
                </a:ext>
              </a:extLst>
            </p:cNvPr>
            <p:cNvSpPr/>
            <p:nvPr/>
          </p:nvSpPr>
          <p:spPr>
            <a:xfrm>
              <a:off x="3916862" y="443741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13" name="Forme libre : forme 512">
              <a:extLst>
                <a:ext uri="{FF2B5EF4-FFF2-40B4-BE49-F238E27FC236}">
                  <a16:creationId xmlns:a16="http://schemas.microsoft.com/office/drawing/2014/main" id="{F5960923-675A-4466-AD9A-1034D9F3F0D0}"/>
                </a:ext>
              </a:extLst>
            </p:cNvPr>
            <p:cNvSpPr/>
            <p:nvPr/>
          </p:nvSpPr>
          <p:spPr>
            <a:xfrm>
              <a:off x="3942595" y="4189587"/>
              <a:ext cx="14621" cy="403980"/>
            </a:xfrm>
            <a:custGeom>
              <a:avLst/>
              <a:gdLst>
                <a:gd name="connsiteX0" fmla="*/ 0 w 14621"/>
                <a:gd name="connsiteY0" fmla="*/ 0 h 403980"/>
                <a:gd name="connsiteX1" fmla="*/ 0 w 14621"/>
                <a:gd name="connsiteY1" fmla="*/ 403980 h 403980"/>
              </a:gdLst>
              <a:ahLst/>
              <a:cxnLst>
                <a:cxn ang="0">
                  <a:pos x="connsiteX0" y="connsiteY0"/>
                </a:cxn>
                <a:cxn ang="0">
                  <a:pos x="connsiteX1" y="connsiteY1"/>
                </a:cxn>
              </a:cxnLst>
              <a:rect l="l" t="t" r="r" b="b"/>
              <a:pathLst>
                <a:path w="14621" h="403980">
                  <a:moveTo>
                    <a:pt x="0" y="0"/>
                  </a:moveTo>
                  <a:lnTo>
                    <a:pt x="0" y="403980"/>
                  </a:lnTo>
                </a:path>
              </a:pathLst>
            </a:custGeom>
            <a:ln w="14598" cap="rnd">
              <a:solidFill>
                <a:srgbClr val="0BA157"/>
              </a:solidFill>
              <a:prstDash val="solid"/>
              <a:round/>
            </a:ln>
          </p:spPr>
          <p:txBody>
            <a:bodyPr rtlCol="0" anchor="ctr"/>
            <a:lstStyle/>
            <a:p>
              <a:endParaRPr lang="fr-FR" sz="1350"/>
            </a:p>
          </p:txBody>
        </p:sp>
        <p:sp>
          <p:nvSpPr>
            <p:cNvPr id="514" name="Forme libre : forme 513">
              <a:extLst>
                <a:ext uri="{FF2B5EF4-FFF2-40B4-BE49-F238E27FC236}">
                  <a16:creationId xmlns:a16="http://schemas.microsoft.com/office/drawing/2014/main" id="{257F21AE-529B-4F3A-BD04-3BF1EB588385}"/>
                </a:ext>
              </a:extLst>
            </p:cNvPr>
            <p:cNvSpPr/>
            <p:nvPr/>
          </p:nvSpPr>
          <p:spPr>
            <a:xfrm>
              <a:off x="3772991" y="552829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15" name="Forme libre : forme 514">
              <a:extLst>
                <a:ext uri="{FF2B5EF4-FFF2-40B4-BE49-F238E27FC236}">
                  <a16:creationId xmlns:a16="http://schemas.microsoft.com/office/drawing/2014/main" id="{7C7C5EF5-02BC-401E-AE71-968A0347761A}"/>
                </a:ext>
              </a:extLst>
            </p:cNvPr>
            <p:cNvSpPr/>
            <p:nvPr/>
          </p:nvSpPr>
          <p:spPr>
            <a:xfrm>
              <a:off x="3798724" y="4541517"/>
              <a:ext cx="14621" cy="1004906"/>
            </a:xfrm>
            <a:custGeom>
              <a:avLst/>
              <a:gdLst>
                <a:gd name="connsiteX0" fmla="*/ 0 w 14621"/>
                <a:gd name="connsiteY0" fmla="*/ 0 h 1004906"/>
                <a:gd name="connsiteX1" fmla="*/ 0 w 14621"/>
                <a:gd name="connsiteY1" fmla="*/ 1004906 h 1004906"/>
              </a:gdLst>
              <a:ahLst/>
              <a:cxnLst>
                <a:cxn ang="0">
                  <a:pos x="connsiteX0" y="connsiteY0"/>
                </a:cxn>
                <a:cxn ang="0">
                  <a:pos x="connsiteX1" y="connsiteY1"/>
                </a:cxn>
              </a:cxnLst>
              <a:rect l="l" t="t" r="r" b="b"/>
              <a:pathLst>
                <a:path w="14621" h="1004906">
                  <a:moveTo>
                    <a:pt x="0" y="0"/>
                  </a:moveTo>
                  <a:lnTo>
                    <a:pt x="0" y="1004906"/>
                  </a:lnTo>
                </a:path>
              </a:pathLst>
            </a:custGeom>
            <a:ln w="14598" cap="rnd">
              <a:solidFill>
                <a:srgbClr val="0BA157"/>
              </a:solidFill>
              <a:prstDash val="solid"/>
              <a:round/>
            </a:ln>
          </p:spPr>
          <p:txBody>
            <a:bodyPr rtlCol="0" anchor="ctr"/>
            <a:lstStyle/>
            <a:p>
              <a:endParaRPr lang="fr-FR" sz="1350"/>
            </a:p>
          </p:txBody>
        </p:sp>
        <p:sp>
          <p:nvSpPr>
            <p:cNvPr id="516" name="Forme libre : forme 515">
              <a:extLst>
                <a:ext uri="{FF2B5EF4-FFF2-40B4-BE49-F238E27FC236}">
                  <a16:creationId xmlns:a16="http://schemas.microsoft.com/office/drawing/2014/main" id="{C10F7AE0-35B5-45F8-90F8-4AC49587540C}"/>
                </a:ext>
              </a:extLst>
            </p:cNvPr>
            <p:cNvSpPr/>
            <p:nvPr/>
          </p:nvSpPr>
          <p:spPr>
            <a:xfrm>
              <a:off x="3850628" y="51322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17" name="Forme libre : forme 516">
              <a:extLst>
                <a:ext uri="{FF2B5EF4-FFF2-40B4-BE49-F238E27FC236}">
                  <a16:creationId xmlns:a16="http://schemas.microsoft.com/office/drawing/2014/main" id="{63F56163-652A-4349-91B8-9230C0D60251}"/>
                </a:ext>
              </a:extLst>
            </p:cNvPr>
            <p:cNvSpPr/>
            <p:nvPr/>
          </p:nvSpPr>
          <p:spPr>
            <a:xfrm>
              <a:off x="3875777" y="4541517"/>
              <a:ext cx="14621" cy="596685"/>
            </a:xfrm>
            <a:custGeom>
              <a:avLst/>
              <a:gdLst>
                <a:gd name="connsiteX0" fmla="*/ 0 w 14621"/>
                <a:gd name="connsiteY0" fmla="*/ 0 h 596685"/>
                <a:gd name="connsiteX1" fmla="*/ 0 w 14621"/>
                <a:gd name="connsiteY1" fmla="*/ 596686 h 596685"/>
              </a:gdLst>
              <a:ahLst/>
              <a:cxnLst>
                <a:cxn ang="0">
                  <a:pos x="connsiteX0" y="connsiteY0"/>
                </a:cxn>
                <a:cxn ang="0">
                  <a:pos x="connsiteX1" y="connsiteY1"/>
                </a:cxn>
              </a:cxnLst>
              <a:rect l="l" t="t" r="r" b="b"/>
              <a:pathLst>
                <a:path w="14621" h="596685">
                  <a:moveTo>
                    <a:pt x="0" y="0"/>
                  </a:moveTo>
                  <a:lnTo>
                    <a:pt x="0" y="596686"/>
                  </a:lnTo>
                </a:path>
              </a:pathLst>
            </a:custGeom>
            <a:ln w="14598" cap="rnd">
              <a:solidFill>
                <a:srgbClr val="0BA157"/>
              </a:solidFill>
              <a:prstDash val="solid"/>
              <a:round/>
            </a:ln>
          </p:spPr>
          <p:txBody>
            <a:bodyPr rtlCol="0" anchor="ctr"/>
            <a:lstStyle/>
            <a:p>
              <a:endParaRPr lang="fr-FR" sz="1350"/>
            </a:p>
          </p:txBody>
        </p:sp>
        <p:sp>
          <p:nvSpPr>
            <p:cNvPr id="518" name="Forme libre : forme 517">
              <a:extLst>
                <a:ext uri="{FF2B5EF4-FFF2-40B4-BE49-F238E27FC236}">
                  <a16:creationId xmlns:a16="http://schemas.microsoft.com/office/drawing/2014/main" id="{5050B7E2-EABC-457B-BD00-3E3C2F98F8C6}"/>
                </a:ext>
              </a:extLst>
            </p:cNvPr>
            <p:cNvSpPr/>
            <p:nvPr/>
          </p:nvSpPr>
          <p:spPr>
            <a:xfrm>
              <a:off x="3731759" y="4189587"/>
              <a:ext cx="14621" cy="263325"/>
            </a:xfrm>
            <a:custGeom>
              <a:avLst/>
              <a:gdLst>
                <a:gd name="connsiteX0" fmla="*/ 0 w 14621"/>
                <a:gd name="connsiteY0" fmla="*/ 0 h 263325"/>
                <a:gd name="connsiteX1" fmla="*/ 0 w 14621"/>
                <a:gd name="connsiteY1" fmla="*/ 263325 h 263325"/>
              </a:gdLst>
              <a:ahLst/>
              <a:cxnLst>
                <a:cxn ang="0">
                  <a:pos x="connsiteX0" y="connsiteY0"/>
                </a:cxn>
                <a:cxn ang="0">
                  <a:pos x="connsiteX1" y="connsiteY1"/>
                </a:cxn>
              </a:cxnLst>
              <a:rect l="l" t="t" r="r" b="b"/>
              <a:pathLst>
                <a:path w="14621" h="263325">
                  <a:moveTo>
                    <a:pt x="0" y="0"/>
                  </a:moveTo>
                  <a:lnTo>
                    <a:pt x="0" y="263325"/>
                  </a:lnTo>
                </a:path>
              </a:pathLst>
            </a:custGeom>
            <a:ln w="14598" cap="rnd">
              <a:solidFill>
                <a:srgbClr val="0BA157"/>
              </a:solidFill>
              <a:prstDash val="solid"/>
              <a:round/>
            </a:ln>
          </p:spPr>
          <p:txBody>
            <a:bodyPr rtlCol="0" anchor="ctr"/>
            <a:lstStyle/>
            <a:p>
              <a:endParaRPr lang="fr-FR" sz="1350"/>
            </a:p>
          </p:txBody>
        </p:sp>
        <p:sp>
          <p:nvSpPr>
            <p:cNvPr id="519" name="Forme libre : forme 518">
              <a:extLst>
                <a:ext uri="{FF2B5EF4-FFF2-40B4-BE49-F238E27FC236}">
                  <a16:creationId xmlns:a16="http://schemas.microsoft.com/office/drawing/2014/main" id="{41005EDF-B7ED-4169-947B-E6FCED56BF27}"/>
                </a:ext>
              </a:extLst>
            </p:cNvPr>
            <p:cNvSpPr/>
            <p:nvPr/>
          </p:nvSpPr>
          <p:spPr>
            <a:xfrm>
              <a:off x="2400365"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0" name="Forme libre : forme 519">
              <a:extLst>
                <a:ext uri="{FF2B5EF4-FFF2-40B4-BE49-F238E27FC236}">
                  <a16:creationId xmlns:a16="http://schemas.microsoft.com/office/drawing/2014/main" id="{43409E65-848F-4C85-B821-1F8E9551BBCB}"/>
                </a:ext>
              </a:extLst>
            </p:cNvPr>
            <p:cNvSpPr/>
            <p:nvPr/>
          </p:nvSpPr>
          <p:spPr>
            <a:xfrm>
              <a:off x="2490430" y="462368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1" name="Forme libre : forme 520">
              <a:extLst>
                <a:ext uri="{FF2B5EF4-FFF2-40B4-BE49-F238E27FC236}">
                  <a16:creationId xmlns:a16="http://schemas.microsoft.com/office/drawing/2014/main" id="{FB896759-795D-48A6-B88E-00BA2B003833}"/>
                </a:ext>
              </a:extLst>
            </p:cNvPr>
            <p:cNvSpPr/>
            <p:nvPr/>
          </p:nvSpPr>
          <p:spPr>
            <a:xfrm>
              <a:off x="2426098" y="4363432"/>
              <a:ext cx="14621" cy="27195"/>
            </a:xfrm>
            <a:custGeom>
              <a:avLst/>
              <a:gdLst>
                <a:gd name="connsiteX0" fmla="*/ 0 w 14621"/>
                <a:gd name="connsiteY0" fmla="*/ 0 h 27195"/>
                <a:gd name="connsiteX1" fmla="*/ 0 w 14621"/>
                <a:gd name="connsiteY1" fmla="*/ 27195 h 27195"/>
              </a:gdLst>
              <a:ahLst/>
              <a:cxnLst>
                <a:cxn ang="0">
                  <a:pos x="connsiteX0" y="connsiteY0"/>
                </a:cxn>
                <a:cxn ang="0">
                  <a:pos x="connsiteX1" y="connsiteY1"/>
                </a:cxn>
              </a:cxnLst>
              <a:rect l="l" t="t" r="r" b="b"/>
              <a:pathLst>
                <a:path w="14621" h="27195">
                  <a:moveTo>
                    <a:pt x="0" y="0"/>
                  </a:moveTo>
                  <a:lnTo>
                    <a:pt x="0" y="27195"/>
                  </a:lnTo>
                </a:path>
              </a:pathLst>
            </a:custGeom>
            <a:ln w="14598" cap="rnd">
              <a:solidFill>
                <a:srgbClr val="0BA157"/>
              </a:solidFill>
              <a:prstDash val="solid"/>
              <a:round/>
            </a:ln>
          </p:spPr>
          <p:txBody>
            <a:bodyPr rtlCol="0" anchor="ctr"/>
            <a:lstStyle/>
            <a:p>
              <a:endParaRPr lang="fr-FR" sz="1350"/>
            </a:p>
          </p:txBody>
        </p:sp>
        <p:sp>
          <p:nvSpPr>
            <p:cNvPr id="522" name="Forme libre : forme 521">
              <a:extLst>
                <a:ext uri="{FF2B5EF4-FFF2-40B4-BE49-F238E27FC236}">
                  <a16:creationId xmlns:a16="http://schemas.microsoft.com/office/drawing/2014/main" id="{B8BCDBBF-A4AA-449D-99AA-AA2390259D29}"/>
                </a:ext>
              </a:extLst>
            </p:cNvPr>
            <p:cNvSpPr/>
            <p:nvPr/>
          </p:nvSpPr>
          <p:spPr>
            <a:xfrm>
              <a:off x="2823352" y="436299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3" name="Forme libre : forme 522">
              <a:extLst>
                <a:ext uri="{FF2B5EF4-FFF2-40B4-BE49-F238E27FC236}">
                  <a16:creationId xmlns:a16="http://schemas.microsoft.com/office/drawing/2014/main" id="{AFD26A5E-5131-4B73-9B44-BE2E3696C2E5}"/>
                </a:ext>
              </a:extLst>
            </p:cNvPr>
            <p:cNvSpPr/>
            <p:nvPr/>
          </p:nvSpPr>
          <p:spPr>
            <a:xfrm>
              <a:off x="2849085" y="4291789"/>
              <a:ext cx="14621" cy="74859"/>
            </a:xfrm>
            <a:custGeom>
              <a:avLst/>
              <a:gdLst>
                <a:gd name="connsiteX0" fmla="*/ 0 w 14621"/>
                <a:gd name="connsiteY0" fmla="*/ 0 h 74859"/>
                <a:gd name="connsiteX1" fmla="*/ 0 w 14621"/>
                <a:gd name="connsiteY1" fmla="*/ 74860 h 74859"/>
              </a:gdLst>
              <a:ahLst/>
              <a:cxnLst>
                <a:cxn ang="0">
                  <a:pos x="connsiteX0" y="connsiteY0"/>
                </a:cxn>
                <a:cxn ang="0">
                  <a:pos x="connsiteX1" y="connsiteY1"/>
                </a:cxn>
              </a:cxnLst>
              <a:rect l="l" t="t" r="r" b="b"/>
              <a:pathLst>
                <a:path w="14621" h="74859">
                  <a:moveTo>
                    <a:pt x="0" y="0"/>
                  </a:moveTo>
                  <a:lnTo>
                    <a:pt x="0" y="74860"/>
                  </a:lnTo>
                </a:path>
              </a:pathLst>
            </a:custGeom>
            <a:ln w="14598" cap="rnd">
              <a:solidFill>
                <a:srgbClr val="0BA157"/>
              </a:solidFill>
              <a:prstDash val="solid"/>
              <a:round/>
            </a:ln>
          </p:spPr>
          <p:txBody>
            <a:bodyPr rtlCol="0" anchor="ctr"/>
            <a:lstStyle/>
            <a:p>
              <a:endParaRPr lang="fr-FR" sz="1350"/>
            </a:p>
          </p:txBody>
        </p:sp>
        <p:sp>
          <p:nvSpPr>
            <p:cNvPr id="524" name="Forme libre : forme 523">
              <a:extLst>
                <a:ext uri="{FF2B5EF4-FFF2-40B4-BE49-F238E27FC236}">
                  <a16:creationId xmlns:a16="http://schemas.microsoft.com/office/drawing/2014/main" id="{2D899A3B-EF5C-4A4A-9216-74D54585BB1C}"/>
                </a:ext>
              </a:extLst>
            </p:cNvPr>
            <p:cNvSpPr/>
            <p:nvPr/>
          </p:nvSpPr>
          <p:spPr>
            <a:xfrm>
              <a:off x="3047055" y="45190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5" name="Forme libre : forme 524">
              <a:extLst>
                <a:ext uri="{FF2B5EF4-FFF2-40B4-BE49-F238E27FC236}">
                  <a16:creationId xmlns:a16="http://schemas.microsoft.com/office/drawing/2014/main" id="{C71276F6-69D6-4FC4-9AE3-31C3A883F7EB}"/>
                </a:ext>
              </a:extLst>
            </p:cNvPr>
            <p:cNvSpPr/>
            <p:nvPr/>
          </p:nvSpPr>
          <p:spPr>
            <a:xfrm>
              <a:off x="3351173" y="45190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6" name="Forme libre : forme 525">
              <a:extLst>
                <a:ext uri="{FF2B5EF4-FFF2-40B4-BE49-F238E27FC236}">
                  <a16:creationId xmlns:a16="http://schemas.microsoft.com/office/drawing/2014/main" id="{49570F92-220C-4F6E-9CBA-8F1B2717F98B}"/>
                </a:ext>
              </a:extLst>
            </p:cNvPr>
            <p:cNvSpPr/>
            <p:nvPr/>
          </p:nvSpPr>
          <p:spPr>
            <a:xfrm>
              <a:off x="3072788" y="4456861"/>
              <a:ext cx="14621" cy="65794"/>
            </a:xfrm>
            <a:custGeom>
              <a:avLst/>
              <a:gdLst>
                <a:gd name="connsiteX0" fmla="*/ 0 w 14621"/>
                <a:gd name="connsiteY0" fmla="*/ 0 h 65794"/>
                <a:gd name="connsiteX1" fmla="*/ 0 w 14621"/>
                <a:gd name="connsiteY1" fmla="*/ 65795 h 65794"/>
              </a:gdLst>
              <a:ahLst/>
              <a:cxnLst>
                <a:cxn ang="0">
                  <a:pos x="connsiteX0" y="connsiteY0"/>
                </a:cxn>
                <a:cxn ang="0">
                  <a:pos x="connsiteX1" y="connsiteY1"/>
                </a:cxn>
              </a:cxnLst>
              <a:rect l="l" t="t" r="r" b="b"/>
              <a:pathLst>
                <a:path w="14621" h="65794">
                  <a:moveTo>
                    <a:pt x="0" y="0"/>
                  </a:moveTo>
                  <a:lnTo>
                    <a:pt x="0" y="65795"/>
                  </a:lnTo>
                </a:path>
              </a:pathLst>
            </a:custGeom>
            <a:ln w="14598" cap="rnd">
              <a:solidFill>
                <a:srgbClr val="0BA157"/>
              </a:solidFill>
              <a:prstDash val="solid"/>
              <a:round/>
            </a:ln>
          </p:spPr>
          <p:txBody>
            <a:bodyPr rtlCol="0" anchor="ctr"/>
            <a:lstStyle/>
            <a:p>
              <a:endParaRPr lang="fr-FR" sz="1350"/>
            </a:p>
          </p:txBody>
        </p:sp>
        <p:sp>
          <p:nvSpPr>
            <p:cNvPr id="527" name="Forme libre : forme 526">
              <a:extLst>
                <a:ext uri="{FF2B5EF4-FFF2-40B4-BE49-F238E27FC236}">
                  <a16:creationId xmlns:a16="http://schemas.microsoft.com/office/drawing/2014/main" id="{EF75C017-EF01-4F0C-ACEE-6D4C85640C88}"/>
                </a:ext>
              </a:extLst>
            </p:cNvPr>
            <p:cNvSpPr/>
            <p:nvPr/>
          </p:nvSpPr>
          <p:spPr>
            <a:xfrm>
              <a:off x="3248387" y="435539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28" name="Forme libre : forme 527">
              <a:extLst>
                <a:ext uri="{FF2B5EF4-FFF2-40B4-BE49-F238E27FC236}">
                  <a16:creationId xmlns:a16="http://schemas.microsoft.com/office/drawing/2014/main" id="{DECFE2A2-A504-4DC9-8CA4-69DD10AAD491}"/>
                </a:ext>
              </a:extLst>
            </p:cNvPr>
            <p:cNvSpPr/>
            <p:nvPr/>
          </p:nvSpPr>
          <p:spPr>
            <a:xfrm>
              <a:off x="3274120" y="4221608"/>
              <a:ext cx="14621" cy="137291"/>
            </a:xfrm>
            <a:custGeom>
              <a:avLst/>
              <a:gdLst>
                <a:gd name="connsiteX0" fmla="*/ 0 w 14621"/>
                <a:gd name="connsiteY0" fmla="*/ 0 h 137291"/>
                <a:gd name="connsiteX1" fmla="*/ 0 w 14621"/>
                <a:gd name="connsiteY1" fmla="*/ 137292 h 137291"/>
              </a:gdLst>
              <a:ahLst/>
              <a:cxnLst>
                <a:cxn ang="0">
                  <a:pos x="connsiteX0" y="connsiteY0"/>
                </a:cxn>
                <a:cxn ang="0">
                  <a:pos x="connsiteX1" y="connsiteY1"/>
                </a:cxn>
              </a:cxnLst>
              <a:rect l="l" t="t" r="r" b="b"/>
              <a:pathLst>
                <a:path w="14621" h="137291">
                  <a:moveTo>
                    <a:pt x="0" y="0"/>
                  </a:moveTo>
                  <a:lnTo>
                    <a:pt x="0" y="137292"/>
                  </a:lnTo>
                </a:path>
              </a:pathLst>
            </a:custGeom>
            <a:ln w="14598" cap="rnd">
              <a:solidFill>
                <a:srgbClr val="0BA157"/>
              </a:solidFill>
              <a:prstDash val="solid"/>
              <a:round/>
            </a:ln>
          </p:spPr>
          <p:txBody>
            <a:bodyPr rtlCol="0" anchor="ctr"/>
            <a:lstStyle/>
            <a:p>
              <a:endParaRPr lang="fr-FR" sz="1350"/>
            </a:p>
          </p:txBody>
        </p:sp>
        <p:sp>
          <p:nvSpPr>
            <p:cNvPr id="529" name="Forme libre : forme 528">
              <a:extLst>
                <a:ext uri="{FF2B5EF4-FFF2-40B4-BE49-F238E27FC236}">
                  <a16:creationId xmlns:a16="http://schemas.microsoft.com/office/drawing/2014/main" id="{2D906FBD-E2FA-4C28-BF6E-9EAB0AF3AA88}"/>
                </a:ext>
              </a:extLst>
            </p:cNvPr>
            <p:cNvSpPr/>
            <p:nvPr/>
          </p:nvSpPr>
          <p:spPr>
            <a:xfrm>
              <a:off x="3422962" y="435539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30" name="Forme libre : forme 529">
              <a:extLst>
                <a:ext uri="{FF2B5EF4-FFF2-40B4-BE49-F238E27FC236}">
                  <a16:creationId xmlns:a16="http://schemas.microsoft.com/office/drawing/2014/main" id="{5288C7CB-9B71-43E8-8451-C2E3A25CBF12}"/>
                </a:ext>
              </a:extLst>
            </p:cNvPr>
            <p:cNvSpPr/>
            <p:nvPr/>
          </p:nvSpPr>
          <p:spPr>
            <a:xfrm>
              <a:off x="3448695" y="4184178"/>
              <a:ext cx="14621" cy="174721"/>
            </a:xfrm>
            <a:custGeom>
              <a:avLst/>
              <a:gdLst>
                <a:gd name="connsiteX0" fmla="*/ 0 w 14621"/>
                <a:gd name="connsiteY0" fmla="*/ 0 h 174721"/>
                <a:gd name="connsiteX1" fmla="*/ 0 w 14621"/>
                <a:gd name="connsiteY1" fmla="*/ 174722 h 174721"/>
              </a:gdLst>
              <a:ahLst/>
              <a:cxnLst>
                <a:cxn ang="0">
                  <a:pos x="connsiteX0" y="connsiteY0"/>
                </a:cxn>
                <a:cxn ang="0">
                  <a:pos x="connsiteX1" y="connsiteY1"/>
                </a:cxn>
              </a:cxnLst>
              <a:rect l="l" t="t" r="r" b="b"/>
              <a:pathLst>
                <a:path w="14621" h="174721">
                  <a:moveTo>
                    <a:pt x="0" y="0"/>
                  </a:moveTo>
                  <a:lnTo>
                    <a:pt x="0" y="174722"/>
                  </a:lnTo>
                </a:path>
              </a:pathLst>
            </a:custGeom>
            <a:ln w="14598" cap="rnd">
              <a:solidFill>
                <a:srgbClr val="0BA157"/>
              </a:solidFill>
              <a:prstDash val="solid"/>
              <a:round/>
            </a:ln>
          </p:spPr>
          <p:txBody>
            <a:bodyPr rtlCol="0" anchor="ctr"/>
            <a:lstStyle/>
            <a:p>
              <a:endParaRPr lang="fr-FR" sz="1350"/>
            </a:p>
          </p:txBody>
        </p:sp>
        <p:sp>
          <p:nvSpPr>
            <p:cNvPr id="531" name="Forme libre : forme 530">
              <a:extLst>
                <a:ext uri="{FF2B5EF4-FFF2-40B4-BE49-F238E27FC236}">
                  <a16:creationId xmlns:a16="http://schemas.microsoft.com/office/drawing/2014/main" id="{F3A5D938-F10E-4B6C-9094-30028738C206}"/>
                </a:ext>
              </a:extLst>
            </p:cNvPr>
            <p:cNvSpPr/>
            <p:nvPr/>
          </p:nvSpPr>
          <p:spPr>
            <a:xfrm>
              <a:off x="3474136" y="454297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32" name="Forme libre : forme 531">
              <a:extLst>
                <a:ext uri="{FF2B5EF4-FFF2-40B4-BE49-F238E27FC236}">
                  <a16:creationId xmlns:a16="http://schemas.microsoft.com/office/drawing/2014/main" id="{160970A8-4F1A-4023-86E9-DF3B757C27ED}"/>
                </a:ext>
              </a:extLst>
            </p:cNvPr>
            <p:cNvSpPr/>
            <p:nvPr/>
          </p:nvSpPr>
          <p:spPr>
            <a:xfrm>
              <a:off x="3499869" y="4530405"/>
              <a:ext cx="14621" cy="16229"/>
            </a:xfrm>
            <a:custGeom>
              <a:avLst/>
              <a:gdLst>
                <a:gd name="connsiteX0" fmla="*/ 0 w 14621"/>
                <a:gd name="connsiteY0" fmla="*/ 0 h 16229"/>
                <a:gd name="connsiteX1" fmla="*/ 0 w 14621"/>
                <a:gd name="connsiteY1" fmla="*/ 16229 h 16229"/>
              </a:gdLst>
              <a:ahLst/>
              <a:cxnLst>
                <a:cxn ang="0">
                  <a:pos x="connsiteX0" y="connsiteY0"/>
                </a:cxn>
                <a:cxn ang="0">
                  <a:pos x="connsiteX1" y="connsiteY1"/>
                </a:cxn>
              </a:cxnLst>
              <a:rect l="l" t="t" r="r" b="b"/>
              <a:pathLst>
                <a:path w="14621" h="16229">
                  <a:moveTo>
                    <a:pt x="0" y="0"/>
                  </a:moveTo>
                  <a:lnTo>
                    <a:pt x="0" y="16229"/>
                  </a:lnTo>
                </a:path>
              </a:pathLst>
            </a:custGeom>
            <a:ln w="14598" cap="rnd">
              <a:solidFill>
                <a:srgbClr val="0BA157"/>
              </a:solidFill>
              <a:prstDash val="solid"/>
              <a:round/>
            </a:ln>
          </p:spPr>
          <p:txBody>
            <a:bodyPr rtlCol="0" anchor="ctr"/>
            <a:lstStyle/>
            <a:p>
              <a:endParaRPr lang="fr-FR" sz="1350"/>
            </a:p>
          </p:txBody>
        </p:sp>
        <p:sp>
          <p:nvSpPr>
            <p:cNvPr id="533" name="Forme libre : forme 532">
              <a:extLst>
                <a:ext uri="{FF2B5EF4-FFF2-40B4-BE49-F238E27FC236}">
                  <a16:creationId xmlns:a16="http://schemas.microsoft.com/office/drawing/2014/main" id="{1CBEEEC1-7735-4DBF-B6CF-3087C6FCBA6E}"/>
                </a:ext>
              </a:extLst>
            </p:cNvPr>
            <p:cNvSpPr/>
            <p:nvPr/>
          </p:nvSpPr>
          <p:spPr>
            <a:xfrm>
              <a:off x="3552066" y="454297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34" name="Forme libre : forme 533">
              <a:extLst>
                <a:ext uri="{FF2B5EF4-FFF2-40B4-BE49-F238E27FC236}">
                  <a16:creationId xmlns:a16="http://schemas.microsoft.com/office/drawing/2014/main" id="{7D6AD009-C2C5-459A-95B3-1A2FC212B06A}"/>
                </a:ext>
              </a:extLst>
            </p:cNvPr>
            <p:cNvSpPr/>
            <p:nvPr/>
          </p:nvSpPr>
          <p:spPr>
            <a:xfrm>
              <a:off x="3577799" y="4381123"/>
              <a:ext cx="14621" cy="314791"/>
            </a:xfrm>
            <a:custGeom>
              <a:avLst/>
              <a:gdLst>
                <a:gd name="connsiteX0" fmla="*/ 0 w 14621"/>
                <a:gd name="connsiteY0" fmla="*/ 0 h 314791"/>
                <a:gd name="connsiteX1" fmla="*/ 0 w 14621"/>
                <a:gd name="connsiteY1" fmla="*/ 314792 h 314791"/>
              </a:gdLst>
              <a:ahLst/>
              <a:cxnLst>
                <a:cxn ang="0">
                  <a:pos x="connsiteX0" y="connsiteY0"/>
                </a:cxn>
                <a:cxn ang="0">
                  <a:pos x="connsiteX1" y="connsiteY1"/>
                </a:cxn>
              </a:cxnLst>
              <a:rect l="l" t="t" r="r" b="b"/>
              <a:pathLst>
                <a:path w="14621" h="314791">
                  <a:moveTo>
                    <a:pt x="0" y="0"/>
                  </a:moveTo>
                  <a:lnTo>
                    <a:pt x="0" y="314792"/>
                  </a:lnTo>
                </a:path>
              </a:pathLst>
            </a:custGeom>
            <a:ln w="14598" cap="rnd">
              <a:solidFill>
                <a:srgbClr val="0BA157"/>
              </a:solidFill>
              <a:prstDash val="solid"/>
              <a:round/>
            </a:ln>
          </p:spPr>
          <p:txBody>
            <a:bodyPr rtlCol="0" anchor="ctr"/>
            <a:lstStyle/>
            <a:p>
              <a:endParaRPr lang="fr-FR" sz="1350"/>
            </a:p>
          </p:txBody>
        </p:sp>
        <p:sp>
          <p:nvSpPr>
            <p:cNvPr id="535" name="Forme libre : forme 534">
              <a:extLst>
                <a:ext uri="{FF2B5EF4-FFF2-40B4-BE49-F238E27FC236}">
                  <a16:creationId xmlns:a16="http://schemas.microsoft.com/office/drawing/2014/main" id="{3158683B-FDC9-48C9-A98E-2E8D3B794540}"/>
                </a:ext>
              </a:extLst>
            </p:cNvPr>
            <p:cNvSpPr/>
            <p:nvPr/>
          </p:nvSpPr>
          <p:spPr>
            <a:xfrm>
              <a:off x="3291957" y="4456861"/>
              <a:ext cx="84948" cy="84948"/>
            </a:xfrm>
            <a:custGeom>
              <a:avLst/>
              <a:gdLst>
                <a:gd name="connsiteX0" fmla="*/ 0 w 84948"/>
                <a:gd name="connsiteY0" fmla="*/ 0 h 84948"/>
                <a:gd name="connsiteX1" fmla="*/ 84948 w 84948"/>
                <a:gd name="connsiteY1" fmla="*/ 84948 h 84948"/>
              </a:gdLst>
              <a:ahLst/>
              <a:cxnLst>
                <a:cxn ang="0">
                  <a:pos x="connsiteX0" y="connsiteY0"/>
                </a:cxn>
                <a:cxn ang="0">
                  <a:pos x="connsiteX1" y="connsiteY1"/>
                </a:cxn>
              </a:cxnLst>
              <a:rect l="l" t="t" r="r" b="b"/>
              <a:pathLst>
                <a:path w="84948" h="84948">
                  <a:moveTo>
                    <a:pt x="0" y="0"/>
                  </a:moveTo>
                  <a:lnTo>
                    <a:pt x="84948" y="84948"/>
                  </a:lnTo>
                </a:path>
              </a:pathLst>
            </a:custGeom>
            <a:ln w="14598" cap="rnd">
              <a:solidFill>
                <a:srgbClr val="0BA157"/>
              </a:solidFill>
              <a:prstDash val="solid"/>
              <a:round/>
            </a:ln>
          </p:spPr>
          <p:txBody>
            <a:bodyPr rtlCol="0" anchor="ctr"/>
            <a:lstStyle/>
            <a:p>
              <a:endParaRPr lang="fr-FR" sz="1350"/>
            </a:p>
          </p:txBody>
        </p:sp>
        <p:sp>
          <p:nvSpPr>
            <p:cNvPr id="536" name="Forme libre : forme 535">
              <a:extLst>
                <a:ext uri="{FF2B5EF4-FFF2-40B4-BE49-F238E27FC236}">
                  <a16:creationId xmlns:a16="http://schemas.microsoft.com/office/drawing/2014/main" id="{46345E0C-D56A-43CE-A2B3-4829F8A47B85}"/>
                </a:ext>
              </a:extLst>
            </p:cNvPr>
            <p:cNvSpPr/>
            <p:nvPr/>
          </p:nvSpPr>
          <p:spPr>
            <a:xfrm>
              <a:off x="3351027" y="4381123"/>
              <a:ext cx="149281" cy="149134"/>
            </a:xfrm>
            <a:custGeom>
              <a:avLst/>
              <a:gdLst>
                <a:gd name="connsiteX0" fmla="*/ 0 w 149281"/>
                <a:gd name="connsiteY0" fmla="*/ 0 h 149134"/>
                <a:gd name="connsiteX1" fmla="*/ 149281 w 149281"/>
                <a:gd name="connsiteY1" fmla="*/ 149135 h 149134"/>
              </a:gdLst>
              <a:ahLst/>
              <a:cxnLst>
                <a:cxn ang="0">
                  <a:pos x="connsiteX0" y="connsiteY0"/>
                </a:cxn>
                <a:cxn ang="0">
                  <a:pos x="connsiteX1" y="connsiteY1"/>
                </a:cxn>
              </a:cxnLst>
              <a:rect l="l" t="t" r="r" b="b"/>
              <a:pathLst>
                <a:path w="149281" h="149134">
                  <a:moveTo>
                    <a:pt x="0" y="0"/>
                  </a:moveTo>
                  <a:lnTo>
                    <a:pt x="149281" y="149135"/>
                  </a:lnTo>
                </a:path>
              </a:pathLst>
            </a:custGeom>
            <a:ln w="14598" cap="rnd">
              <a:solidFill>
                <a:srgbClr val="0BA157"/>
              </a:solidFill>
              <a:prstDash val="solid"/>
              <a:round/>
            </a:ln>
          </p:spPr>
          <p:txBody>
            <a:bodyPr rtlCol="0" anchor="ctr"/>
            <a:lstStyle/>
            <a:p>
              <a:endParaRPr lang="fr-FR" sz="1350"/>
            </a:p>
          </p:txBody>
        </p:sp>
        <p:sp>
          <p:nvSpPr>
            <p:cNvPr id="537" name="Forme libre : forme 536">
              <a:extLst>
                <a:ext uri="{FF2B5EF4-FFF2-40B4-BE49-F238E27FC236}">
                  <a16:creationId xmlns:a16="http://schemas.microsoft.com/office/drawing/2014/main" id="{75872D99-9F50-4379-BA6A-C1E88ED57D0A}"/>
                </a:ext>
              </a:extLst>
            </p:cNvPr>
            <p:cNvSpPr/>
            <p:nvPr/>
          </p:nvSpPr>
          <p:spPr>
            <a:xfrm>
              <a:off x="3072788" y="4456861"/>
              <a:ext cx="219169" cy="14621"/>
            </a:xfrm>
            <a:custGeom>
              <a:avLst/>
              <a:gdLst>
                <a:gd name="connsiteX0" fmla="*/ 0 w 219169"/>
                <a:gd name="connsiteY0" fmla="*/ 0 h 14621"/>
                <a:gd name="connsiteX1" fmla="*/ 219170 w 219169"/>
                <a:gd name="connsiteY1" fmla="*/ 0 h 14621"/>
              </a:gdLst>
              <a:ahLst/>
              <a:cxnLst>
                <a:cxn ang="0">
                  <a:pos x="connsiteX0" y="connsiteY0"/>
                </a:cxn>
                <a:cxn ang="0">
                  <a:pos x="connsiteX1" y="connsiteY1"/>
                </a:cxn>
              </a:cxnLst>
              <a:rect l="l" t="t" r="r" b="b"/>
              <a:pathLst>
                <a:path w="219169" h="14621">
                  <a:moveTo>
                    <a:pt x="0" y="0"/>
                  </a:moveTo>
                  <a:lnTo>
                    <a:pt x="219170" y="0"/>
                  </a:lnTo>
                </a:path>
              </a:pathLst>
            </a:custGeom>
            <a:ln w="14598" cap="rnd">
              <a:solidFill>
                <a:srgbClr val="0BA157"/>
              </a:solidFill>
              <a:prstDash val="solid"/>
              <a:round/>
            </a:ln>
          </p:spPr>
          <p:txBody>
            <a:bodyPr rtlCol="0" anchor="ctr"/>
            <a:lstStyle/>
            <a:p>
              <a:endParaRPr lang="fr-FR" sz="1350"/>
            </a:p>
          </p:txBody>
        </p:sp>
        <p:sp>
          <p:nvSpPr>
            <p:cNvPr id="538" name="Forme libre : forme 537">
              <a:extLst>
                <a:ext uri="{FF2B5EF4-FFF2-40B4-BE49-F238E27FC236}">
                  <a16:creationId xmlns:a16="http://schemas.microsoft.com/office/drawing/2014/main" id="{31F78C91-873A-4D23-BD67-256CBDE7D41B}"/>
                </a:ext>
              </a:extLst>
            </p:cNvPr>
            <p:cNvSpPr/>
            <p:nvPr/>
          </p:nvSpPr>
          <p:spPr>
            <a:xfrm>
              <a:off x="3277190" y="4381123"/>
              <a:ext cx="73836" cy="14621"/>
            </a:xfrm>
            <a:custGeom>
              <a:avLst/>
              <a:gdLst>
                <a:gd name="connsiteX0" fmla="*/ 0 w 73836"/>
                <a:gd name="connsiteY0" fmla="*/ 0 h 14621"/>
                <a:gd name="connsiteX1" fmla="*/ 73836 w 73836"/>
                <a:gd name="connsiteY1" fmla="*/ 0 h 14621"/>
              </a:gdLst>
              <a:ahLst/>
              <a:cxnLst>
                <a:cxn ang="0">
                  <a:pos x="connsiteX0" y="connsiteY0"/>
                </a:cxn>
                <a:cxn ang="0">
                  <a:pos x="connsiteX1" y="connsiteY1"/>
                </a:cxn>
              </a:cxnLst>
              <a:rect l="l" t="t" r="r" b="b"/>
              <a:pathLst>
                <a:path w="73836" h="14621">
                  <a:moveTo>
                    <a:pt x="0" y="0"/>
                  </a:moveTo>
                  <a:lnTo>
                    <a:pt x="73836" y="0"/>
                  </a:lnTo>
                </a:path>
              </a:pathLst>
            </a:custGeom>
            <a:ln w="14598" cap="rnd">
              <a:solidFill>
                <a:srgbClr val="0BA157"/>
              </a:solidFill>
              <a:prstDash val="solid"/>
              <a:round/>
            </a:ln>
          </p:spPr>
          <p:txBody>
            <a:bodyPr rtlCol="0" anchor="ctr"/>
            <a:lstStyle/>
            <a:p>
              <a:endParaRPr lang="fr-FR" sz="1350"/>
            </a:p>
          </p:txBody>
        </p:sp>
        <p:sp>
          <p:nvSpPr>
            <p:cNvPr id="539" name="Forme libre : forme 538">
              <a:extLst>
                <a:ext uri="{FF2B5EF4-FFF2-40B4-BE49-F238E27FC236}">
                  <a16:creationId xmlns:a16="http://schemas.microsoft.com/office/drawing/2014/main" id="{331C7CCC-6BD0-42C3-BB3D-B9F4B14E4FC6}"/>
                </a:ext>
              </a:extLst>
            </p:cNvPr>
            <p:cNvSpPr/>
            <p:nvPr/>
          </p:nvSpPr>
          <p:spPr>
            <a:xfrm>
              <a:off x="3468287" y="4381123"/>
              <a:ext cx="109511" cy="14621"/>
            </a:xfrm>
            <a:custGeom>
              <a:avLst/>
              <a:gdLst>
                <a:gd name="connsiteX0" fmla="*/ 0 w 109511"/>
                <a:gd name="connsiteY0" fmla="*/ 0 h 14621"/>
                <a:gd name="connsiteX1" fmla="*/ 109512 w 109511"/>
                <a:gd name="connsiteY1" fmla="*/ 0 h 14621"/>
              </a:gdLst>
              <a:ahLst/>
              <a:cxnLst>
                <a:cxn ang="0">
                  <a:pos x="connsiteX0" y="connsiteY0"/>
                </a:cxn>
                <a:cxn ang="0">
                  <a:pos x="connsiteX1" y="connsiteY1"/>
                </a:cxn>
              </a:cxnLst>
              <a:rect l="l" t="t" r="r" b="b"/>
              <a:pathLst>
                <a:path w="109511" h="14621">
                  <a:moveTo>
                    <a:pt x="0" y="0"/>
                  </a:moveTo>
                  <a:lnTo>
                    <a:pt x="109512" y="0"/>
                  </a:lnTo>
                </a:path>
              </a:pathLst>
            </a:custGeom>
            <a:ln w="14598" cap="rnd">
              <a:solidFill>
                <a:srgbClr val="0BA157"/>
              </a:solidFill>
              <a:prstDash val="solid"/>
              <a:round/>
            </a:ln>
          </p:spPr>
          <p:txBody>
            <a:bodyPr rtlCol="0" anchor="ctr"/>
            <a:lstStyle/>
            <a:p>
              <a:endParaRPr lang="fr-FR" sz="1350"/>
            </a:p>
          </p:txBody>
        </p:sp>
        <p:sp>
          <p:nvSpPr>
            <p:cNvPr id="540" name="Forme libre : forme 539">
              <a:extLst>
                <a:ext uri="{FF2B5EF4-FFF2-40B4-BE49-F238E27FC236}">
                  <a16:creationId xmlns:a16="http://schemas.microsoft.com/office/drawing/2014/main" id="{A2DD90EC-207E-467F-8EB5-2E724E791B04}"/>
                </a:ext>
              </a:extLst>
            </p:cNvPr>
            <p:cNvSpPr/>
            <p:nvPr/>
          </p:nvSpPr>
          <p:spPr>
            <a:xfrm>
              <a:off x="5167402" y="428491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41" name="Forme libre : forme 540">
              <a:extLst>
                <a:ext uri="{FF2B5EF4-FFF2-40B4-BE49-F238E27FC236}">
                  <a16:creationId xmlns:a16="http://schemas.microsoft.com/office/drawing/2014/main" id="{573D4AA8-CF94-469C-A43C-D32FA1DD3522}"/>
                </a:ext>
              </a:extLst>
            </p:cNvPr>
            <p:cNvSpPr/>
            <p:nvPr/>
          </p:nvSpPr>
          <p:spPr>
            <a:xfrm>
              <a:off x="5193135" y="4242223"/>
              <a:ext cx="14621" cy="46202"/>
            </a:xfrm>
            <a:custGeom>
              <a:avLst/>
              <a:gdLst>
                <a:gd name="connsiteX0" fmla="*/ 0 w 14621"/>
                <a:gd name="connsiteY0" fmla="*/ 0 h 46202"/>
                <a:gd name="connsiteX1" fmla="*/ 0 w 14621"/>
                <a:gd name="connsiteY1" fmla="*/ 46203 h 46202"/>
              </a:gdLst>
              <a:ahLst/>
              <a:cxnLst>
                <a:cxn ang="0">
                  <a:pos x="connsiteX0" y="connsiteY0"/>
                </a:cxn>
                <a:cxn ang="0">
                  <a:pos x="connsiteX1" y="connsiteY1"/>
                </a:cxn>
              </a:cxnLst>
              <a:rect l="l" t="t" r="r" b="b"/>
              <a:pathLst>
                <a:path w="14621" h="46202">
                  <a:moveTo>
                    <a:pt x="0" y="0"/>
                  </a:moveTo>
                  <a:lnTo>
                    <a:pt x="0" y="46203"/>
                  </a:lnTo>
                </a:path>
              </a:pathLst>
            </a:custGeom>
            <a:ln w="14598" cap="rnd">
              <a:solidFill>
                <a:srgbClr val="0BA157"/>
              </a:solidFill>
              <a:prstDash val="solid"/>
              <a:round/>
            </a:ln>
          </p:spPr>
          <p:txBody>
            <a:bodyPr rtlCol="0" anchor="ctr"/>
            <a:lstStyle/>
            <a:p>
              <a:endParaRPr lang="fr-FR" sz="1350"/>
            </a:p>
          </p:txBody>
        </p:sp>
        <p:sp>
          <p:nvSpPr>
            <p:cNvPr id="542" name="Forme libre : forme 541">
              <a:extLst>
                <a:ext uri="{FF2B5EF4-FFF2-40B4-BE49-F238E27FC236}">
                  <a16:creationId xmlns:a16="http://schemas.microsoft.com/office/drawing/2014/main" id="{66EBBE0B-F143-43BC-83FD-7A1A7F61FCF3}"/>
                </a:ext>
              </a:extLst>
            </p:cNvPr>
            <p:cNvSpPr/>
            <p:nvPr/>
          </p:nvSpPr>
          <p:spPr>
            <a:xfrm>
              <a:off x="5296652" y="44608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43" name="Forme libre : forme 542">
              <a:extLst>
                <a:ext uri="{FF2B5EF4-FFF2-40B4-BE49-F238E27FC236}">
                  <a16:creationId xmlns:a16="http://schemas.microsoft.com/office/drawing/2014/main" id="{7D3A1491-ADD5-4FD0-BA60-A144E772D227}"/>
                </a:ext>
              </a:extLst>
            </p:cNvPr>
            <p:cNvSpPr/>
            <p:nvPr/>
          </p:nvSpPr>
          <p:spPr>
            <a:xfrm>
              <a:off x="5322385" y="4310650"/>
              <a:ext cx="14621" cy="187588"/>
            </a:xfrm>
            <a:custGeom>
              <a:avLst/>
              <a:gdLst>
                <a:gd name="connsiteX0" fmla="*/ 0 w 14621"/>
                <a:gd name="connsiteY0" fmla="*/ 0 h 187588"/>
                <a:gd name="connsiteX1" fmla="*/ 0 w 14621"/>
                <a:gd name="connsiteY1" fmla="*/ 187588 h 187588"/>
              </a:gdLst>
              <a:ahLst/>
              <a:cxnLst>
                <a:cxn ang="0">
                  <a:pos x="connsiteX0" y="connsiteY0"/>
                </a:cxn>
                <a:cxn ang="0">
                  <a:pos x="connsiteX1" y="connsiteY1"/>
                </a:cxn>
              </a:cxnLst>
              <a:rect l="l" t="t" r="r" b="b"/>
              <a:pathLst>
                <a:path w="14621" h="187588">
                  <a:moveTo>
                    <a:pt x="0" y="0"/>
                  </a:moveTo>
                  <a:lnTo>
                    <a:pt x="0" y="187588"/>
                  </a:lnTo>
                </a:path>
              </a:pathLst>
            </a:custGeom>
            <a:ln w="14598" cap="rnd">
              <a:solidFill>
                <a:srgbClr val="0BA157"/>
              </a:solidFill>
              <a:prstDash val="solid"/>
              <a:round/>
            </a:ln>
          </p:spPr>
          <p:txBody>
            <a:bodyPr rtlCol="0" anchor="ctr"/>
            <a:lstStyle/>
            <a:p>
              <a:endParaRPr lang="fr-FR" sz="1350"/>
            </a:p>
          </p:txBody>
        </p:sp>
        <p:sp>
          <p:nvSpPr>
            <p:cNvPr id="544" name="Forme libre : forme 543">
              <a:extLst>
                <a:ext uri="{FF2B5EF4-FFF2-40B4-BE49-F238E27FC236}">
                  <a16:creationId xmlns:a16="http://schemas.microsoft.com/office/drawing/2014/main" id="{79C2E916-0824-45B7-85AF-1ECA95341318}"/>
                </a:ext>
              </a:extLst>
            </p:cNvPr>
            <p:cNvSpPr/>
            <p:nvPr/>
          </p:nvSpPr>
          <p:spPr>
            <a:xfrm>
              <a:off x="5212873" y="4310650"/>
              <a:ext cx="109511" cy="14621"/>
            </a:xfrm>
            <a:custGeom>
              <a:avLst/>
              <a:gdLst>
                <a:gd name="connsiteX0" fmla="*/ 0 w 109511"/>
                <a:gd name="connsiteY0" fmla="*/ 0 h 14621"/>
                <a:gd name="connsiteX1" fmla="*/ 109512 w 109511"/>
                <a:gd name="connsiteY1" fmla="*/ 0 h 14621"/>
              </a:gdLst>
              <a:ahLst/>
              <a:cxnLst>
                <a:cxn ang="0">
                  <a:pos x="connsiteX0" y="connsiteY0"/>
                </a:cxn>
                <a:cxn ang="0">
                  <a:pos x="connsiteX1" y="connsiteY1"/>
                </a:cxn>
              </a:cxnLst>
              <a:rect l="l" t="t" r="r" b="b"/>
              <a:pathLst>
                <a:path w="109511" h="14621">
                  <a:moveTo>
                    <a:pt x="0" y="0"/>
                  </a:moveTo>
                  <a:lnTo>
                    <a:pt x="109512" y="0"/>
                  </a:lnTo>
                </a:path>
              </a:pathLst>
            </a:custGeom>
            <a:ln w="14598" cap="rnd">
              <a:solidFill>
                <a:srgbClr val="0BA157"/>
              </a:solidFill>
              <a:prstDash val="solid"/>
              <a:round/>
            </a:ln>
          </p:spPr>
          <p:txBody>
            <a:bodyPr rtlCol="0" anchor="ctr"/>
            <a:lstStyle/>
            <a:p>
              <a:endParaRPr lang="fr-FR" sz="1350"/>
            </a:p>
          </p:txBody>
        </p:sp>
        <p:sp>
          <p:nvSpPr>
            <p:cNvPr id="545" name="Forme libre : forme 544">
              <a:extLst>
                <a:ext uri="{FF2B5EF4-FFF2-40B4-BE49-F238E27FC236}">
                  <a16:creationId xmlns:a16="http://schemas.microsoft.com/office/drawing/2014/main" id="{66F08063-454B-4F4A-B752-51E84D6C8CD8}"/>
                </a:ext>
              </a:extLst>
            </p:cNvPr>
            <p:cNvSpPr/>
            <p:nvPr/>
          </p:nvSpPr>
          <p:spPr>
            <a:xfrm>
              <a:off x="2320972" y="464342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46" name="Forme libre : forme 545">
              <a:extLst>
                <a:ext uri="{FF2B5EF4-FFF2-40B4-BE49-F238E27FC236}">
                  <a16:creationId xmlns:a16="http://schemas.microsoft.com/office/drawing/2014/main" id="{9B237129-EADE-47B7-A4FC-167C6F1DF2C3}"/>
                </a:ext>
              </a:extLst>
            </p:cNvPr>
            <p:cNvSpPr/>
            <p:nvPr/>
          </p:nvSpPr>
          <p:spPr>
            <a:xfrm>
              <a:off x="2346705" y="4546049"/>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547" name="Forme libre : forme 546">
              <a:extLst>
                <a:ext uri="{FF2B5EF4-FFF2-40B4-BE49-F238E27FC236}">
                  <a16:creationId xmlns:a16="http://schemas.microsoft.com/office/drawing/2014/main" id="{6833EC27-8218-458F-8393-5C872C0157D3}"/>
                </a:ext>
              </a:extLst>
            </p:cNvPr>
            <p:cNvSpPr/>
            <p:nvPr/>
          </p:nvSpPr>
          <p:spPr>
            <a:xfrm>
              <a:off x="2415571" y="4672521"/>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48" name="Forme libre : forme 547">
              <a:extLst>
                <a:ext uri="{FF2B5EF4-FFF2-40B4-BE49-F238E27FC236}">
                  <a16:creationId xmlns:a16="http://schemas.microsoft.com/office/drawing/2014/main" id="{EC4C98EE-723B-4573-A629-714583466983}"/>
                </a:ext>
              </a:extLst>
            </p:cNvPr>
            <p:cNvSpPr/>
            <p:nvPr/>
          </p:nvSpPr>
          <p:spPr>
            <a:xfrm>
              <a:off x="2441304" y="4546049"/>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549" name="Forme libre : forme 548">
              <a:extLst>
                <a:ext uri="{FF2B5EF4-FFF2-40B4-BE49-F238E27FC236}">
                  <a16:creationId xmlns:a16="http://schemas.microsoft.com/office/drawing/2014/main" id="{A8A6A3DD-6708-40FF-8586-FF1ACB96E6B8}"/>
                </a:ext>
              </a:extLst>
            </p:cNvPr>
            <p:cNvSpPr/>
            <p:nvPr/>
          </p:nvSpPr>
          <p:spPr>
            <a:xfrm>
              <a:off x="2644683" y="4446626"/>
              <a:ext cx="100154" cy="100008"/>
            </a:xfrm>
            <a:custGeom>
              <a:avLst/>
              <a:gdLst>
                <a:gd name="connsiteX0" fmla="*/ 100154 w 100154"/>
                <a:gd name="connsiteY0" fmla="*/ 0 h 100008"/>
                <a:gd name="connsiteX1" fmla="*/ 0 w 100154"/>
                <a:gd name="connsiteY1" fmla="*/ 100008 h 100008"/>
              </a:gdLst>
              <a:ahLst/>
              <a:cxnLst>
                <a:cxn ang="0">
                  <a:pos x="connsiteX0" y="connsiteY0"/>
                </a:cxn>
                <a:cxn ang="0">
                  <a:pos x="connsiteX1" y="connsiteY1"/>
                </a:cxn>
              </a:cxnLst>
              <a:rect l="l" t="t" r="r" b="b"/>
              <a:pathLst>
                <a:path w="100154" h="100008">
                  <a:moveTo>
                    <a:pt x="100154" y="0"/>
                  </a:moveTo>
                  <a:lnTo>
                    <a:pt x="0" y="100008"/>
                  </a:lnTo>
                </a:path>
              </a:pathLst>
            </a:custGeom>
            <a:ln w="14598" cap="rnd">
              <a:solidFill>
                <a:srgbClr val="0BA157"/>
              </a:solidFill>
              <a:prstDash val="solid"/>
              <a:round/>
            </a:ln>
          </p:spPr>
          <p:txBody>
            <a:bodyPr rtlCol="0" anchor="ctr"/>
            <a:lstStyle/>
            <a:p>
              <a:endParaRPr lang="fr-FR" sz="1350"/>
            </a:p>
          </p:txBody>
        </p:sp>
        <p:sp>
          <p:nvSpPr>
            <p:cNvPr id="550" name="Forme libre : forme 549">
              <a:extLst>
                <a:ext uri="{FF2B5EF4-FFF2-40B4-BE49-F238E27FC236}">
                  <a16:creationId xmlns:a16="http://schemas.microsoft.com/office/drawing/2014/main" id="{244EB64B-18FA-4440-A729-4C4AABAAE16B}"/>
                </a:ext>
              </a:extLst>
            </p:cNvPr>
            <p:cNvSpPr/>
            <p:nvPr/>
          </p:nvSpPr>
          <p:spPr>
            <a:xfrm>
              <a:off x="2426098" y="4299099"/>
              <a:ext cx="64332" cy="64332"/>
            </a:xfrm>
            <a:custGeom>
              <a:avLst/>
              <a:gdLst>
                <a:gd name="connsiteX0" fmla="*/ 64333 w 64332"/>
                <a:gd name="connsiteY0" fmla="*/ 0 h 64332"/>
                <a:gd name="connsiteX1" fmla="*/ 0 w 64332"/>
                <a:gd name="connsiteY1" fmla="*/ 64333 h 64332"/>
              </a:gdLst>
              <a:ahLst/>
              <a:cxnLst>
                <a:cxn ang="0">
                  <a:pos x="connsiteX0" y="connsiteY0"/>
                </a:cxn>
                <a:cxn ang="0">
                  <a:pos x="connsiteX1" y="connsiteY1"/>
                </a:cxn>
              </a:cxnLst>
              <a:rect l="l" t="t" r="r" b="b"/>
              <a:pathLst>
                <a:path w="64332" h="64332">
                  <a:moveTo>
                    <a:pt x="64333" y="0"/>
                  </a:moveTo>
                  <a:lnTo>
                    <a:pt x="0" y="64333"/>
                  </a:lnTo>
                </a:path>
              </a:pathLst>
            </a:custGeom>
            <a:ln w="14598" cap="rnd">
              <a:solidFill>
                <a:srgbClr val="0BA157"/>
              </a:solidFill>
              <a:prstDash val="solid"/>
              <a:round/>
            </a:ln>
          </p:spPr>
          <p:txBody>
            <a:bodyPr rtlCol="0" anchor="ctr"/>
            <a:lstStyle/>
            <a:p>
              <a:endParaRPr lang="fr-FR" sz="1350"/>
            </a:p>
          </p:txBody>
        </p:sp>
        <p:sp>
          <p:nvSpPr>
            <p:cNvPr id="551" name="Forme libre : forme 550">
              <a:extLst>
                <a:ext uri="{FF2B5EF4-FFF2-40B4-BE49-F238E27FC236}">
                  <a16:creationId xmlns:a16="http://schemas.microsoft.com/office/drawing/2014/main" id="{A0D7BBD0-3FB0-44C4-9D1C-2844CC03584B}"/>
                </a:ext>
              </a:extLst>
            </p:cNvPr>
            <p:cNvSpPr/>
            <p:nvPr/>
          </p:nvSpPr>
          <p:spPr>
            <a:xfrm>
              <a:off x="2222572"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52" name="Forme libre : forme 551">
              <a:extLst>
                <a:ext uri="{FF2B5EF4-FFF2-40B4-BE49-F238E27FC236}">
                  <a16:creationId xmlns:a16="http://schemas.microsoft.com/office/drawing/2014/main" id="{3E29ECF9-51CD-461B-A27C-8D06D7F11177}"/>
                </a:ext>
              </a:extLst>
            </p:cNvPr>
            <p:cNvSpPr/>
            <p:nvPr/>
          </p:nvSpPr>
          <p:spPr>
            <a:xfrm>
              <a:off x="2248306" y="4417969"/>
              <a:ext cx="14621" cy="128080"/>
            </a:xfrm>
            <a:custGeom>
              <a:avLst/>
              <a:gdLst>
                <a:gd name="connsiteX0" fmla="*/ 0 w 14621"/>
                <a:gd name="connsiteY0" fmla="*/ 128080 h 128080"/>
                <a:gd name="connsiteX1" fmla="*/ 0 w 14621"/>
                <a:gd name="connsiteY1" fmla="*/ 0 h 128080"/>
              </a:gdLst>
              <a:ahLst/>
              <a:cxnLst>
                <a:cxn ang="0">
                  <a:pos x="connsiteX0" y="connsiteY0"/>
                </a:cxn>
                <a:cxn ang="0">
                  <a:pos x="connsiteX1" y="connsiteY1"/>
                </a:cxn>
              </a:cxnLst>
              <a:rect l="l" t="t" r="r" b="b"/>
              <a:pathLst>
                <a:path w="14621" h="128080">
                  <a:moveTo>
                    <a:pt x="0" y="128080"/>
                  </a:moveTo>
                  <a:lnTo>
                    <a:pt x="0" y="0"/>
                  </a:lnTo>
                </a:path>
              </a:pathLst>
            </a:custGeom>
            <a:ln w="14598" cap="rnd">
              <a:solidFill>
                <a:srgbClr val="0BA157"/>
              </a:solidFill>
              <a:prstDash val="solid"/>
              <a:round/>
            </a:ln>
          </p:spPr>
          <p:txBody>
            <a:bodyPr rtlCol="0" anchor="ctr"/>
            <a:lstStyle/>
            <a:p>
              <a:endParaRPr lang="fr-FR" sz="1350"/>
            </a:p>
          </p:txBody>
        </p:sp>
        <p:sp>
          <p:nvSpPr>
            <p:cNvPr id="553" name="Forme libre : forme 552">
              <a:extLst>
                <a:ext uri="{FF2B5EF4-FFF2-40B4-BE49-F238E27FC236}">
                  <a16:creationId xmlns:a16="http://schemas.microsoft.com/office/drawing/2014/main" id="{4BF6C4B0-97AC-45DB-82D3-BF9B1BB81FD2}"/>
                </a:ext>
              </a:extLst>
            </p:cNvPr>
            <p:cNvSpPr/>
            <p:nvPr/>
          </p:nvSpPr>
          <p:spPr>
            <a:xfrm>
              <a:off x="2248306" y="4546049"/>
              <a:ext cx="396377" cy="14621"/>
            </a:xfrm>
            <a:custGeom>
              <a:avLst/>
              <a:gdLst>
                <a:gd name="connsiteX0" fmla="*/ 396377 w 396377"/>
                <a:gd name="connsiteY0" fmla="*/ 0 h 14621"/>
                <a:gd name="connsiteX1" fmla="*/ 0 w 396377"/>
                <a:gd name="connsiteY1" fmla="*/ 0 h 14621"/>
              </a:gdLst>
              <a:ahLst/>
              <a:cxnLst>
                <a:cxn ang="0">
                  <a:pos x="connsiteX0" y="connsiteY0"/>
                </a:cxn>
                <a:cxn ang="0">
                  <a:pos x="connsiteX1" y="connsiteY1"/>
                </a:cxn>
              </a:cxnLst>
              <a:rect l="l" t="t" r="r" b="b"/>
              <a:pathLst>
                <a:path w="396377" h="14621">
                  <a:moveTo>
                    <a:pt x="396377" y="0"/>
                  </a:moveTo>
                  <a:lnTo>
                    <a:pt x="0" y="0"/>
                  </a:lnTo>
                </a:path>
              </a:pathLst>
            </a:custGeom>
            <a:ln w="14598" cap="rnd">
              <a:solidFill>
                <a:srgbClr val="0BA157"/>
              </a:solidFill>
              <a:prstDash val="solid"/>
              <a:round/>
            </a:ln>
          </p:spPr>
          <p:txBody>
            <a:bodyPr rtlCol="0" anchor="ctr"/>
            <a:lstStyle/>
            <a:p>
              <a:endParaRPr lang="fr-FR" sz="1350"/>
            </a:p>
          </p:txBody>
        </p:sp>
        <p:sp>
          <p:nvSpPr>
            <p:cNvPr id="554" name="Forme libre : forme 553">
              <a:extLst>
                <a:ext uri="{FF2B5EF4-FFF2-40B4-BE49-F238E27FC236}">
                  <a16:creationId xmlns:a16="http://schemas.microsoft.com/office/drawing/2014/main" id="{8E71FECB-D7CB-4AD5-84AD-18AF6EEB007D}"/>
                </a:ext>
              </a:extLst>
            </p:cNvPr>
            <p:cNvSpPr/>
            <p:nvPr/>
          </p:nvSpPr>
          <p:spPr>
            <a:xfrm>
              <a:off x="2803321" y="447674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55" name="Forme libre : forme 554">
              <a:extLst>
                <a:ext uri="{FF2B5EF4-FFF2-40B4-BE49-F238E27FC236}">
                  <a16:creationId xmlns:a16="http://schemas.microsoft.com/office/drawing/2014/main" id="{917BA9FD-794D-414B-9953-0B8690301F50}"/>
                </a:ext>
              </a:extLst>
            </p:cNvPr>
            <p:cNvSpPr/>
            <p:nvPr/>
          </p:nvSpPr>
          <p:spPr>
            <a:xfrm>
              <a:off x="2689131" y="4518708"/>
              <a:ext cx="128226" cy="128372"/>
            </a:xfrm>
            <a:custGeom>
              <a:avLst/>
              <a:gdLst>
                <a:gd name="connsiteX0" fmla="*/ 128227 w 128226"/>
                <a:gd name="connsiteY0" fmla="*/ 0 h 128372"/>
                <a:gd name="connsiteX1" fmla="*/ 0 w 128226"/>
                <a:gd name="connsiteY1" fmla="*/ 128373 h 128372"/>
              </a:gdLst>
              <a:ahLst/>
              <a:cxnLst>
                <a:cxn ang="0">
                  <a:pos x="connsiteX0" y="connsiteY0"/>
                </a:cxn>
                <a:cxn ang="0">
                  <a:pos x="connsiteX1" y="connsiteY1"/>
                </a:cxn>
              </a:cxnLst>
              <a:rect l="l" t="t" r="r" b="b"/>
              <a:pathLst>
                <a:path w="128226" h="128372">
                  <a:moveTo>
                    <a:pt x="128227" y="0"/>
                  </a:moveTo>
                  <a:lnTo>
                    <a:pt x="0" y="128373"/>
                  </a:lnTo>
                </a:path>
              </a:pathLst>
            </a:custGeom>
            <a:ln w="14598" cap="rnd">
              <a:solidFill>
                <a:srgbClr val="0BA157"/>
              </a:solidFill>
              <a:prstDash val="solid"/>
              <a:round/>
            </a:ln>
          </p:spPr>
          <p:txBody>
            <a:bodyPr rtlCol="0" anchor="ctr"/>
            <a:lstStyle/>
            <a:p>
              <a:endParaRPr lang="fr-FR" sz="1350"/>
            </a:p>
          </p:txBody>
        </p:sp>
        <p:sp>
          <p:nvSpPr>
            <p:cNvPr id="556" name="Forme libre : forme 555">
              <a:extLst>
                <a:ext uri="{FF2B5EF4-FFF2-40B4-BE49-F238E27FC236}">
                  <a16:creationId xmlns:a16="http://schemas.microsoft.com/office/drawing/2014/main" id="{DECD0C72-A02E-457E-AF85-6C4AB2880DF2}"/>
                </a:ext>
              </a:extLst>
            </p:cNvPr>
            <p:cNvSpPr/>
            <p:nvPr/>
          </p:nvSpPr>
          <p:spPr>
            <a:xfrm>
              <a:off x="2536925" y="4649420"/>
              <a:ext cx="152205" cy="14621"/>
            </a:xfrm>
            <a:custGeom>
              <a:avLst/>
              <a:gdLst>
                <a:gd name="connsiteX0" fmla="*/ 0 w 152205"/>
                <a:gd name="connsiteY0" fmla="*/ 0 h 14621"/>
                <a:gd name="connsiteX1" fmla="*/ 152205 w 152205"/>
                <a:gd name="connsiteY1" fmla="*/ 0 h 14621"/>
              </a:gdLst>
              <a:ahLst/>
              <a:cxnLst>
                <a:cxn ang="0">
                  <a:pos x="connsiteX0" y="connsiteY0"/>
                </a:cxn>
                <a:cxn ang="0">
                  <a:pos x="connsiteX1" y="connsiteY1"/>
                </a:cxn>
              </a:cxnLst>
              <a:rect l="l" t="t" r="r" b="b"/>
              <a:pathLst>
                <a:path w="152205" h="14621">
                  <a:moveTo>
                    <a:pt x="0" y="0"/>
                  </a:moveTo>
                  <a:lnTo>
                    <a:pt x="152205" y="0"/>
                  </a:lnTo>
                </a:path>
              </a:pathLst>
            </a:custGeom>
            <a:ln w="14598" cap="rnd">
              <a:solidFill>
                <a:srgbClr val="0BA157"/>
              </a:solidFill>
              <a:prstDash val="solid"/>
              <a:round/>
            </a:ln>
          </p:spPr>
          <p:txBody>
            <a:bodyPr rtlCol="0" anchor="ctr"/>
            <a:lstStyle/>
            <a:p>
              <a:endParaRPr lang="fr-FR" sz="1350"/>
            </a:p>
          </p:txBody>
        </p:sp>
        <p:sp>
          <p:nvSpPr>
            <p:cNvPr id="557" name="Forme libre : forme 556">
              <a:extLst>
                <a:ext uri="{FF2B5EF4-FFF2-40B4-BE49-F238E27FC236}">
                  <a16:creationId xmlns:a16="http://schemas.microsoft.com/office/drawing/2014/main" id="{415E850D-D098-4544-85E1-179FF1E4C9FC}"/>
                </a:ext>
              </a:extLst>
            </p:cNvPr>
            <p:cNvSpPr/>
            <p:nvPr/>
          </p:nvSpPr>
          <p:spPr>
            <a:xfrm>
              <a:off x="3145454" y="45595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58" name="Forme libre : forme 557">
              <a:extLst>
                <a:ext uri="{FF2B5EF4-FFF2-40B4-BE49-F238E27FC236}">
                  <a16:creationId xmlns:a16="http://schemas.microsoft.com/office/drawing/2014/main" id="{A105EA5B-90EA-46B4-98F6-2FC004524A6B}"/>
                </a:ext>
              </a:extLst>
            </p:cNvPr>
            <p:cNvSpPr/>
            <p:nvPr/>
          </p:nvSpPr>
          <p:spPr>
            <a:xfrm>
              <a:off x="3385678" y="477852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59" name="Forme libre : forme 558">
              <a:extLst>
                <a:ext uri="{FF2B5EF4-FFF2-40B4-BE49-F238E27FC236}">
                  <a16:creationId xmlns:a16="http://schemas.microsoft.com/office/drawing/2014/main" id="{E627D96A-3DC4-4124-A97F-874489168D5A}"/>
                </a:ext>
              </a:extLst>
            </p:cNvPr>
            <p:cNvSpPr/>
            <p:nvPr/>
          </p:nvSpPr>
          <p:spPr>
            <a:xfrm>
              <a:off x="3555283" y="479826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60" name="Forme libre : forme 559">
              <a:extLst>
                <a:ext uri="{FF2B5EF4-FFF2-40B4-BE49-F238E27FC236}">
                  <a16:creationId xmlns:a16="http://schemas.microsoft.com/office/drawing/2014/main" id="{5C537279-C084-43BD-ADBC-3C9E429CC45F}"/>
                </a:ext>
              </a:extLst>
            </p:cNvPr>
            <p:cNvSpPr/>
            <p:nvPr/>
          </p:nvSpPr>
          <p:spPr>
            <a:xfrm>
              <a:off x="3581016" y="4700886"/>
              <a:ext cx="14621" cy="101031"/>
            </a:xfrm>
            <a:custGeom>
              <a:avLst/>
              <a:gdLst>
                <a:gd name="connsiteX0" fmla="*/ 0 w 14621"/>
                <a:gd name="connsiteY0" fmla="*/ 0 h 101031"/>
                <a:gd name="connsiteX1" fmla="*/ 0 w 14621"/>
                <a:gd name="connsiteY1" fmla="*/ 101031 h 101031"/>
              </a:gdLst>
              <a:ahLst/>
              <a:cxnLst>
                <a:cxn ang="0">
                  <a:pos x="connsiteX0" y="connsiteY0"/>
                </a:cxn>
                <a:cxn ang="0">
                  <a:pos x="connsiteX1" y="connsiteY1"/>
                </a:cxn>
              </a:cxnLst>
              <a:rect l="l" t="t" r="r" b="b"/>
              <a:pathLst>
                <a:path w="14621" h="101031">
                  <a:moveTo>
                    <a:pt x="0" y="0"/>
                  </a:moveTo>
                  <a:lnTo>
                    <a:pt x="0" y="101031"/>
                  </a:lnTo>
                </a:path>
              </a:pathLst>
            </a:custGeom>
            <a:ln w="14598" cap="rnd">
              <a:solidFill>
                <a:srgbClr val="0BA157"/>
              </a:solidFill>
              <a:prstDash val="solid"/>
              <a:round/>
            </a:ln>
          </p:spPr>
          <p:txBody>
            <a:bodyPr rtlCol="0" anchor="ctr"/>
            <a:lstStyle/>
            <a:p>
              <a:endParaRPr lang="fr-FR" sz="1350"/>
            </a:p>
          </p:txBody>
        </p:sp>
        <p:sp>
          <p:nvSpPr>
            <p:cNvPr id="561" name="Forme libre : forme 560">
              <a:extLst>
                <a:ext uri="{FF2B5EF4-FFF2-40B4-BE49-F238E27FC236}">
                  <a16:creationId xmlns:a16="http://schemas.microsoft.com/office/drawing/2014/main" id="{664FD254-B9F8-4DB4-BB7A-13A9A3FDDDE4}"/>
                </a:ext>
              </a:extLst>
            </p:cNvPr>
            <p:cNvSpPr/>
            <p:nvPr/>
          </p:nvSpPr>
          <p:spPr>
            <a:xfrm>
              <a:off x="3460538" y="482735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62" name="Forme libre : forme 561">
              <a:extLst>
                <a:ext uri="{FF2B5EF4-FFF2-40B4-BE49-F238E27FC236}">
                  <a16:creationId xmlns:a16="http://schemas.microsoft.com/office/drawing/2014/main" id="{573C141A-3506-4AFD-B20A-3CE8708DB4C3}"/>
                </a:ext>
              </a:extLst>
            </p:cNvPr>
            <p:cNvSpPr/>
            <p:nvPr/>
          </p:nvSpPr>
          <p:spPr>
            <a:xfrm>
              <a:off x="3486271" y="4700886"/>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563" name="Forme libre : forme 562">
              <a:extLst>
                <a:ext uri="{FF2B5EF4-FFF2-40B4-BE49-F238E27FC236}">
                  <a16:creationId xmlns:a16="http://schemas.microsoft.com/office/drawing/2014/main" id="{F88A68FA-F34F-4BD6-8C1D-AEDC0B68FE35}"/>
                </a:ext>
              </a:extLst>
            </p:cNvPr>
            <p:cNvSpPr/>
            <p:nvPr/>
          </p:nvSpPr>
          <p:spPr>
            <a:xfrm>
              <a:off x="3182884" y="4601463"/>
              <a:ext cx="100008" cy="100154"/>
            </a:xfrm>
            <a:custGeom>
              <a:avLst/>
              <a:gdLst>
                <a:gd name="connsiteX0" fmla="*/ 0 w 100008"/>
                <a:gd name="connsiteY0" fmla="*/ 0 h 100154"/>
                <a:gd name="connsiteX1" fmla="*/ 100008 w 100008"/>
                <a:gd name="connsiteY1" fmla="*/ 100154 h 100154"/>
              </a:gdLst>
              <a:ahLst/>
              <a:cxnLst>
                <a:cxn ang="0">
                  <a:pos x="connsiteX0" y="connsiteY0"/>
                </a:cxn>
                <a:cxn ang="0">
                  <a:pos x="connsiteX1" y="connsiteY1"/>
                </a:cxn>
              </a:cxnLst>
              <a:rect l="l" t="t" r="r" b="b"/>
              <a:pathLst>
                <a:path w="100008" h="100154">
                  <a:moveTo>
                    <a:pt x="0" y="0"/>
                  </a:moveTo>
                  <a:lnTo>
                    <a:pt x="100008" y="100154"/>
                  </a:lnTo>
                </a:path>
              </a:pathLst>
            </a:custGeom>
            <a:ln w="14598" cap="rnd">
              <a:solidFill>
                <a:srgbClr val="0BA157"/>
              </a:solidFill>
              <a:prstDash val="solid"/>
              <a:round/>
            </a:ln>
          </p:spPr>
          <p:txBody>
            <a:bodyPr rtlCol="0" anchor="ctr"/>
            <a:lstStyle/>
            <a:p>
              <a:endParaRPr lang="fr-FR" sz="1350"/>
            </a:p>
          </p:txBody>
        </p:sp>
        <p:sp>
          <p:nvSpPr>
            <p:cNvPr id="564" name="Forme libre : forme 563">
              <a:extLst>
                <a:ext uri="{FF2B5EF4-FFF2-40B4-BE49-F238E27FC236}">
                  <a16:creationId xmlns:a16="http://schemas.microsoft.com/office/drawing/2014/main" id="{310DDB09-8F2E-42D9-A8CB-7873017DC28E}"/>
                </a:ext>
              </a:extLst>
            </p:cNvPr>
            <p:cNvSpPr/>
            <p:nvPr/>
          </p:nvSpPr>
          <p:spPr>
            <a:xfrm>
              <a:off x="3653683" y="454180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65" name="Forme libre : forme 564">
              <a:extLst>
                <a:ext uri="{FF2B5EF4-FFF2-40B4-BE49-F238E27FC236}">
                  <a16:creationId xmlns:a16="http://schemas.microsoft.com/office/drawing/2014/main" id="{1E25A500-00CC-4A57-BA8D-A83A62D47570}"/>
                </a:ext>
              </a:extLst>
            </p:cNvPr>
            <p:cNvSpPr/>
            <p:nvPr/>
          </p:nvSpPr>
          <p:spPr>
            <a:xfrm>
              <a:off x="3679416" y="4572952"/>
              <a:ext cx="14621" cy="127934"/>
            </a:xfrm>
            <a:custGeom>
              <a:avLst/>
              <a:gdLst>
                <a:gd name="connsiteX0" fmla="*/ 0 w 14621"/>
                <a:gd name="connsiteY0" fmla="*/ 127934 h 127934"/>
                <a:gd name="connsiteX1" fmla="*/ 0 w 14621"/>
                <a:gd name="connsiteY1" fmla="*/ 0 h 127934"/>
              </a:gdLst>
              <a:ahLst/>
              <a:cxnLst>
                <a:cxn ang="0">
                  <a:pos x="connsiteX0" y="connsiteY0"/>
                </a:cxn>
                <a:cxn ang="0">
                  <a:pos x="connsiteX1" y="connsiteY1"/>
                </a:cxn>
              </a:cxnLst>
              <a:rect l="l" t="t" r="r" b="b"/>
              <a:pathLst>
                <a:path w="14621" h="127934">
                  <a:moveTo>
                    <a:pt x="0" y="127934"/>
                  </a:moveTo>
                  <a:lnTo>
                    <a:pt x="0" y="0"/>
                  </a:lnTo>
                </a:path>
              </a:pathLst>
            </a:custGeom>
            <a:ln w="14598" cap="rnd">
              <a:solidFill>
                <a:srgbClr val="0BA157"/>
              </a:solidFill>
              <a:prstDash val="solid"/>
              <a:round/>
            </a:ln>
          </p:spPr>
          <p:txBody>
            <a:bodyPr rtlCol="0" anchor="ctr"/>
            <a:lstStyle/>
            <a:p>
              <a:endParaRPr lang="fr-FR" sz="1350"/>
            </a:p>
          </p:txBody>
        </p:sp>
        <p:sp>
          <p:nvSpPr>
            <p:cNvPr id="566" name="Forme libre : forme 565">
              <a:extLst>
                <a:ext uri="{FF2B5EF4-FFF2-40B4-BE49-F238E27FC236}">
                  <a16:creationId xmlns:a16="http://schemas.microsoft.com/office/drawing/2014/main" id="{0B874107-616E-43BA-AA35-D0AC0AB06357}"/>
                </a:ext>
              </a:extLst>
            </p:cNvPr>
            <p:cNvSpPr/>
            <p:nvPr/>
          </p:nvSpPr>
          <p:spPr>
            <a:xfrm>
              <a:off x="3282892" y="4700886"/>
              <a:ext cx="396523" cy="14621"/>
            </a:xfrm>
            <a:custGeom>
              <a:avLst/>
              <a:gdLst>
                <a:gd name="connsiteX0" fmla="*/ 0 w 396523"/>
                <a:gd name="connsiteY0" fmla="*/ 0 h 14621"/>
                <a:gd name="connsiteX1" fmla="*/ 396524 w 396523"/>
                <a:gd name="connsiteY1" fmla="*/ 0 h 14621"/>
              </a:gdLst>
              <a:ahLst/>
              <a:cxnLst>
                <a:cxn ang="0">
                  <a:pos x="connsiteX0" y="connsiteY0"/>
                </a:cxn>
                <a:cxn ang="0">
                  <a:pos x="connsiteX1" y="connsiteY1"/>
                </a:cxn>
              </a:cxnLst>
              <a:rect l="l" t="t" r="r" b="b"/>
              <a:pathLst>
                <a:path w="396523" h="14621">
                  <a:moveTo>
                    <a:pt x="0" y="0"/>
                  </a:moveTo>
                  <a:lnTo>
                    <a:pt x="396524" y="0"/>
                  </a:lnTo>
                </a:path>
              </a:pathLst>
            </a:custGeom>
            <a:ln w="14598" cap="rnd">
              <a:solidFill>
                <a:srgbClr val="0BA157"/>
              </a:solidFill>
              <a:prstDash val="solid"/>
              <a:round/>
            </a:ln>
          </p:spPr>
          <p:txBody>
            <a:bodyPr rtlCol="0" anchor="ctr"/>
            <a:lstStyle/>
            <a:p>
              <a:endParaRPr lang="fr-FR" sz="1350"/>
            </a:p>
          </p:txBody>
        </p:sp>
        <p:sp>
          <p:nvSpPr>
            <p:cNvPr id="567" name="Forme libre : forme 566">
              <a:extLst>
                <a:ext uri="{FF2B5EF4-FFF2-40B4-BE49-F238E27FC236}">
                  <a16:creationId xmlns:a16="http://schemas.microsoft.com/office/drawing/2014/main" id="{4BDFE1D9-34BD-4445-A228-52E82C23957A}"/>
                </a:ext>
              </a:extLst>
            </p:cNvPr>
            <p:cNvSpPr/>
            <p:nvPr/>
          </p:nvSpPr>
          <p:spPr>
            <a:xfrm>
              <a:off x="3072788" y="46315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68" name="Forme libre : forme 567">
              <a:extLst>
                <a:ext uri="{FF2B5EF4-FFF2-40B4-BE49-F238E27FC236}">
                  <a16:creationId xmlns:a16="http://schemas.microsoft.com/office/drawing/2014/main" id="{A1D8846C-4FEC-4045-9F29-D0B4EFCB6500}"/>
                </a:ext>
              </a:extLst>
            </p:cNvPr>
            <p:cNvSpPr/>
            <p:nvPr/>
          </p:nvSpPr>
          <p:spPr>
            <a:xfrm>
              <a:off x="3110218" y="4673691"/>
              <a:ext cx="128226" cy="128226"/>
            </a:xfrm>
            <a:custGeom>
              <a:avLst/>
              <a:gdLst>
                <a:gd name="connsiteX0" fmla="*/ 0 w 128226"/>
                <a:gd name="connsiteY0" fmla="*/ 0 h 128226"/>
                <a:gd name="connsiteX1" fmla="*/ 128227 w 128226"/>
                <a:gd name="connsiteY1" fmla="*/ 128227 h 128226"/>
              </a:gdLst>
              <a:ahLst/>
              <a:cxnLst>
                <a:cxn ang="0">
                  <a:pos x="connsiteX0" y="connsiteY0"/>
                </a:cxn>
                <a:cxn ang="0">
                  <a:pos x="connsiteX1" y="connsiteY1"/>
                </a:cxn>
              </a:cxnLst>
              <a:rect l="l" t="t" r="r" b="b"/>
              <a:pathLst>
                <a:path w="128226" h="128226">
                  <a:moveTo>
                    <a:pt x="0" y="0"/>
                  </a:moveTo>
                  <a:lnTo>
                    <a:pt x="128227" y="128227"/>
                  </a:lnTo>
                </a:path>
              </a:pathLst>
            </a:custGeom>
            <a:ln w="14598" cap="rnd">
              <a:solidFill>
                <a:srgbClr val="0BA157"/>
              </a:solidFill>
              <a:prstDash val="solid"/>
              <a:round/>
            </a:ln>
          </p:spPr>
          <p:txBody>
            <a:bodyPr rtlCol="0" anchor="ctr"/>
            <a:lstStyle/>
            <a:p>
              <a:endParaRPr lang="fr-FR" sz="1350"/>
            </a:p>
          </p:txBody>
        </p:sp>
        <p:sp>
          <p:nvSpPr>
            <p:cNvPr id="569" name="Forme libre : forme 568">
              <a:extLst>
                <a:ext uri="{FF2B5EF4-FFF2-40B4-BE49-F238E27FC236}">
                  <a16:creationId xmlns:a16="http://schemas.microsoft.com/office/drawing/2014/main" id="{303A655D-F9EB-4D9E-80F7-8E0A4930E486}"/>
                </a:ext>
              </a:extLst>
            </p:cNvPr>
            <p:cNvSpPr/>
            <p:nvPr/>
          </p:nvSpPr>
          <p:spPr>
            <a:xfrm>
              <a:off x="3238444" y="4804257"/>
              <a:ext cx="152205" cy="14621"/>
            </a:xfrm>
            <a:custGeom>
              <a:avLst/>
              <a:gdLst>
                <a:gd name="connsiteX0" fmla="*/ 152205 w 152205"/>
                <a:gd name="connsiteY0" fmla="*/ 0 h 14621"/>
                <a:gd name="connsiteX1" fmla="*/ 0 w 152205"/>
                <a:gd name="connsiteY1" fmla="*/ 0 h 14621"/>
              </a:gdLst>
              <a:ahLst/>
              <a:cxnLst>
                <a:cxn ang="0">
                  <a:pos x="connsiteX0" y="connsiteY0"/>
                </a:cxn>
                <a:cxn ang="0">
                  <a:pos x="connsiteX1" y="connsiteY1"/>
                </a:cxn>
              </a:cxnLst>
              <a:rect l="l" t="t" r="r" b="b"/>
              <a:pathLst>
                <a:path w="152205" h="14621">
                  <a:moveTo>
                    <a:pt x="152205" y="0"/>
                  </a:moveTo>
                  <a:lnTo>
                    <a:pt x="0" y="0"/>
                  </a:lnTo>
                </a:path>
              </a:pathLst>
            </a:custGeom>
            <a:ln w="14598" cap="rnd">
              <a:solidFill>
                <a:srgbClr val="0BA157"/>
              </a:solidFill>
              <a:prstDash val="solid"/>
              <a:round/>
            </a:ln>
          </p:spPr>
          <p:txBody>
            <a:bodyPr rtlCol="0" anchor="ctr"/>
            <a:lstStyle/>
            <a:p>
              <a:endParaRPr lang="fr-FR" sz="1350"/>
            </a:p>
          </p:txBody>
        </p:sp>
        <p:sp>
          <p:nvSpPr>
            <p:cNvPr id="570" name="Forme libre : forme 569">
              <a:extLst>
                <a:ext uri="{FF2B5EF4-FFF2-40B4-BE49-F238E27FC236}">
                  <a16:creationId xmlns:a16="http://schemas.microsoft.com/office/drawing/2014/main" id="{9AF8951B-5B6E-46A3-A44C-6BC00D3DE2E7}"/>
                </a:ext>
              </a:extLst>
            </p:cNvPr>
            <p:cNvSpPr/>
            <p:nvPr/>
          </p:nvSpPr>
          <p:spPr>
            <a:xfrm>
              <a:off x="4745145" y="45666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71" name="Forme libre : forme 570">
              <a:extLst>
                <a:ext uri="{FF2B5EF4-FFF2-40B4-BE49-F238E27FC236}">
                  <a16:creationId xmlns:a16="http://schemas.microsoft.com/office/drawing/2014/main" id="{4139D839-8A0E-413D-9C2C-0D741F1B747C}"/>
                </a:ext>
              </a:extLst>
            </p:cNvPr>
            <p:cNvSpPr/>
            <p:nvPr/>
          </p:nvSpPr>
          <p:spPr>
            <a:xfrm>
              <a:off x="5049264" y="45666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72" name="Forme libre : forme 571">
              <a:extLst>
                <a:ext uri="{FF2B5EF4-FFF2-40B4-BE49-F238E27FC236}">
                  <a16:creationId xmlns:a16="http://schemas.microsoft.com/office/drawing/2014/main" id="{59729022-1E2E-4CFF-9C5A-0CCB0623717F}"/>
                </a:ext>
              </a:extLst>
            </p:cNvPr>
            <p:cNvSpPr/>
            <p:nvPr/>
          </p:nvSpPr>
          <p:spPr>
            <a:xfrm>
              <a:off x="4770879" y="4504525"/>
              <a:ext cx="14621" cy="65794"/>
            </a:xfrm>
            <a:custGeom>
              <a:avLst/>
              <a:gdLst>
                <a:gd name="connsiteX0" fmla="*/ 0 w 14621"/>
                <a:gd name="connsiteY0" fmla="*/ 0 h 65794"/>
                <a:gd name="connsiteX1" fmla="*/ 0 w 14621"/>
                <a:gd name="connsiteY1" fmla="*/ 65795 h 65794"/>
              </a:gdLst>
              <a:ahLst/>
              <a:cxnLst>
                <a:cxn ang="0">
                  <a:pos x="connsiteX0" y="connsiteY0"/>
                </a:cxn>
                <a:cxn ang="0">
                  <a:pos x="connsiteX1" y="connsiteY1"/>
                </a:cxn>
              </a:cxnLst>
              <a:rect l="l" t="t" r="r" b="b"/>
              <a:pathLst>
                <a:path w="14621" h="65794">
                  <a:moveTo>
                    <a:pt x="0" y="0"/>
                  </a:moveTo>
                  <a:lnTo>
                    <a:pt x="0" y="65795"/>
                  </a:lnTo>
                </a:path>
              </a:pathLst>
            </a:custGeom>
            <a:ln w="14598" cap="rnd">
              <a:solidFill>
                <a:srgbClr val="0BA157"/>
              </a:solidFill>
              <a:prstDash val="solid"/>
              <a:round/>
            </a:ln>
          </p:spPr>
          <p:txBody>
            <a:bodyPr rtlCol="0" anchor="ctr"/>
            <a:lstStyle/>
            <a:p>
              <a:endParaRPr lang="fr-FR" sz="1350"/>
            </a:p>
          </p:txBody>
        </p:sp>
        <p:sp>
          <p:nvSpPr>
            <p:cNvPr id="573" name="Forme libre : forme 572">
              <a:extLst>
                <a:ext uri="{FF2B5EF4-FFF2-40B4-BE49-F238E27FC236}">
                  <a16:creationId xmlns:a16="http://schemas.microsoft.com/office/drawing/2014/main" id="{8D971616-11CF-4ED2-BB06-A723290C329A}"/>
                </a:ext>
              </a:extLst>
            </p:cNvPr>
            <p:cNvSpPr/>
            <p:nvPr/>
          </p:nvSpPr>
          <p:spPr>
            <a:xfrm>
              <a:off x="4899690" y="427307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74" name="Forme libre : forme 573">
              <a:extLst>
                <a:ext uri="{FF2B5EF4-FFF2-40B4-BE49-F238E27FC236}">
                  <a16:creationId xmlns:a16="http://schemas.microsoft.com/office/drawing/2014/main" id="{682D31C6-732D-4524-B228-5F4E4F30D66D}"/>
                </a:ext>
              </a:extLst>
            </p:cNvPr>
            <p:cNvSpPr/>
            <p:nvPr/>
          </p:nvSpPr>
          <p:spPr>
            <a:xfrm>
              <a:off x="4925423" y="4233158"/>
              <a:ext cx="14621" cy="43570"/>
            </a:xfrm>
            <a:custGeom>
              <a:avLst/>
              <a:gdLst>
                <a:gd name="connsiteX0" fmla="*/ 0 w 14621"/>
                <a:gd name="connsiteY0" fmla="*/ 0 h 43570"/>
                <a:gd name="connsiteX1" fmla="*/ 0 w 14621"/>
                <a:gd name="connsiteY1" fmla="*/ 43571 h 43570"/>
              </a:gdLst>
              <a:ahLst/>
              <a:cxnLst>
                <a:cxn ang="0">
                  <a:pos x="connsiteX0" y="connsiteY0"/>
                </a:cxn>
                <a:cxn ang="0">
                  <a:pos x="connsiteX1" y="connsiteY1"/>
                </a:cxn>
              </a:cxnLst>
              <a:rect l="l" t="t" r="r" b="b"/>
              <a:pathLst>
                <a:path w="14621" h="43570">
                  <a:moveTo>
                    <a:pt x="0" y="0"/>
                  </a:moveTo>
                  <a:lnTo>
                    <a:pt x="0" y="43571"/>
                  </a:lnTo>
                </a:path>
              </a:pathLst>
            </a:custGeom>
            <a:ln w="14598" cap="rnd">
              <a:solidFill>
                <a:srgbClr val="0BA157"/>
              </a:solidFill>
              <a:prstDash val="solid"/>
              <a:round/>
            </a:ln>
          </p:spPr>
          <p:txBody>
            <a:bodyPr rtlCol="0" anchor="ctr"/>
            <a:lstStyle/>
            <a:p>
              <a:endParaRPr lang="fr-FR" sz="1350"/>
            </a:p>
          </p:txBody>
        </p:sp>
        <p:sp>
          <p:nvSpPr>
            <p:cNvPr id="575" name="Forme libre : forme 574">
              <a:extLst>
                <a:ext uri="{FF2B5EF4-FFF2-40B4-BE49-F238E27FC236}">
                  <a16:creationId xmlns:a16="http://schemas.microsoft.com/office/drawing/2014/main" id="{82C875D6-E040-4FBA-9717-8BD49A6FE759}"/>
                </a:ext>
              </a:extLst>
            </p:cNvPr>
            <p:cNvSpPr/>
            <p:nvPr/>
          </p:nvSpPr>
          <p:spPr>
            <a:xfrm>
              <a:off x="4925423" y="3810317"/>
              <a:ext cx="14621" cy="98838"/>
            </a:xfrm>
            <a:custGeom>
              <a:avLst/>
              <a:gdLst>
                <a:gd name="connsiteX0" fmla="*/ 0 w 14621"/>
                <a:gd name="connsiteY0" fmla="*/ 0 h 98838"/>
                <a:gd name="connsiteX1" fmla="*/ 0 w 14621"/>
                <a:gd name="connsiteY1" fmla="*/ 98838 h 98838"/>
              </a:gdLst>
              <a:ahLst/>
              <a:cxnLst>
                <a:cxn ang="0">
                  <a:pos x="connsiteX0" y="connsiteY0"/>
                </a:cxn>
                <a:cxn ang="0">
                  <a:pos x="connsiteX1" y="connsiteY1"/>
                </a:cxn>
              </a:cxnLst>
              <a:rect l="l" t="t" r="r" b="b"/>
              <a:pathLst>
                <a:path w="14621" h="98838">
                  <a:moveTo>
                    <a:pt x="0" y="0"/>
                  </a:moveTo>
                  <a:lnTo>
                    <a:pt x="0" y="98838"/>
                  </a:lnTo>
                </a:path>
              </a:pathLst>
            </a:custGeom>
            <a:ln w="14598" cap="rnd">
              <a:solidFill>
                <a:srgbClr val="0BA157"/>
              </a:solidFill>
              <a:prstDash val="solid"/>
              <a:round/>
            </a:ln>
          </p:spPr>
          <p:txBody>
            <a:bodyPr rtlCol="0" anchor="ctr"/>
            <a:lstStyle/>
            <a:p>
              <a:endParaRPr lang="fr-FR" sz="1350"/>
            </a:p>
          </p:txBody>
        </p:sp>
        <p:sp>
          <p:nvSpPr>
            <p:cNvPr id="576" name="Forme libre : forme 575">
              <a:extLst>
                <a:ext uri="{FF2B5EF4-FFF2-40B4-BE49-F238E27FC236}">
                  <a16:creationId xmlns:a16="http://schemas.microsoft.com/office/drawing/2014/main" id="{5948AFAD-5AF2-4100-B2E8-01C716A1803A}"/>
                </a:ext>
              </a:extLst>
            </p:cNvPr>
            <p:cNvSpPr/>
            <p:nvPr/>
          </p:nvSpPr>
          <p:spPr>
            <a:xfrm>
              <a:off x="5125439" y="44608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77" name="Forme libre : forme 576">
              <a:extLst>
                <a:ext uri="{FF2B5EF4-FFF2-40B4-BE49-F238E27FC236}">
                  <a16:creationId xmlns:a16="http://schemas.microsoft.com/office/drawing/2014/main" id="{947806D1-23CF-435E-A0E3-5BB361E4C546}"/>
                </a:ext>
              </a:extLst>
            </p:cNvPr>
            <p:cNvSpPr/>
            <p:nvPr/>
          </p:nvSpPr>
          <p:spPr>
            <a:xfrm>
              <a:off x="5151173" y="4448234"/>
              <a:ext cx="14621" cy="16083"/>
            </a:xfrm>
            <a:custGeom>
              <a:avLst/>
              <a:gdLst>
                <a:gd name="connsiteX0" fmla="*/ 0 w 14621"/>
                <a:gd name="connsiteY0" fmla="*/ 0 h 16083"/>
                <a:gd name="connsiteX1" fmla="*/ 0 w 14621"/>
                <a:gd name="connsiteY1" fmla="*/ 16083 h 16083"/>
              </a:gdLst>
              <a:ahLst/>
              <a:cxnLst>
                <a:cxn ang="0">
                  <a:pos x="connsiteX0" y="connsiteY0"/>
                </a:cxn>
                <a:cxn ang="0">
                  <a:pos x="connsiteX1" y="connsiteY1"/>
                </a:cxn>
              </a:cxnLst>
              <a:rect l="l" t="t" r="r" b="b"/>
              <a:pathLst>
                <a:path w="14621" h="16083">
                  <a:moveTo>
                    <a:pt x="0" y="0"/>
                  </a:moveTo>
                  <a:lnTo>
                    <a:pt x="0" y="16083"/>
                  </a:lnTo>
                </a:path>
              </a:pathLst>
            </a:custGeom>
            <a:ln w="14598" cap="rnd">
              <a:solidFill>
                <a:srgbClr val="0BA157"/>
              </a:solidFill>
              <a:prstDash val="solid"/>
              <a:round/>
            </a:ln>
          </p:spPr>
          <p:txBody>
            <a:bodyPr rtlCol="0" anchor="ctr"/>
            <a:lstStyle/>
            <a:p>
              <a:endParaRPr lang="fr-FR" sz="1350"/>
            </a:p>
          </p:txBody>
        </p:sp>
        <p:sp>
          <p:nvSpPr>
            <p:cNvPr id="578" name="Forme libre : forme 577">
              <a:extLst>
                <a:ext uri="{FF2B5EF4-FFF2-40B4-BE49-F238E27FC236}">
                  <a16:creationId xmlns:a16="http://schemas.microsoft.com/office/drawing/2014/main" id="{303BFD15-7632-405D-B503-4EDA1EB335E2}"/>
                </a:ext>
              </a:extLst>
            </p:cNvPr>
            <p:cNvSpPr/>
            <p:nvPr/>
          </p:nvSpPr>
          <p:spPr>
            <a:xfrm>
              <a:off x="4990048" y="4504525"/>
              <a:ext cx="84948" cy="84948"/>
            </a:xfrm>
            <a:custGeom>
              <a:avLst/>
              <a:gdLst>
                <a:gd name="connsiteX0" fmla="*/ 0 w 84948"/>
                <a:gd name="connsiteY0" fmla="*/ 0 h 84948"/>
                <a:gd name="connsiteX1" fmla="*/ 84948 w 84948"/>
                <a:gd name="connsiteY1" fmla="*/ 84948 h 84948"/>
              </a:gdLst>
              <a:ahLst/>
              <a:cxnLst>
                <a:cxn ang="0">
                  <a:pos x="connsiteX0" y="connsiteY0"/>
                </a:cxn>
                <a:cxn ang="0">
                  <a:pos x="connsiteX1" y="connsiteY1"/>
                </a:cxn>
              </a:cxnLst>
              <a:rect l="l" t="t" r="r" b="b"/>
              <a:pathLst>
                <a:path w="84948" h="84948">
                  <a:moveTo>
                    <a:pt x="0" y="0"/>
                  </a:moveTo>
                  <a:lnTo>
                    <a:pt x="84948" y="84948"/>
                  </a:lnTo>
                </a:path>
              </a:pathLst>
            </a:custGeom>
            <a:ln w="14598" cap="rnd">
              <a:solidFill>
                <a:srgbClr val="0BA157"/>
              </a:solidFill>
              <a:prstDash val="solid"/>
              <a:round/>
            </a:ln>
          </p:spPr>
          <p:txBody>
            <a:bodyPr rtlCol="0" anchor="ctr"/>
            <a:lstStyle/>
            <a:p>
              <a:endParaRPr lang="fr-FR" sz="1350"/>
            </a:p>
          </p:txBody>
        </p:sp>
        <p:sp>
          <p:nvSpPr>
            <p:cNvPr id="579" name="Forme libre : forme 578">
              <a:extLst>
                <a:ext uri="{FF2B5EF4-FFF2-40B4-BE49-F238E27FC236}">
                  <a16:creationId xmlns:a16="http://schemas.microsoft.com/office/drawing/2014/main" id="{F19841A3-92C8-42D5-B09E-8B93A4766383}"/>
                </a:ext>
              </a:extLst>
            </p:cNvPr>
            <p:cNvSpPr/>
            <p:nvPr/>
          </p:nvSpPr>
          <p:spPr>
            <a:xfrm>
              <a:off x="5002476" y="4298807"/>
              <a:ext cx="149134" cy="149281"/>
            </a:xfrm>
            <a:custGeom>
              <a:avLst/>
              <a:gdLst>
                <a:gd name="connsiteX0" fmla="*/ 0 w 149134"/>
                <a:gd name="connsiteY0" fmla="*/ 0 h 149281"/>
                <a:gd name="connsiteX1" fmla="*/ 149135 w 149134"/>
                <a:gd name="connsiteY1" fmla="*/ 149281 h 149281"/>
              </a:gdLst>
              <a:ahLst/>
              <a:cxnLst>
                <a:cxn ang="0">
                  <a:pos x="connsiteX0" y="connsiteY0"/>
                </a:cxn>
                <a:cxn ang="0">
                  <a:pos x="connsiteX1" y="connsiteY1"/>
                </a:cxn>
              </a:cxnLst>
              <a:rect l="l" t="t" r="r" b="b"/>
              <a:pathLst>
                <a:path w="149134" h="149281">
                  <a:moveTo>
                    <a:pt x="0" y="0"/>
                  </a:moveTo>
                  <a:lnTo>
                    <a:pt x="149135" y="149281"/>
                  </a:lnTo>
                </a:path>
              </a:pathLst>
            </a:custGeom>
            <a:ln w="14598" cap="rnd">
              <a:solidFill>
                <a:srgbClr val="0BA157"/>
              </a:solidFill>
              <a:prstDash val="solid"/>
              <a:round/>
            </a:ln>
          </p:spPr>
          <p:txBody>
            <a:bodyPr rtlCol="0" anchor="ctr"/>
            <a:lstStyle/>
            <a:p>
              <a:endParaRPr lang="fr-FR" sz="1350"/>
            </a:p>
          </p:txBody>
        </p:sp>
        <p:sp>
          <p:nvSpPr>
            <p:cNvPr id="580" name="Forme libre : forme 579">
              <a:extLst>
                <a:ext uri="{FF2B5EF4-FFF2-40B4-BE49-F238E27FC236}">
                  <a16:creationId xmlns:a16="http://schemas.microsoft.com/office/drawing/2014/main" id="{01E58965-F467-41FC-87CC-5E8ADDF3F888}"/>
                </a:ext>
              </a:extLst>
            </p:cNvPr>
            <p:cNvSpPr/>
            <p:nvPr/>
          </p:nvSpPr>
          <p:spPr>
            <a:xfrm>
              <a:off x="4770879" y="4504525"/>
              <a:ext cx="219169" cy="14621"/>
            </a:xfrm>
            <a:custGeom>
              <a:avLst/>
              <a:gdLst>
                <a:gd name="connsiteX0" fmla="*/ 0 w 219169"/>
                <a:gd name="connsiteY0" fmla="*/ 0 h 14621"/>
                <a:gd name="connsiteX1" fmla="*/ 219170 w 219169"/>
                <a:gd name="connsiteY1" fmla="*/ 0 h 14621"/>
              </a:gdLst>
              <a:ahLst/>
              <a:cxnLst>
                <a:cxn ang="0">
                  <a:pos x="connsiteX0" y="connsiteY0"/>
                </a:cxn>
                <a:cxn ang="0">
                  <a:pos x="connsiteX1" y="connsiteY1"/>
                </a:cxn>
              </a:cxnLst>
              <a:rect l="l" t="t" r="r" b="b"/>
              <a:pathLst>
                <a:path w="219169" h="14621">
                  <a:moveTo>
                    <a:pt x="0" y="0"/>
                  </a:moveTo>
                  <a:lnTo>
                    <a:pt x="219170" y="0"/>
                  </a:lnTo>
                </a:path>
              </a:pathLst>
            </a:custGeom>
            <a:ln w="14598" cap="rnd">
              <a:solidFill>
                <a:srgbClr val="0BA157"/>
              </a:solidFill>
              <a:prstDash val="solid"/>
              <a:round/>
            </a:ln>
          </p:spPr>
          <p:txBody>
            <a:bodyPr rtlCol="0" anchor="ctr"/>
            <a:lstStyle/>
            <a:p>
              <a:endParaRPr lang="fr-FR" sz="1350"/>
            </a:p>
          </p:txBody>
        </p:sp>
        <p:sp>
          <p:nvSpPr>
            <p:cNvPr id="581" name="Forme libre : forme 580">
              <a:extLst>
                <a:ext uri="{FF2B5EF4-FFF2-40B4-BE49-F238E27FC236}">
                  <a16:creationId xmlns:a16="http://schemas.microsoft.com/office/drawing/2014/main" id="{BE8649CA-D33D-4C67-9F8F-28D7E8B3E45F}"/>
                </a:ext>
              </a:extLst>
            </p:cNvPr>
            <p:cNvSpPr/>
            <p:nvPr/>
          </p:nvSpPr>
          <p:spPr>
            <a:xfrm>
              <a:off x="4928494" y="4298807"/>
              <a:ext cx="73982" cy="14621"/>
            </a:xfrm>
            <a:custGeom>
              <a:avLst/>
              <a:gdLst>
                <a:gd name="connsiteX0" fmla="*/ 0 w 73982"/>
                <a:gd name="connsiteY0" fmla="*/ 0 h 14621"/>
                <a:gd name="connsiteX1" fmla="*/ 73983 w 73982"/>
                <a:gd name="connsiteY1" fmla="*/ 0 h 14621"/>
              </a:gdLst>
              <a:ahLst/>
              <a:cxnLst>
                <a:cxn ang="0">
                  <a:pos x="connsiteX0" y="connsiteY0"/>
                </a:cxn>
                <a:cxn ang="0">
                  <a:pos x="connsiteX1" y="connsiteY1"/>
                </a:cxn>
              </a:cxnLst>
              <a:rect l="l" t="t" r="r" b="b"/>
              <a:pathLst>
                <a:path w="73982" h="14621">
                  <a:moveTo>
                    <a:pt x="0" y="0"/>
                  </a:moveTo>
                  <a:lnTo>
                    <a:pt x="73983" y="0"/>
                  </a:lnTo>
                </a:path>
              </a:pathLst>
            </a:custGeom>
            <a:ln w="14598" cap="rnd">
              <a:solidFill>
                <a:srgbClr val="0BA157"/>
              </a:solidFill>
              <a:prstDash val="solid"/>
              <a:round/>
            </a:ln>
          </p:spPr>
          <p:txBody>
            <a:bodyPr rtlCol="0" anchor="ctr"/>
            <a:lstStyle/>
            <a:p>
              <a:endParaRPr lang="fr-FR" sz="1350"/>
            </a:p>
          </p:txBody>
        </p:sp>
        <p:sp>
          <p:nvSpPr>
            <p:cNvPr id="582" name="Forme libre : forme 581">
              <a:extLst>
                <a:ext uri="{FF2B5EF4-FFF2-40B4-BE49-F238E27FC236}">
                  <a16:creationId xmlns:a16="http://schemas.microsoft.com/office/drawing/2014/main" id="{BC89E4ED-79ED-455F-A12F-D2F96FF8C045}"/>
                </a:ext>
              </a:extLst>
            </p:cNvPr>
            <p:cNvSpPr/>
            <p:nvPr/>
          </p:nvSpPr>
          <p:spPr>
            <a:xfrm>
              <a:off x="4843545" y="46071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83" name="Forme libre : forme 582">
              <a:extLst>
                <a:ext uri="{FF2B5EF4-FFF2-40B4-BE49-F238E27FC236}">
                  <a16:creationId xmlns:a16="http://schemas.microsoft.com/office/drawing/2014/main" id="{852609E2-86FC-4108-9DC7-7B3B0B97F699}"/>
                </a:ext>
              </a:extLst>
            </p:cNvPr>
            <p:cNvSpPr/>
            <p:nvPr/>
          </p:nvSpPr>
          <p:spPr>
            <a:xfrm>
              <a:off x="5083769" y="482618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84" name="Forme libre : forme 583">
              <a:extLst>
                <a:ext uri="{FF2B5EF4-FFF2-40B4-BE49-F238E27FC236}">
                  <a16:creationId xmlns:a16="http://schemas.microsoft.com/office/drawing/2014/main" id="{D2106725-8285-4438-8097-EEB202273ED5}"/>
                </a:ext>
              </a:extLst>
            </p:cNvPr>
            <p:cNvSpPr/>
            <p:nvPr/>
          </p:nvSpPr>
          <p:spPr>
            <a:xfrm>
              <a:off x="5253374" y="484592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85" name="Forme libre : forme 584">
              <a:extLst>
                <a:ext uri="{FF2B5EF4-FFF2-40B4-BE49-F238E27FC236}">
                  <a16:creationId xmlns:a16="http://schemas.microsoft.com/office/drawing/2014/main" id="{5647E5B7-0B93-4770-98AD-DE92DFDD99D0}"/>
                </a:ext>
              </a:extLst>
            </p:cNvPr>
            <p:cNvSpPr/>
            <p:nvPr/>
          </p:nvSpPr>
          <p:spPr>
            <a:xfrm>
              <a:off x="5279107" y="4748551"/>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586" name="Forme libre : forme 585">
              <a:extLst>
                <a:ext uri="{FF2B5EF4-FFF2-40B4-BE49-F238E27FC236}">
                  <a16:creationId xmlns:a16="http://schemas.microsoft.com/office/drawing/2014/main" id="{E33F1238-A16B-4B2F-8CA4-C7A50CCEAB0B}"/>
                </a:ext>
              </a:extLst>
            </p:cNvPr>
            <p:cNvSpPr/>
            <p:nvPr/>
          </p:nvSpPr>
          <p:spPr>
            <a:xfrm>
              <a:off x="5158629" y="487502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87" name="Forme libre : forme 586">
              <a:extLst>
                <a:ext uri="{FF2B5EF4-FFF2-40B4-BE49-F238E27FC236}">
                  <a16:creationId xmlns:a16="http://schemas.microsoft.com/office/drawing/2014/main" id="{09E1AF57-1A13-41F8-8B1E-4B6126C3D691}"/>
                </a:ext>
              </a:extLst>
            </p:cNvPr>
            <p:cNvSpPr/>
            <p:nvPr/>
          </p:nvSpPr>
          <p:spPr>
            <a:xfrm>
              <a:off x="5184362" y="4748551"/>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588" name="Forme libre : forme 587">
              <a:extLst>
                <a:ext uri="{FF2B5EF4-FFF2-40B4-BE49-F238E27FC236}">
                  <a16:creationId xmlns:a16="http://schemas.microsoft.com/office/drawing/2014/main" id="{D05E3D61-9679-45C3-B7D4-2B78D126B4F0}"/>
                </a:ext>
              </a:extLst>
            </p:cNvPr>
            <p:cNvSpPr/>
            <p:nvPr/>
          </p:nvSpPr>
          <p:spPr>
            <a:xfrm>
              <a:off x="4880975" y="4649128"/>
              <a:ext cx="100008" cy="100154"/>
            </a:xfrm>
            <a:custGeom>
              <a:avLst/>
              <a:gdLst>
                <a:gd name="connsiteX0" fmla="*/ 0 w 100008"/>
                <a:gd name="connsiteY0" fmla="*/ 0 h 100154"/>
                <a:gd name="connsiteX1" fmla="*/ 100008 w 100008"/>
                <a:gd name="connsiteY1" fmla="*/ 100154 h 100154"/>
              </a:gdLst>
              <a:ahLst/>
              <a:cxnLst>
                <a:cxn ang="0">
                  <a:pos x="connsiteX0" y="connsiteY0"/>
                </a:cxn>
                <a:cxn ang="0">
                  <a:pos x="connsiteX1" y="connsiteY1"/>
                </a:cxn>
              </a:cxnLst>
              <a:rect l="l" t="t" r="r" b="b"/>
              <a:pathLst>
                <a:path w="100008" h="100154">
                  <a:moveTo>
                    <a:pt x="0" y="0"/>
                  </a:moveTo>
                  <a:lnTo>
                    <a:pt x="100008" y="100154"/>
                  </a:lnTo>
                </a:path>
              </a:pathLst>
            </a:custGeom>
            <a:ln w="14598" cap="rnd">
              <a:solidFill>
                <a:srgbClr val="0BA157"/>
              </a:solidFill>
              <a:prstDash val="solid"/>
              <a:round/>
            </a:ln>
          </p:spPr>
          <p:txBody>
            <a:bodyPr rtlCol="0" anchor="ctr"/>
            <a:lstStyle/>
            <a:p>
              <a:endParaRPr lang="fr-FR" sz="1350"/>
            </a:p>
          </p:txBody>
        </p:sp>
        <p:sp>
          <p:nvSpPr>
            <p:cNvPr id="589" name="Forme libre : forme 588">
              <a:extLst>
                <a:ext uri="{FF2B5EF4-FFF2-40B4-BE49-F238E27FC236}">
                  <a16:creationId xmlns:a16="http://schemas.microsoft.com/office/drawing/2014/main" id="{3A28D0E5-AB72-49B9-A026-9ACB0FD04236}"/>
                </a:ext>
              </a:extLst>
            </p:cNvPr>
            <p:cNvSpPr/>
            <p:nvPr/>
          </p:nvSpPr>
          <p:spPr>
            <a:xfrm>
              <a:off x="5351774" y="458947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0" name="Forme libre : forme 589">
              <a:extLst>
                <a:ext uri="{FF2B5EF4-FFF2-40B4-BE49-F238E27FC236}">
                  <a16:creationId xmlns:a16="http://schemas.microsoft.com/office/drawing/2014/main" id="{DDF03F46-9C76-49E2-B8F6-A0F03BBEE10C}"/>
                </a:ext>
              </a:extLst>
            </p:cNvPr>
            <p:cNvSpPr/>
            <p:nvPr/>
          </p:nvSpPr>
          <p:spPr>
            <a:xfrm>
              <a:off x="5377507" y="4620617"/>
              <a:ext cx="14621" cy="127934"/>
            </a:xfrm>
            <a:custGeom>
              <a:avLst/>
              <a:gdLst>
                <a:gd name="connsiteX0" fmla="*/ 0 w 14621"/>
                <a:gd name="connsiteY0" fmla="*/ 127934 h 127934"/>
                <a:gd name="connsiteX1" fmla="*/ 0 w 14621"/>
                <a:gd name="connsiteY1" fmla="*/ 0 h 127934"/>
              </a:gdLst>
              <a:ahLst/>
              <a:cxnLst>
                <a:cxn ang="0">
                  <a:pos x="connsiteX0" y="connsiteY0"/>
                </a:cxn>
                <a:cxn ang="0">
                  <a:pos x="connsiteX1" y="connsiteY1"/>
                </a:cxn>
              </a:cxnLst>
              <a:rect l="l" t="t" r="r" b="b"/>
              <a:pathLst>
                <a:path w="14621" h="127934">
                  <a:moveTo>
                    <a:pt x="0" y="127934"/>
                  </a:moveTo>
                  <a:lnTo>
                    <a:pt x="0" y="0"/>
                  </a:lnTo>
                </a:path>
              </a:pathLst>
            </a:custGeom>
            <a:ln w="14598" cap="rnd">
              <a:solidFill>
                <a:srgbClr val="0BA157"/>
              </a:solidFill>
              <a:prstDash val="solid"/>
              <a:round/>
            </a:ln>
          </p:spPr>
          <p:txBody>
            <a:bodyPr rtlCol="0" anchor="ctr"/>
            <a:lstStyle/>
            <a:p>
              <a:endParaRPr lang="fr-FR" sz="1350"/>
            </a:p>
          </p:txBody>
        </p:sp>
        <p:sp>
          <p:nvSpPr>
            <p:cNvPr id="591" name="Forme libre : forme 590">
              <a:extLst>
                <a:ext uri="{FF2B5EF4-FFF2-40B4-BE49-F238E27FC236}">
                  <a16:creationId xmlns:a16="http://schemas.microsoft.com/office/drawing/2014/main" id="{1C361742-547B-4D94-B4CD-C2651D10B5D2}"/>
                </a:ext>
              </a:extLst>
            </p:cNvPr>
            <p:cNvSpPr/>
            <p:nvPr/>
          </p:nvSpPr>
          <p:spPr>
            <a:xfrm>
              <a:off x="4980983" y="4748551"/>
              <a:ext cx="396523" cy="14621"/>
            </a:xfrm>
            <a:custGeom>
              <a:avLst/>
              <a:gdLst>
                <a:gd name="connsiteX0" fmla="*/ 0 w 396523"/>
                <a:gd name="connsiteY0" fmla="*/ 0 h 14621"/>
                <a:gd name="connsiteX1" fmla="*/ 396524 w 396523"/>
                <a:gd name="connsiteY1" fmla="*/ 0 h 14621"/>
              </a:gdLst>
              <a:ahLst/>
              <a:cxnLst>
                <a:cxn ang="0">
                  <a:pos x="connsiteX0" y="connsiteY0"/>
                </a:cxn>
                <a:cxn ang="0">
                  <a:pos x="connsiteX1" y="connsiteY1"/>
                </a:cxn>
              </a:cxnLst>
              <a:rect l="l" t="t" r="r" b="b"/>
              <a:pathLst>
                <a:path w="396523" h="14621">
                  <a:moveTo>
                    <a:pt x="0" y="0"/>
                  </a:moveTo>
                  <a:lnTo>
                    <a:pt x="396524" y="0"/>
                  </a:lnTo>
                </a:path>
              </a:pathLst>
            </a:custGeom>
            <a:ln w="14598" cap="rnd">
              <a:solidFill>
                <a:srgbClr val="0BA157"/>
              </a:solidFill>
              <a:prstDash val="solid"/>
              <a:round/>
            </a:ln>
          </p:spPr>
          <p:txBody>
            <a:bodyPr rtlCol="0" anchor="ctr"/>
            <a:lstStyle/>
            <a:p>
              <a:endParaRPr lang="fr-FR" sz="1350"/>
            </a:p>
          </p:txBody>
        </p:sp>
        <p:sp>
          <p:nvSpPr>
            <p:cNvPr id="592" name="Forme libre : forme 591">
              <a:extLst>
                <a:ext uri="{FF2B5EF4-FFF2-40B4-BE49-F238E27FC236}">
                  <a16:creationId xmlns:a16="http://schemas.microsoft.com/office/drawing/2014/main" id="{24323B1B-E285-4089-AA97-C7807A57AD4E}"/>
                </a:ext>
              </a:extLst>
            </p:cNvPr>
            <p:cNvSpPr/>
            <p:nvPr/>
          </p:nvSpPr>
          <p:spPr>
            <a:xfrm>
              <a:off x="4770879" y="467924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3" name="Forme libre : forme 592">
              <a:extLst>
                <a:ext uri="{FF2B5EF4-FFF2-40B4-BE49-F238E27FC236}">
                  <a16:creationId xmlns:a16="http://schemas.microsoft.com/office/drawing/2014/main" id="{A6819E86-3074-4F29-AD09-7F480F3A5613}"/>
                </a:ext>
              </a:extLst>
            </p:cNvPr>
            <p:cNvSpPr/>
            <p:nvPr/>
          </p:nvSpPr>
          <p:spPr>
            <a:xfrm>
              <a:off x="4808308" y="4721356"/>
              <a:ext cx="128226" cy="128226"/>
            </a:xfrm>
            <a:custGeom>
              <a:avLst/>
              <a:gdLst>
                <a:gd name="connsiteX0" fmla="*/ 0 w 128226"/>
                <a:gd name="connsiteY0" fmla="*/ 0 h 128226"/>
                <a:gd name="connsiteX1" fmla="*/ 128227 w 128226"/>
                <a:gd name="connsiteY1" fmla="*/ 128227 h 128226"/>
              </a:gdLst>
              <a:ahLst/>
              <a:cxnLst>
                <a:cxn ang="0">
                  <a:pos x="connsiteX0" y="connsiteY0"/>
                </a:cxn>
                <a:cxn ang="0">
                  <a:pos x="connsiteX1" y="connsiteY1"/>
                </a:cxn>
              </a:cxnLst>
              <a:rect l="l" t="t" r="r" b="b"/>
              <a:pathLst>
                <a:path w="128226" h="128226">
                  <a:moveTo>
                    <a:pt x="0" y="0"/>
                  </a:moveTo>
                  <a:lnTo>
                    <a:pt x="128227" y="128227"/>
                  </a:lnTo>
                </a:path>
              </a:pathLst>
            </a:custGeom>
            <a:ln w="14598" cap="rnd">
              <a:solidFill>
                <a:srgbClr val="0BA157"/>
              </a:solidFill>
              <a:prstDash val="solid"/>
              <a:round/>
            </a:ln>
          </p:spPr>
          <p:txBody>
            <a:bodyPr rtlCol="0" anchor="ctr"/>
            <a:lstStyle/>
            <a:p>
              <a:endParaRPr lang="fr-FR" sz="1350"/>
            </a:p>
          </p:txBody>
        </p:sp>
        <p:sp>
          <p:nvSpPr>
            <p:cNvPr id="594" name="Forme libre : forme 593">
              <a:extLst>
                <a:ext uri="{FF2B5EF4-FFF2-40B4-BE49-F238E27FC236}">
                  <a16:creationId xmlns:a16="http://schemas.microsoft.com/office/drawing/2014/main" id="{49F2A922-187D-4EB3-9048-6BD9F9A50AAF}"/>
                </a:ext>
              </a:extLst>
            </p:cNvPr>
            <p:cNvSpPr/>
            <p:nvPr/>
          </p:nvSpPr>
          <p:spPr>
            <a:xfrm>
              <a:off x="4936535" y="4851922"/>
              <a:ext cx="152205" cy="14621"/>
            </a:xfrm>
            <a:custGeom>
              <a:avLst/>
              <a:gdLst>
                <a:gd name="connsiteX0" fmla="*/ 152205 w 152205"/>
                <a:gd name="connsiteY0" fmla="*/ 0 h 14621"/>
                <a:gd name="connsiteX1" fmla="*/ 0 w 152205"/>
                <a:gd name="connsiteY1" fmla="*/ 0 h 14621"/>
              </a:gdLst>
              <a:ahLst/>
              <a:cxnLst>
                <a:cxn ang="0">
                  <a:pos x="connsiteX0" y="connsiteY0"/>
                </a:cxn>
                <a:cxn ang="0">
                  <a:pos x="connsiteX1" y="connsiteY1"/>
                </a:cxn>
              </a:cxnLst>
              <a:rect l="l" t="t" r="r" b="b"/>
              <a:pathLst>
                <a:path w="152205" h="14621">
                  <a:moveTo>
                    <a:pt x="152205" y="0"/>
                  </a:moveTo>
                  <a:lnTo>
                    <a:pt x="0" y="0"/>
                  </a:lnTo>
                </a:path>
              </a:pathLst>
            </a:custGeom>
            <a:ln w="14598" cap="rnd">
              <a:solidFill>
                <a:srgbClr val="0BA157"/>
              </a:solidFill>
              <a:prstDash val="solid"/>
              <a:round/>
            </a:ln>
          </p:spPr>
          <p:txBody>
            <a:bodyPr rtlCol="0" anchor="ctr"/>
            <a:lstStyle/>
            <a:p>
              <a:endParaRPr lang="fr-FR" sz="1350"/>
            </a:p>
          </p:txBody>
        </p:sp>
        <p:sp>
          <p:nvSpPr>
            <p:cNvPr id="595" name="Forme libre : forme 594">
              <a:extLst>
                <a:ext uri="{FF2B5EF4-FFF2-40B4-BE49-F238E27FC236}">
                  <a16:creationId xmlns:a16="http://schemas.microsoft.com/office/drawing/2014/main" id="{91B5606B-F83C-40DA-A7B4-3FC490395C31}"/>
                </a:ext>
              </a:extLst>
            </p:cNvPr>
            <p:cNvSpPr/>
            <p:nvPr/>
          </p:nvSpPr>
          <p:spPr>
            <a:xfrm>
              <a:off x="4425090" y="445291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6" name="Forme libre : forme 595">
              <a:extLst>
                <a:ext uri="{FF2B5EF4-FFF2-40B4-BE49-F238E27FC236}">
                  <a16:creationId xmlns:a16="http://schemas.microsoft.com/office/drawing/2014/main" id="{144247C0-E4A7-4ACB-BE94-F3A1F8D8A7F6}"/>
                </a:ext>
              </a:extLst>
            </p:cNvPr>
            <p:cNvSpPr/>
            <p:nvPr/>
          </p:nvSpPr>
          <p:spPr>
            <a:xfrm>
              <a:off x="4184866" y="467193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7" name="Forme libre : forme 596">
              <a:extLst>
                <a:ext uri="{FF2B5EF4-FFF2-40B4-BE49-F238E27FC236}">
                  <a16:creationId xmlns:a16="http://schemas.microsoft.com/office/drawing/2014/main" id="{0CB85B02-8DED-4DCD-B983-C88A68F3150E}"/>
                </a:ext>
              </a:extLst>
            </p:cNvPr>
            <p:cNvSpPr/>
            <p:nvPr/>
          </p:nvSpPr>
          <p:spPr>
            <a:xfrm>
              <a:off x="4015262" y="4691821"/>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598" name="Forme libre : forme 597">
              <a:extLst>
                <a:ext uri="{FF2B5EF4-FFF2-40B4-BE49-F238E27FC236}">
                  <a16:creationId xmlns:a16="http://schemas.microsoft.com/office/drawing/2014/main" id="{61136EF4-046C-4716-83D3-112C625F603D}"/>
                </a:ext>
              </a:extLst>
            </p:cNvPr>
            <p:cNvSpPr/>
            <p:nvPr/>
          </p:nvSpPr>
          <p:spPr>
            <a:xfrm>
              <a:off x="4040995" y="4594299"/>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599" name="Forme libre : forme 598">
              <a:extLst>
                <a:ext uri="{FF2B5EF4-FFF2-40B4-BE49-F238E27FC236}">
                  <a16:creationId xmlns:a16="http://schemas.microsoft.com/office/drawing/2014/main" id="{7C1AB668-ED02-4188-8F9F-B0F01A77C5D7}"/>
                </a:ext>
              </a:extLst>
            </p:cNvPr>
            <p:cNvSpPr/>
            <p:nvPr/>
          </p:nvSpPr>
          <p:spPr>
            <a:xfrm>
              <a:off x="4110006" y="472091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00" name="Forme libre : forme 599">
              <a:extLst>
                <a:ext uri="{FF2B5EF4-FFF2-40B4-BE49-F238E27FC236}">
                  <a16:creationId xmlns:a16="http://schemas.microsoft.com/office/drawing/2014/main" id="{9EECFD14-5194-42C0-8825-9F33B71B550D}"/>
                </a:ext>
              </a:extLst>
            </p:cNvPr>
            <p:cNvSpPr/>
            <p:nvPr/>
          </p:nvSpPr>
          <p:spPr>
            <a:xfrm>
              <a:off x="4135739" y="4594299"/>
              <a:ext cx="14621" cy="131150"/>
            </a:xfrm>
            <a:custGeom>
              <a:avLst/>
              <a:gdLst>
                <a:gd name="connsiteX0" fmla="*/ 0 w 14621"/>
                <a:gd name="connsiteY0" fmla="*/ 0 h 131150"/>
                <a:gd name="connsiteX1" fmla="*/ 0 w 14621"/>
                <a:gd name="connsiteY1" fmla="*/ 131151 h 131150"/>
              </a:gdLst>
              <a:ahLst/>
              <a:cxnLst>
                <a:cxn ang="0">
                  <a:pos x="connsiteX0" y="connsiteY0"/>
                </a:cxn>
                <a:cxn ang="0">
                  <a:pos x="connsiteX1" y="connsiteY1"/>
                </a:cxn>
              </a:cxnLst>
              <a:rect l="l" t="t" r="r" b="b"/>
              <a:pathLst>
                <a:path w="14621" h="131150">
                  <a:moveTo>
                    <a:pt x="0" y="0"/>
                  </a:moveTo>
                  <a:lnTo>
                    <a:pt x="0" y="131151"/>
                  </a:lnTo>
                </a:path>
              </a:pathLst>
            </a:custGeom>
            <a:ln w="14598" cap="rnd">
              <a:solidFill>
                <a:srgbClr val="0BA157"/>
              </a:solidFill>
              <a:prstDash val="solid"/>
              <a:round/>
            </a:ln>
          </p:spPr>
          <p:txBody>
            <a:bodyPr rtlCol="0" anchor="ctr"/>
            <a:lstStyle/>
            <a:p>
              <a:endParaRPr lang="fr-FR" sz="1350"/>
            </a:p>
          </p:txBody>
        </p:sp>
        <p:sp>
          <p:nvSpPr>
            <p:cNvPr id="601" name="Forme libre : forme 600">
              <a:extLst>
                <a:ext uri="{FF2B5EF4-FFF2-40B4-BE49-F238E27FC236}">
                  <a16:creationId xmlns:a16="http://schemas.microsoft.com/office/drawing/2014/main" id="{3F4D474D-F323-4BAF-AE42-58F063BECA21}"/>
                </a:ext>
              </a:extLst>
            </p:cNvPr>
            <p:cNvSpPr/>
            <p:nvPr/>
          </p:nvSpPr>
          <p:spPr>
            <a:xfrm>
              <a:off x="4339118" y="4495022"/>
              <a:ext cx="100008" cy="100008"/>
            </a:xfrm>
            <a:custGeom>
              <a:avLst/>
              <a:gdLst>
                <a:gd name="connsiteX0" fmla="*/ 100008 w 100008"/>
                <a:gd name="connsiteY0" fmla="*/ 0 h 100008"/>
                <a:gd name="connsiteX1" fmla="*/ 0 w 100008"/>
                <a:gd name="connsiteY1" fmla="*/ 100008 h 100008"/>
              </a:gdLst>
              <a:ahLst/>
              <a:cxnLst>
                <a:cxn ang="0">
                  <a:pos x="connsiteX0" y="connsiteY0"/>
                </a:cxn>
                <a:cxn ang="0">
                  <a:pos x="connsiteX1" y="connsiteY1"/>
                </a:cxn>
              </a:cxnLst>
              <a:rect l="l" t="t" r="r" b="b"/>
              <a:pathLst>
                <a:path w="100008" h="100008">
                  <a:moveTo>
                    <a:pt x="100008" y="0"/>
                  </a:moveTo>
                  <a:lnTo>
                    <a:pt x="0" y="100008"/>
                  </a:lnTo>
                </a:path>
              </a:pathLst>
            </a:custGeom>
            <a:ln w="14598" cap="rnd">
              <a:solidFill>
                <a:srgbClr val="0BA157"/>
              </a:solidFill>
              <a:prstDash val="solid"/>
              <a:round/>
            </a:ln>
          </p:spPr>
          <p:txBody>
            <a:bodyPr rtlCol="0" anchor="ctr"/>
            <a:lstStyle/>
            <a:p>
              <a:endParaRPr lang="fr-FR" sz="1350"/>
            </a:p>
          </p:txBody>
        </p:sp>
        <p:sp>
          <p:nvSpPr>
            <p:cNvPr id="602" name="Forme libre : forme 601">
              <a:extLst>
                <a:ext uri="{FF2B5EF4-FFF2-40B4-BE49-F238E27FC236}">
                  <a16:creationId xmlns:a16="http://schemas.microsoft.com/office/drawing/2014/main" id="{C3E4436D-E058-4271-9925-CB9F094613FA}"/>
                </a:ext>
              </a:extLst>
            </p:cNvPr>
            <p:cNvSpPr/>
            <p:nvPr/>
          </p:nvSpPr>
          <p:spPr>
            <a:xfrm>
              <a:off x="3942595" y="4594299"/>
              <a:ext cx="396523" cy="14621"/>
            </a:xfrm>
            <a:custGeom>
              <a:avLst/>
              <a:gdLst>
                <a:gd name="connsiteX0" fmla="*/ 396523 w 396523"/>
                <a:gd name="connsiteY0" fmla="*/ 0 h 14621"/>
                <a:gd name="connsiteX1" fmla="*/ 0 w 396523"/>
                <a:gd name="connsiteY1" fmla="*/ 0 h 14621"/>
              </a:gdLst>
              <a:ahLst/>
              <a:cxnLst>
                <a:cxn ang="0">
                  <a:pos x="connsiteX0" y="connsiteY0"/>
                </a:cxn>
                <a:cxn ang="0">
                  <a:pos x="connsiteX1" y="connsiteY1"/>
                </a:cxn>
              </a:cxnLst>
              <a:rect l="l" t="t" r="r" b="b"/>
              <a:pathLst>
                <a:path w="396523" h="14621">
                  <a:moveTo>
                    <a:pt x="396523" y="0"/>
                  </a:moveTo>
                  <a:lnTo>
                    <a:pt x="0" y="0"/>
                  </a:lnTo>
                </a:path>
              </a:pathLst>
            </a:custGeom>
            <a:ln w="14598" cap="rnd">
              <a:solidFill>
                <a:srgbClr val="0BA157"/>
              </a:solidFill>
              <a:prstDash val="solid"/>
              <a:round/>
            </a:ln>
          </p:spPr>
          <p:txBody>
            <a:bodyPr rtlCol="0" anchor="ctr"/>
            <a:lstStyle/>
            <a:p>
              <a:endParaRPr lang="fr-FR" sz="1350"/>
            </a:p>
          </p:txBody>
        </p:sp>
        <p:sp>
          <p:nvSpPr>
            <p:cNvPr id="603" name="Forme libre : forme 602">
              <a:extLst>
                <a:ext uri="{FF2B5EF4-FFF2-40B4-BE49-F238E27FC236}">
                  <a16:creationId xmlns:a16="http://schemas.microsoft.com/office/drawing/2014/main" id="{3A158A7C-2BD8-49CA-B8E4-20F738489A3E}"/>
                </a:ext>
              </a:extLst>
            </p:cNvPr>
            <p:cNvSpPr/>
            <p:nvPr/>
          </p:nvSpPr>
          <p:spPr>
            <a:xfrm>
              <a:off x="4497757" y="453756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04" name="Forme libre : forme 603">
              <a:extLst>
                <a:ext uri="{FF2B5EF4-FFF2-40B4-BE49-F238E27FC236}">
                  <a16:creationId xmlns:a16="http://schemas.microsoft.com/office/drawing/2014/main" id="{CB4D28DE-DF9A-4FF6-9AD9-E3B39BFFF1DC}"/>
                </a:ext>
              </a:extLst>
            </p:cNvPr>
            <p:cNvSpPr/>
            <p:nvPr/>
          </p:nvSpPr>
          <p:spPr>
            <a:xfrm>
              <a:off x="4383566" y="4569443"/>
              <a:ext cx="128226" cy="128226"/>
            </a:xfrm>
            <a:custGeom>
              <a:avLst/>
              <a:gdLst>
                <a:gd name="connsiteX0" fmla="*/ 128227 w 128226"/>
                <a:gd name="connsiteY0" fmla="*/ 0 h 128226"/>
                <a:gd name="connsiteX1" fmla="*/ 0 w 128226"/>
                <a:gd name="connsiteY1" fmla="*/ 128227 h 128226"/>
              </a:gdLst>
              <a:ahLst/>
              <a:cxnLst>
                <a:cxn ang="0">
                  <a:pos x="connsiteX0" y="connsiteY0"/>
                </a:cxn>
                <a:cxn ang="0">
                  <a:pos x="connsiteX1" y="connsiteY1"/>
                </a:cxn>
              </a:cxnLst>
              <a:rect l="l" t="t" r="r" b="b"/>
              <a:pathLst>
                <a:path w="128226" h="128226">
                  <a:moveTo>
                    <a:pt x="128227" y="0"/>
                  </a:moveTo>
                  <a:lnTo>
                    <a:pt x="0" y="128227"/>
                  </a:lnTo>
                </a:path>
              </a:pathLst>
            </a:custGeom>
            <a:ln w="14598" cap="rnd">
              <a:solidFill>
                <a:srgbClr val="0BA157"/>
              </a:solidFill>
              <a:prstDash val="solid"/>
              <a:round/>
            </a:ln>
          </p:spPr>
          <p:txBody>
            <a:bodyPr rtlCol="0" anchor="ctr"/>
            <a:lstStyle/>
            <a:p>
              <a:endParaRPr lang="fr-FR" sz="1350"/>
            </a:p>
          </p:txBody>
        </p:sp>
        <p:sp>
          <p:nvSpPr>
            <p:cNvPr id="605" name="Forme libre : forme 604">
              <a:extLst>
                <a:ext uri="{FF2B5EF4-FFF2-40B4-BE49-F238E27FC236}">
                  <a16:creationId xmlns:a16="http://schemas.microsoft.com/office/drawing/2014/main" id="{2F2A07FA-6CAF-4CE1-A56F-85B0FF69F91E}"/>
                </a:ext>
              </a:extLst>
            </p:cNvPr>
            <p:cNvSpPr/>
            <p:nvPr/>
          </p:nvSpPr>
          <p:spPr>
            <a:xfrm>
              <a:off x="4476556" y="4869467"/>
              <a:ext cx="46933" cy="46787"/>
            </a:xfrm>
            <a:custGeom>
              <a:avLst/>
              <a:gdLst>
                <a:gd name="connsiteX0" fmla="*/ 46934 w 46933"/>
                <a:gd name="connsiteY0" fmla="*/ 0 h 46787"/>
                <a:gd name="connsiteX1" fmla="*/ 0 w 46933"/>
                <a:gd name="connsiteY1" fmla="*/ 46787 h 46787"/>
              </a:gdLst>
              <a:ahLst/>
              <a:cxnLst>
                <a:cxn ang="0">
                  <a:pos x="connsiteX0" y="connsiteY0"/>
                </a:cxn>
                <a:cxn ang="0">
                  <a:pos x="connsiteX1" y="connsiteY1"/>
                </a:cxn>
              </a:cxnLst>
              <a:rect l="l" t="t" r="r" b="b"/>
              <a:pathLst>
                <a:path w="46933" h="46787">
                  <a:moveTo>
                    <a:pt x="46934" y="0"/>
                  </a:moveTo>
                  <a:lnTo>
                    <a:pt x="0" y="46787"/>
                  </a:lnTo>
                </a:path>
              </a:pathLst>
            </a:custGeom>
            <a:ln w="14598" cap="rnd">
              <a:solidFill>
                <a:srgbClr val="0BA157"/>
              </a:solidFill>
              <a:prstDash val="solid"/>
              <a:round/>
            </a:ln>
          </p:spPr>
          <p:txBody>
            <a:bodyPr rtlCol="0" anchor="ctr"/>
            <a:lstStyle/>
            <a:p>
              <a:endParaRPr lang="fr-FR" sz="1350"/>
            </a:p>
          </p:txBody>
        </p:sp>
        <p:sp>
          <p:nvSpPr>
            <p:cNvPr id="606" name="Forme libre : forme 605">
              <a:extLst>
                <a:ext uri="{FF2B5EF4-FFF2-40B4-BE49-F238E27FC236}">
                  <a16:creationId xmlns:a16="http://schemas.microsoft.com/office/drawing/2014/main" id="{28CE84E5-C426-4E8A-9BDF-2D92078DDA56}"/>
                </a:ext>
              </a:extLst>
            </p:cNvPr>
            <p:cNvSpPr/>
            <p:nvPr/>
          </p:nvSpPr>
          <p:spPr>
            <a:xfrm>
              <a:off x="4596011" y="50463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6"/>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07" name="Forme libre : forme 606">
              <a:extLst>
                <a:ext uri="{FF2B5EF4-FFF2-40B4-BE49-F238E27FC236}">
                  <a16:creationId xmlns:a16="http://schemas.microsoft.com/office/drawing/2014/main" id="{6AB7D173-A2C8-4493-A66E-4A4B1937C24A}"/>
                </a:ext>
              </a:extLst>
            </p:cNvPr>
            <p:cNvSpPr/>
            <p:nvPr/>
          </p:nvSpPr>
          <p:spPr>
            <a:xfrm>
              <a:off x="4621744" y="4595030"/>
              <a:ext cx="14621" cy="472845"/>
            </a:xfrm>
            <a:custGeom>
              <a:avLst/>
              <a:gdLst>
                <a:gd name="connsiteX0" fmla="*/ 0 w 14621"/>
                <a:gd name="connsiteY0" fmla="*/ 0 h 472845"/>
                <a:gd name="connsiteX1" fmla="*/ 0 w 14621"/>
                <a:gd name="connsiteY1" fmla="*/ 472845 h 472845"/>
              </a:gdLst>
              <a:ahLst/>
              <a:cxnLst>
                <a:cxn ang="0">
                  <a:pos x="connsiteX0" y="connsiteY0"/>
                </a:cxn>
                <a:cxn ang="0">
                  <a:pos x="connsiteX1" y="connsiteY1"/>
                </a:cxn>
              </a:cxnLst>
              <a:rect l="l" t="t" r="r" b="b"/>
              <a:pathLst>
                <a:path w="14621" h="472845">
                  <a:moveTo>
                    <a:pt x="0" y="0"/>
                  </a:moveTo>
                  <a:lnTo>
                    <a:pt x="0" y="472845"/>
                  </a:lnTo>
                </a:path>
              </a:pathLst>
            </a:custGeom>
            <a:ln w="14598" cap="rnd">
              <a:solidFill>
                <a:srgbClr val="0BA157"/>
              </a:solidFill>
              <a:prstDash val="solid"/>
              <a:round/>
            </a:ln>
          </p:spPr>
          <p:txBody>
            <a:bodyPr rtlCol="0" anchor="ctr"/>
            <a:lstStyle/>
            <a:p>
              <a:endParaRPr lang="fr-FR" sz="1350"/>
            </a:p>
          </p:txBody>
        </p:sp>
        <p:sp>
          <p:nvSpPr>
            <p:cNvPr id="608" name="Forme libre : forme 607">
              <a:extLst>
                <a:ext uri="{FF2B5EF4-FFF2-40B4-BE49-F238E27FC236}">
                  <a16:creationId xmlns:a16="http://schemas.microsoft.com/office/drawing/2014/main" id="{DDB38D92-39F5-4257-9F9C-E5F7B71EF08C}"/>
                </a:ext>
              </a:extLst>
            </p:cNvPr>
            <p:cNvSpPr/>
            <p:nvPr/>
          </p:nvSpPr>
          <p:spPr>
            <a:xfrm>
              <a:off x="4668531" y="4191050"/>
              <a:ext cx="14621" cy="357046"/>
            </a:xfrm>
            <a:custGeom>
              <a:avLst/>
              <a:gdLst>
                <a:gd name="connsiteX0" fmla="*/ 0 w 14621"/>
                <a:gd name="connsiteY0" fmla="*/ 0 h 357046"/>
                <a:gd name="connsiteX1" fmla="*/ 0 w 14621"/>
                <a:gd name="connsiteY1" fmla="*/ 357046 h 357046"/>
              </a:gdLst>
              <a:ahLst/>
              <a:cxnLst>
                <a:cxn ang="0">
                  <a:pos x="connsiteX0" y="connsiteY0"/>
                </a:cxn>
                <a:cxn ang="0">
                  <a:pos x="connsiteX1" y="connsiteY1"/>
                </a:cxn>
              </a:cxnLst>
              <a:rect l="l" t="t" r="r" b="b"/>
              <a:pathLst>
                <a:path w="14621" h="357046">
                  <a:moveTo>
                    <a:pt x="0" y="0"/>
                  </a:moveTo>
                  <a:lnTo>
                    <a:pt x="0" y="357046"/>
                  </a:lnTo>
                </a:path>
              </a:pathLst>
            </a:custGeom>
            <a:ln w="14598" cap="rnd">
              <a:solidFill>
                <a:srgbClr val="0BA157"/>
              </a:solidFill>
              <a:prstDash val="solid"/>
              <a:round/>
            </a:ln>
          </p:spPr>
          <p:txBody>
            <a:bodyPr rtlCol="0" anchor="ctr"/>
            <a:lstStyle/>
            <a:p>
              <a:endParaRPr lang="fr-FR" sz="1350"/>
            </a:p>
          </p:txBody>
        </p:sp>
        <p:sp>
          <p:nvSpPr>
            <p:cNvPr id="609" name="Forme libre : forme 608">
              <a:extLst>
                <a:ext uri="{FF2B5EF4-FFF2-40B4-BE49-F238E27FC236}">
                  <a16:creationId xmlns:a16="http://schemas.microsoft.com/office/drawing/2014/main" id="{1B0B7FA6-EC0F-4B3E-B02C-BD9EE687B1F5}"/>
                </a:ext>
              </a:extLst>
            </p:cNvPr>
            <p:cNvSpPr/>
            <p:nvPr/>
          </p:nvSpPr>
          <p:spPr>
            <a:xfrm>
              <a:off x="4621744" y="4548096"/>
              <a:ext cx="46787" cy="46933"/>
            </a:xfrm>
            <a:custGeom>
              <a:avLst/>
              <a:gdLst>
                <a:gd name="connsiteX0" fmla="*/ 46787 w 46787"/>
                <a:gd name="connsiteY0" fmla="*/ 0 h 46933"/>
                <a:gd name="connsiteX1" fmla="*/ 0 w 46787"/>
                <a:gd name="connsiteY1" fmla="*/ 46934 h 46933"/>
              </a:gdLst>
              <a:ahLst/>
              <a:cxnLst>
                <a:cxn ang="0">
                  <a:pos x="connsiteX0" y="connsiteY0"/>
                </a:cxn>
                <a:cxn ang="0">
                  <a:pos x="connsiteX1" y="connsiteY1"/>
                </a:cxn>
              </a:cxnLst>
              <a:rect l="l" t="t" r="r" b="b"/>
              <a:pathLst>
                <a:path w="46787" h="46933">
                  <a:moveTo>
                    <a:pt x="46787" y="0"/>
                  </a:moveTo>
                  <a:lnTo>
                    <a:pt x="0" y="46934"/>
                  </a:lnTo>
                </a:path>
              </a:pathLst>
            </a:custGeom>
            <a:ln w="14598" cap="rnd">
              <a:solidFill>
                <a:srgbClr val="0BA157"/>
              </a:solidFill>
              <a:prstDash val="solid"/>
              <a:round/>
            </a:ln>
          </p:spPr>
          <p:txBody>
            <a:bodyPr rtlCol="0" anchor="ctr"/>
            <a:lstStyle/>
            <a:p>
              <a:endParaRPr lang="fr-FR" sz="1350"/>
            </a:p>
          </p:txBody>
        </p:sp>
        <p:sp>
          <p:nvSpPr>
            <p:cNvPr id="610" name="Forme libre : forme 609">
              <a:extLst>
                <a:ext uri="{FF2B5EF4-FFF2-40B4-BE49-F238E27FC236}">
                  <a16:creationId xmlns:a16="http://schemas.microsoft.com/office/drawing/2014/main" id="{C6422EA2-B14D-4367-A795-EF94650F30B1}"/>
                </a:ext>
              </a:extLst>
            </p:cNvPr>
            <p:cNvSpPr/>
            <p:nvPr/>
          </p:nvSpPr>
          <p:spPr>
            <a:xfrm>
              <a:off x="2900844" y="488233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11" name="Forme libre : forme 610">
              <a:extLst>
                <a:ext uri="{FF2B5EF4-FFF2-40B4-BE49-F238E27FC236}">
                  <a16:creationId xmlns:a16="http://schemas.microsoft.com/office/drawing/2014/main" id="{27AF3066-2225-4FB4-B216-A54E3E87C1A2}"/>
                </a:ext>
              </a:extLst>
            </p:cNvPr>
            <p:cNvSpPr/>
            <p:nvPr/>
          </p:nvSpPr>
          <p:spPr>
            <a:xfrm>
              <a:off x="2926577" y="4430981"/>
              <a:ext cx="14621" cy="472845"/>
            </a:xfrm>
            <a:custGeom>
              <a:avLst/>
              <a:gdLst>
                <a:gd name="connsiteX0" fmla="*/ 0 w 14621"/>
                <a:gd name="connsiteY0" fmla="*/ 0 h 472845"/>
                <a:gd name="connsiteX1" fmla="*/ 0 w 14621"/>
                <a:gd name="connsiteY1" fmla="*/ 472845 h 472845"/>
              </a:gdLst>
              <a:ahLst/>
              <a:cxnLst>
                <a:cxn ang="0">
                  <a:pos x="connsiteX0" y="connsiteY0"/>
                </a:cxn>
                <a:cxn ang="0">
                  <a:pos x="connsiteX1" y="connsiteY1"/>
                </a:cxn>
              </a:cxnLst>
              <a:rect l="l" t="t" r="r" b="b"/>
              <a:pathLst>
                <a:path w="14621" h="472845">
                  <a:moveTo>
                    <a:pt x="0" y="0"/>
                  </a:moveTo>
                  <a:lnTo>
                    <a:pt x="0" y="472845"/>
                  </a:lnTo>
                </a:path>
              </a:pathLst>
            </a:custGeom>
            <a:ln w="14598" cap="rnd">
              <a:solidFill>
                <a:srgbClr val="0BA157"/>
              </a:solidFill>
              <a:prstDash val="solid"/>
              <a:round/>
            </a:ln>
          </p:spPr>
          <p:txBody>
            <a:bodyPr rtlCol="0" anchor="ctr"/>
            <a:lstStyle/>
            <a:p>
              <a:endParaRPr lang="fr-FR" sz="1350"/>
            </a:p>
          </p:txBody>
        </p:sp>
        <p:sp>
          <p:nvSpPr>
            <p:cNvPr id="612" name="Forme libre : forme 611">
              <a:extLst>
                <a:ext uri="{FF2B5EF4-FFF2-40B4-BE49-F238E27FC236}">
                  <a16:creationId xmlns:a16="http://schemas.microsoft.com/office/drawing/2014/main" id="{F89E1BC7-1909-4A68-A034-75833F514A02}"/>
                </a:ext>
              </a:extLst>
            </p:cNvPr>
            <p:cNvSpPr/>
            <p:nvPr/>
          </p:nvSpPr>
          <p:spPr>
            <a:xfrm>
              <a:off x="2994565" y="4273366"/>
              <a:ext cx="14621" cy="89627"/>
            </a:xfrm>
            <a:custGeom>
              <a:avLst/>
              <a:gdLst>
                <a:gd name="connsiteX0" fmla="*/ 0 w 14621"/>
                <a:gd name="connsiteY0" fmla="*/ 0 h 89627"/>
                <a:gd name="connsiteX1" fmla="*/ 0 w 14621"/>
                <a:gd name="connsiteY1" fmla="*/ 89627 h 89627"/>
              </a:gdLst>
              <a:ahLst/>
              <a:cxnLst>
                <a:cxn ang="0">
                  <a:pos x="connsiteX0" y="connsiteY0"/>
                </a:cxn>
                <a:cxn ang="0">
                  <a:pos x="connsiteX1" y="connsiteY1"/>
                </a:cxn>
              </a:cxnLst>
              <a:rect l="l" t="t" r="r" b="b"/>
              <a:pathLst>
                <a:path w="14621" h="89627">
                  <a:moveTo>
                    <a:pt x="0" y="0"/>
                  </a:moveTo>
                  <a:lnTo>
                    <a:pt x="0" y="89627"/>
                  </a:lnTo>
                </a:path>
              </a:pathLst>
            </a:custGeom>
            <a:ln w="14598" cap="rnd">
              <a:solidFill>
                <a:srgbClr val="0BA157"/>
              </a:solidFill>
              <a:prstDash val="solid"/>
              <a:round/>
            </a:ln>
          </p:spPr>
          <p:txBody>
            <a:bodyPr rtlCol="0" anchor="ctr"/>
            <a:lstStyle/>
            <a:p>
              <a:endParaRPr lang="fr-FR" sz="1350"/>
            </a:p>
          </p:txBody>
        </p:sp>
        <p:sp>
          <p:nvSpPr>
            <p:cNvPr id="613" name="Forme libre : forme 612">
              <a:extLst>
                <a:ext uri="{FF2B5EF4-FFF2-40B4-BE49-F238E27FC236}">
                  <a16:creationId xmlns:a16="http://schemas.microsoft.com/office/drawing/2014/main" id="{D9DC8CE5-C00F-4B9D-AFBC-DDA87B0090BC}"/>
                </a:ext>
              </a:extLst>
            </p:cNvPr>
            <p:cNvSpPr/>
            <p:nvPr/>
          </p:nvSpPr>
          <p:spPr>
            <a:xfrm>
              <a:off x="2926577" y="4362993"/>
              <a:ext cx="67987" cy="67987"/>
            </a:xfrm>
            <a:custGeom>
              <a:avLst/>
              <a:gdLst>
                <a:gd name="connsiteX0" fmla="*/ 67988 w 67987"/>
                <a:gd name="connsiteY0" fmla="*/ 0 h 67987"/>
                <a:gd name="connsiteX1" fmla="*/ 0 w 67987"/>
                <a:gd name="connsiteY1" fmla="*/ 67988 h 67987"/>
              </a:gdLst>
              <a:ahLst/>
              <a:cxnLst>
                <a:cxn ang="0">
                  <a:pos x="connsiteX0" y="connsiteY0"/>
                </a:cxn>
                <a:cxn ang="0">
                  <a:pos x="connsiteX1" y="connsiteY1"/>
                </a:cxn>
              </a:cxnLst>
              <a:rect l="l" t="t" r="r" b="b"/>
              <a:pathLst>
                <a:path w="67987" h="67987">
                  <a:moveTo>
                    <a:pt x="67988" y="0"/>
                  </a:moveTo>
                  <a:lnTo>
                    <a:pt x="0" y="67988"/>
                  </a:lnTo>
                </a:path>
              </a:pathLst>
            </a:custGeom>
            <a:ln w="14598" cap="rnd">
              <a:solidFill>
                <a:srgbClr val="0BA157"/>
              </a:solidFill>
              <a:prstDash val="solid"/>
              <a:round/>
            </a:ln>
          </p:spPr>
          <p:txBody>
            <a:bodyPr rtlCol="0" anchor="ctr"/>
            <a:lstStyle/>
            <a:p>
              <a:endParaRPr lang="fr-FR" sz="1350"/>
            </a:p>
          </p:txBody>
        </p:sp>
        <p:sp>
          <p:nvSpPr>
            <p:cNvPr id="614" name="Forme libre : forme 613">
              <a:extLst>
                <a:ext uri="{FF2B5EF4-FFF2-40B4-BE49-F238E27FC236}">
                  <a16:creationId xmlns:a16="http://schemas.microsoft.com/office/drawing/2014/main" id="{BD952951-43DF-4AF8-86C0-EB2525E154EB}"/>
                </a:ext>
              </a:extLst>
            </p:cNvPr>
            <p:cNvSpPr/>
            <p:nvPr/>
          </p:nvSpPr>
          <p:spPr>
            <a:xfrm>
              <a:off x="4231215" y="4697670"/>
              <a:ext cx="152351" cy="14621"/>
            </a:xfrm>
            <a:custGeom>
              <a:avLst/>
              <a:gdLst>
                <a:gd name="connsiteX0" fmla="*/ 0 w 152351"/>
                <a:gd name="connsiteY0" fmla="*/ 0 h 14621"/>
                <a:gd name="connsiteX1" fmla="*/ 152351 w 152351"/>
                <a:gd name="connsiteY1" fmla="*/ 0 h 14621"/>
              </a:gdLst>
              <a:ahLst/>
              <a:cxnLst>
                <a:cxn ang="0">
                  <a:pos x="connsiteX0" y="connsiteY0"/>
                </a:cxn>
                <a:cxn ang="0">
                  <a:pos x="connsiteX1" y="connsiteY1"/>
                </a:cxn>
              </a:cxnLst>
              <a:rect l="l" t="t" r="r" b="b"/>
              <a:pathLst>
                <a:path w="152351" h="14621">
                  <a:moveTo>
                    <a:pt x="0" y="0"/>
                  </a:moveTo>
                  <a:lnTo>
                    <a:pt x="152351" y="0"/>
                  </a:lnTo>
                </a:path>
              </a:pathLst>
            </a:custGeom>
            <a:ln w="14598" cap="rnd">
              <a:solidFill>
                <a:srgbClr val="0BA157"/>
              </a:solidFill>
              <a:prstDash val="solid"/>
              <a:round/>
            </a:ln>
          </p:spPr>
          <p:txBody>
            <a:bodyPr rtlCol="0" anchor="ctr"/>
            <a:lstStyle/>
            <a:p>
              <a:endParaRPr lang="fr-FR" sz="1350"/>
            </a:p>
          </p:txBody>
        </p:sp>
        <p:sp>
          <p:nvSpPr>
            <p:cNvPr id="615" name="Forme libre : forme 614">
              <a:extLst>
                <a:ext uri="{FF2B5EF4-FFF2-40B4-BE49-F238E27FC236}">
                  <a16:creationId xmlns:a16="http://schemas.microsoft.com/office/drawing/2014/main" id="{058509EF-0952-4B06-8FF5-15B5A61DE36F}"/>
                </a:ext>
              </a:extLst>
            </p:cNvPr>
            <p:cNvSpPr/>
            <p:nvPr/>
          </p:nvSpPr>
          <p:spPr>
            <a:xfrm>
              <a:off x="3731759" y="4452913"/>
              <a:ext cx="66964" cy="88603"/>
            </a:xfrm>
            <a:custGeom>
              <a:avLst/>
              <a:gdLst>
                <a:gd name="connsiteX0" fmla="*/ 0 w 66964"/>
                <a:gd name="connsiteY0" fmla="*/ 0 h 88603"/>
                <a:gd name="connsiteX1" fmla="*/ 66964 w 66964"/>
                <a:gd name="connsiteY1" fmla="*/ 88604 h 88603"/>
              </a:gdLst>
              <a:ahLst/>
              <a:cxnLst>
                <a:cxn ang="0">
                  <a:pos x="connsiteX0" y="connsiteY0"/>
                </a:cxn>
                <a:cxn ang="0">
                  <a:pos x="connsiteX1" y="connsiteY1"/>
                </a:cxn>
              </a:cxnLst>
              <a:rect l="l" t="t" r="r" b="b"/>
              <a:pathLst>
                <a:path w="66964" h="88603">
                  <a:moveTo>
                    <a:pt x="0" y="0"/>
                  </a:moveTo>
                  <a:lnTo>
                    <a:pt x="66964" y="88604"/>
                  </a:lnTo>
                </a:path>
              </a:pathLst>
            </a:custGeom>
            <a:ln w="14598" cap="rnd">
              <a:solidFill>
                <a:srgbClr val="0BA157"/>
              </a:solidFill>
              <a:prstDash val="solid"/>
              <a:round/>
            </a:ln>
          </p:spPr>
          <p:txBody>
            <a:bodyPr rtlCol="0" anchor="ctr"/>
            <a:lstStyle/>
            <a:p>
              <a:endParaRPr lang="fr-FR" sz="1350"/>
            </a:p>
          </p:txBody>
        </p:sp>
        <p:sp>
          <p:nvSpPr>
            <p:cNvPr id="616" name="Forme libre : forme 615">
              <a:extLst>
                <a:ext uri="{FF2B5EF4-FFF2-40B4-BE49-F238E27FC236}">
                  <a16:creationId xmlns:a16="http://schemas.microsoft.com/office/drawing/2014/main" id="{5CE3DEC1-1C5B-4D26-904A-85887C6A4E0E}"/>
                </a:ext>
              </a:extLst>
            </p:cNvPr>
            <p:cNvSpPr/>
            <p:nvPr/>
          </p:nvSpPr>
          <p:spPr>
            <a:xfrm>
              <a:off x="5434821" y="484592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17" name="Forme libre : forme 616">
              <a:extLst>
                <a:ext uri="{FF2B5EF4-FFF2-40B4-BE49-F238E27FC236}">
                  <a16:creationId xmlns:a16="http://schemas.microsoft.com/office/drawing/2014/main" id="{0697DAE1-568D-45B2-868A-C2D2A073D4FD}"/>
                </a:ext>
              </a:extLst>
            </p:cNvPr>
            <p:cNvSpPr/>
            <p:nvPr/>
          </p:nvSpPr>
          <p:spPr>
            <a:xfrm>
              <a:off x="5460554" y="4306702"/>
              <a:ext cx="14621" cy="572853"/>
            </a:xfrm>
            <a:custGeom>
              <a:avLst/>
              <a:gdLst>
                <a:gd name="connsiteX0" fmla="*/ 0 w 14621"/>
                <a:gd name="connsiteY0" fmla="*/ 0 h 572853"/>
                <a:gd name="connsiteX1" fmla="*/ 0 w 14621"/>
                <a:gd name="connsiteY1" fmla="*/ 572854 h 572853"/>
              </a:gdLst>
              <a:ahLst/>
              <a:cxnLst>
                <a:cxn ang="0">
                  <a:pos x="connsiteX0" y="connsiteY0"/>
                </a:cxn>
                <a:cxn ang="0">
                  <a:pos x="connsiteX1" y="connsiteY1"/>
                </a:cxn>
              </a:cxnLst>
              <a:rect l="l" t="t" r="r" b="b"/>
              <a:pathLst>
                <a:path w="14621" h="572853">
                  <a:moveTo>
                    <a:pt x="0" y="0"/>
                  </a:moveTo>
                  <a:lnTo>
                    <a:pt x="0" y="572854"/>
                  </a:lnTo>
                </a:path>
              </a:pathLst>
            </a:custGeom>
            <a:ln w="14598" cap="rnd">
              <a:solidFill>
                <a:srgbClr val="0BA157"/>
              </a:solidFill>
              <a:prstDash val="solid"/>
              <a:round/>
            </a:ln>
          </p:spPr>
          <p:txBody>
            <a:bodyPr rtlCol="0" anchor="ctr"/>
            <a:lstStyle/>
            <a:p>
              <a:endParaRPr lang="fr-FR" sz="1350"/>
            </a:p>
          </p:txBody>
        </p:sp>
        <p:sp>
          <p:nvSpPr>
            <p:cNvPr id="618" name="Forme libre : forme 617">
              <a:extLst>
                <a:ext uri="{FF2B5EF4-FFF2-40B4-BE49-F238E27FC236}">
                  <a16:creationId xmlns:a16="http://schemas.microsoft.com/office/drawing/2014/main" id="{8614A261-5160-4DF8-B1E9-F26B9D6FEC77}"/>
                </a:ext>
              </a:extLst>
            </p:cNvPr>
            <p:cNvSpPr/>
            <p:nvPr/>
          </p:nvSpPr>
          <p:spPr>
            <a:xfrm>
              <a:off x="5393736" y="3795403"/>
              <a:ext cx="14621" cy="206741"/>
            </a:xfrm>
            <a:custGeom>
              <a:avLst/>
              <a:gdLst>
                <a:gd name="connsiteX0" fmla="*/ 0 w 14621"/>
                <a:gd name="connsiteY0" fmla="*/ 0 h 206741"/>
                <a:gd name="connsiteX1" fmla="*/ 0 w 14621"/>
                <a:gd name="connsiteY1" fmla="*/ 206742 h 206741"/>
              </a:gdLst>
              <a:ahLst/>
              <a:cxnLst>
                <a:cxn ang="0">
                  <a:pos x="connsiteX0" y="connsiteY0"/>
                </a:cxn>
                <a:cxn ang="0">
                  <a:pos x="connsiteX1" y="connsiteY1"/>
                </a:cxn>
              </a:cxnLst>
              <a:rect l="l" t="t" r="r" b="b"/>
              <a:pathLst>
                <a:path w="14621" h="206741">
                  <a:moveTo>
                    <a:pt x="0" y="0"/>
                  </a:moveTo>
                  <a:lnTo>
                    <a:pt x="0" y="206742"/>
                  </a:lnTo>
                </a:path>
              </a:pathLst>
            </a:custGeom>
            <a:ln w="14598" cap="rnd">
              <a:solidFill>
                <a:srgbClr val="0BA157"/>
              </a:solidFill>
              <a:prstDash val="solid"/>
              <a:round/>
            </a:ln>
          </p:spPr>
          <p:txBody>
            <a:bodyPr rtlCol="0" anchor="ctr"/>
            <a:lstStyle/>
            <a:p>
              <a:endParaRPr lang="fr-FR" sz="1350"/>
            </a:p>
          </p:txBody>
        </p:sp>
        <p:sp>
          <p:nvSpPr>
            <p:cNvPr id="619" name="Forme libre : forme 618">
              <a:extLst>
                <a:ext uri="{FF2B5EF4-FFF2-40B4-BE49-F238E27FC236}">
                  <a16:creationId xmlns:a16="http://schemas.microsoft.com/office/drawing/2014/main" id="{09876257-EC9B-46BA-B184-60DBDD32B865}"/>
                </a:ext>
              </a:extLst>
            </p:cNvPr>
            <p:cNvSpPr/>
            <p:nvPr/>
          </p:nvSpPr>
          <p:spPr>
            <a:xfrm>
              <a:off x="5393736" y="4218099"/>
              <a:ext cx="66818" cy="88603"/>
            </a:xfrm>
            <a:custGeom>
              <a:avLst/>
              <a:gdLst>
                <a:gd name="connsiteX0" fmla="*/ 0 w 66818"/>
                <a:gd name="connsiteY0" fmla="*/ 0 h 88603"/>
                <a:gd name="connsiteX1" fmla="*/ 66819 w 66818"/>
                <a:gd name="connsiteY1" fmla="*/ 88604 h 88603"/>
              </a:gdLst>
              <a:ahLst/>
              <a:cxnLst>
                <a:cxn ang="0">
                  <a:pos x="connsiteX0" y="connsiteY0"/>
                </a:cxn>
                <a:cxn ang="0">
                  <a:pos x="connsiteX1" y="connsiteY1"/>
                </a:cxn>
              </a:cxnLst>
              <a:rect l="l" t="t" r="r" b="b"/>
              <a:pathLst>
                <a:path w="66818" h="88603">
                  <a:moveTo>
                    <a:pt x="0" y="0"/>
                  </a:moveTo>
                  <a:lnTo>
                    <a:pt x="66819" y="88604"/>
                  </a:lnTo>
                </a:path>
              </a:pathLst>
            </a:custGeom>
            <a:ln w="14598" cap="rnd">
              <a:solidFill>
                <a:srgbClr val="0BA157"/>
              </a:solidFill>
              <a:prstDash val="solid"/>
              <a:round/>
            </a:ln>
          </p:spPr>
          <p:txBody>
            <a:bodyPr rtlCol="0" anchor="ctr"/>
            <a:lstStyle/>
            <a:p>
              <a:endParaRPr lang="fr-FR" sz="1350"/>
            </a:p>
          </p:txBody>
        </p:sp>
        <p:sp>
          <p:nvSpPr>
            <p:cNvPr id="620" name="Forme libre : forme 619">
              <a:extLst>
                <a:ext uri="{FF2B5EF4-FFF2-40B4-BE49-F238E27FC236}">
                  <a16:creationId xmlns:a16="http://schemas.microsoft.com/office/drawing/2014/main" id="{ECC5763C-0A82-49E8-97CF-74B605A4E012}"/>
                </a:ext>
              </a:extLst>
            </p:cNvPr>
            <p:cNvSpPr/>
            <p:nvPr/>
          </p:nvSpPr>
          <p:spPr>
            <a:xfrm>
              <a:off x="3875777" y="4452913"/>
              <a:ext cx="66818" cy="88603"/>
            </a:xfrm>
            <a:custGeom>
              <a:avLst/>
              <a:gdLst>
                <a:gd name="connsiteX0" fmla="*/ 66818 w 66818"/>
                <a:gd name="connsiteY0" fmla="*/ 0 h 88603"/>
                <a:gd name="connsiteX1" fmla="*/ 0 w 66818"/>
                <a:gd name="connsiteY1" fmla="*/ 88604 h 88603"/>
              </a:gdLst>
              <a:ahLst/>
              <a:cxnLst>
                <a:cxn ang="0">
                  <a:pos x="connsiteX0" y="connsiteY0"/>
                </a:cxn>
                <a:cxn ang="0">
                  <a:pos x="connsiteX1" y="connsiteY1"/>
                </a:cxn>
              </a:cxnLst>
              <a:rect l="l" t="t" r="r" b="b"/>
              <a:pathLst>
                <a:path w="66818" h="88603">
                  <a:moveTo>
                    <a:pt x="66818" y="0"/>
                  </a:moveTo>
                  <a:lnTo>
                    <a:pt x="0" y="88604"/>
                  </a:lnTo>
                </a:path>
              </a:pathLst>
            </a:custGeom>
            <a:ln w="14598" cap="rnd">
              <a:solidFill>
                <a:srgbClr val="0BA157"/>
              </a:solidFill>
              <a:prstDash val="solid"/>
              <a:round/>
            </a:ln>
          </p:spPr>
          <p:txBody>
            <a:bodyPr rtlCol="0" anchor="ctr"/>
            <a:lstStyle/>
            <a:p>
              <a:endParaRPr lang="fr-FR" sz="1350"/>
            </a:p>
          </p:txBody>
        </p:sp>
        <p:sp>
          <p:nvSpPr>
            <p:cNvPr id="621" name="Forme libre : forme 620">
              <a:extLst>
                <a:ext uri="{FF2B5EF4-FFF2-40B4-BE49-F238E27FC236}">
                  <a16:creationId xmlns:a16="http://schemas.microsoft.com/office/drawing/2014/main" id="{3DA408A0-AFE2-4A7A-8ABA-38280BB6C712}"/>
                </a:ext>
              </a:extLst>
            </p:cNvPr>
            <p:cNvSpPr/>
            <p:nvPr/>
          </p:nvSpPr>
          <p:spPr>
            <a:xfrm>
              <a:off x="2522158" y="436211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22" name="Forme libre : forme 621">
              <a:extLst>
                <a:ext uri="{FF2B5EF4-FFF2-40B4-BE49-F238E27FC236}">
                  <a16:creationId xmlns:a16="http://schemas.microsoft.com/office/drawing/2014/main" id="{5DFE7C89-272A-4AE8-9354-CA84FA943377}"/>
                </a:ext>
              </a:extLst>
            </p:cNvPr>
            <p:cNvSpPr/>
            <p:nvPr/>
          </p:nvSpPr>
          <p:spPr>
            <a:xfrm>
              <a:off x="2565729" y="4301000"/>
              <a:ext cx="73982" cy="70765"/>
            </a:xfrm>
            <a:custGeom>
              <a:avLst/>
              <a:gdLst>
                <a:gd name="connsiteX0" fmla="*/ 73983 w 73982"/>
                <a:gd name="connsiteY0" fmla="*/ 0 h 70765"/>
                <a:gd name="connsiteX1" fmla="*/ 0 w 73982"/>
                <a:gd name="connsiteY1" fmla="*/ 70766 h 70765"/>
              </a:gdLst>
              <a:ahLst/>
              <a:cxnLst>
                <a:cxn ang="0">
                  <a:pos x="connsiteX0" y="connsiteY0"/>
                </a:cxn>
                <a:cxn ang="0">
                  <a:pos x="connsiteX1" y="connsiteY1"/>
                </a:cxn>
              </a:cxnLst>
              <a:rect l="l" t="t" r="r" b="b"/>
              <a:pathLst>
                <a:path w="73982" h="70765">
                  <a:moveTo>
                    <a:pt x="73983" y="0"/>
                  </a:moveTo>
                  <a:lnTo>
                    <a:pt x="0" y="70766"/>
                  </a:lnTo>
                </a:path>
              </a:pathLst>
            </a:custGeom>
            <a:ln w="14598" cap="rnd">
              <a:solidFill>
                <a:srgbClr val="0BA157"/>
              </a:solidFill>
              <a:prstDash val="solid"/>
              <a:round/>
            </a:ln>
          </p:spPr>
          <p:txBody>
            <a:bodyPr rtlCol="0" anchor="ctr"/>
            <a:lstStyle/>
            <a:p>
              <a:endParaRPr lang="fr-FR" sz="1350"/>
            </a:p>
          </p:txBody>
        </p:sp>
        <p:sp>
          <p:nvSpPr>
            <p:cNvPr id="623" name="Forme libre : forme 622">
              <a:extLst>
                <a:ext uri="{FF2B5EF4-FFF2-40B4-BE49-F238E27FC236}">
                  <a16:creationId xmlns:a16="http://schemas.microsoft.com/office/drawing/2014/main" id="{8AEB6702-1EAB-4886-BEC6-AA64512AB60D}"/>
                </a:ext>
              </a:extLst>
            </p:cNvPr>
            <p:cNvSpPr/>
            <p:nvPr/>
          </p:nvSpPr>
          <p:spPr>
            <a:xfrm>
              <a:off x="3168980" y="1484089"/>
              <a:ext cx="745103" cy="349606"/>
            </a:xfrm>
            <a:custGeom>
              <a:avLst/>
              <a:gdLst>
                <a:gd name="connsiteX0" fmla="*/ 625503 w 745103"/>
                <a:gd name="connsiteY0" fmla="*/ 110844 h 349606"/>
                <a:gd name="connsiteX1" fmla="*/ 570820 w 745103"/>
                <a:gd name="connsiteY1" fmla="*/ 103387 h 349606"/>
                <a:gd name="connsiteX2" fmla="*/ 499031 w 745103"/>
                <a:gd name="connsiteY2" fmla="*/ 47096 h 349606"/>
                <a:gd name="connsiteX3" fmla="*/ 429289 w 745103"/>
                <a:gd name="connsiteY3" fmla="*/ 309 h 349606"/>
                <a:gd name="connsiteX4" fmla="*/ 337614 w 745103"/>
                <a:gd name="connsiteY4" fmla="*/ 77632 h 349606"/>
                <a:gd name="connsiteX5" fmla="*/ 337614 w 745103"/>
                <a:gd name="connsiteY5" fmla="*/ 77654 h 349606"/>
                <a:gd name="connsiteX6" fmla="*/ 337614 w 745103"/>
                <a:gd name="connsiteY6" fmla="*/ 84380 h 349606"/>
                <a:gd name="connsiteX7" fmla="*/ 211654 w 745103"/>
                <a:gd name="connsiteY7" fmla="*/ 47332 h 349606"/>
                <a:gd name="connsiteX8" fmla="*/ 186871 w 745103"/>
                <a:gd name="connsiteY8" fmla="*/ 66981 h 349606"/>
                <a:gd name="connsiteX9" fmla="*/ 147102 w 745103"/>
                <a:gd name="connsiteY9" fmla="*/ 142572 h 349606"/>
                <a:gd name="connsiteX10" fmla="*/ 89495 w 745103"/>
                <a:gd name="connsiteY10" fmla="*/ 205442 h 349606"/>
                <a:gd name="connsiteX11" fmla="*/ 31010 w 745103"/>
                <a:gd name="connsiteY11" fmla="*/ 229129 h 349606"/>
                <a:gd name="connsiteX12" fmla="*/ 9635 w 745103"/>
                <a:gd name="connsiteY12" fmla="*/ 318627 h 349606"/>
                <a:gd name="connsiteX13" fmla="*/ 63469 w 745103"/>
                <a:gd name="connsiteY13" fmla="*/ 349606 h 349606"/>
                <a:gd name="connsiteX14" fmla="*/ 617900 w 745103"/>
                <a:gd name="connsiteY14" fmla="*/ 349606 h 349606"/>
                <a:gd name="connsiteX15" fmla="*/ 625065 w 745103"/>
                <a:gd name="connsiteY15" fmla="*/ 349606 h 349606"/>
                <a:gd name="connsiteX16" fmla="*/ 745103 w 745103"/>
                <a:gd name="connsiteY16" fmla="*/ 229567 h 349606"/>
                <a:gd name="connsiteX17" fmla="*/ 635153 w 745103"/>
                <a:gd name="connsiteY17" fmla="*/ 111721 h 349606"/>
                <a:gd name="connsiteX18" fmla="*/ 625503 w 745103"/>
                <a:gd name="connsiteY18" fmla="*/ 110844 h 3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103" h="349606">
                  <a:moveTo>
                    <a:pt x="625503" y="110844"/>
                  </a:moveTo>
                  <a:cubicBezTo>
                    <a:pt x="607051" y="110498"/>
                    <a:pt x="588702" y="107996"/>
                    <a:pt x="570820" y="103387"/>
                  </a:cubicBezTo>
                  <a:cubicBezTo>
                    <a:pt x="541915" y="92020"/>
                    <a:pt x="516971" y="72455"/>
                    <a:pt x="499031" y="47096"/>
                  </a:cubicBezTo>
                  <a:cubicBezTo>
                    <a:pt x="480024" y="23410"/>
                    <a:pt x="461893" y="3233"/>
                    <a:pt x="429289" y="309"/>
                  </a:cubicBezTo>
                  <a:cubicBezTo>
                    <a:pt x="382618" y="-3653"/>
                    <a:pt x="341577" y="30966"/>
                    <a:pt x="337614" y="77632"/>
                  </a:cubicBezTo>
                  <a:cubicBezTo>
                    <a:pt x="337614" y="77640"/>
                    <a:pt x="337614" y="77647"/>
                    <a:pt x="337614" y="77654"/>
                  </a:cubicBezTo>
                  <a:cubicBezTo>
                    <a:pt x="337468" y="79894"/>
                    <a:pt x="337468" y="82140"/>
                    <a:pt x="337614" y="84380"/>
                  </a:cubicBezTo>
                  <a:cubicBezTo>
                    <a:pt x="313066" y="39365"/>
                    <a:pt x="256657" y="22777"/>
                    <a:pt x="211654" y="47332"/>
                  </a:cubicBezTo>
                  <a:cubicBezTo>
                    <a:pt x="202326" y="52415"/>
                    <a:pt x="193948" y="59062"/>
                    <a:pt x="186871" y="66981"/>
                  </a:cubicBezTo>
                  <a:cubicBezTo>
                    <a:pt x="167571" y="88620"/>
                    <a:pt x="160553" y="117570"/>
                    <a:pt x="147102" y="142572"/>
                  </a:cubicBezTo>
                  <a:cubicBezTo>
                    <a:pt x="133504" y="168052"/>
                    <a:pt x="113693" y="189680"/>
                    <a:pt x="89495" y="205442"/>
                  </a:cubicBezTo>
                  <a:cubicBezTo>
                    <a:pt x="71072" y="216993"/>
                    <a:pt x="48994" y="218017"/>
                    <a:pt x="31010" y="229129"/>
                  </a:cubicBezTo>
                  <a:cubicBezTo>
                    <a:pt x="395" y="247942"/>
                    <a:pt x="-9173" y="288012"/>
                    <a:pt x="9635" y="318627"/>
                  </a:cubicBezTo>
                  <a:cubicBezTo>
                    <a:pt x="21185" y="337403"/>
                    <a:pt x="41435" y="349062"/>
                    <a:pt x="63469" y="349606"/>
                  </a:cubicBezTo>
                  <a:cubicBezTo>
                    <a:pt x="63469" y="349606"/>
                    <a:pt x="617900" y="349606"/>
                    <a:pt x="617900" y="349606"/>
                  </a:cubicBezTo>
                  <a:lnTo>
                    <a:pt x="625065" y="349606"/>
                  </a:lnTo>
                  <a:cubicBezTo>
                    <a:pt x="691356" y="349606"/>
                    <a:pt x="745103" y="295864"/>
                    <a:pt x="745103" y="229567"/>
                  </a:cubicBezTo>
                  <a:cubicBezTo>
                    <a:pt x="745103" y="167502"/>
                    <a:pt x="697073" y="116023"/>
                    <a:pt x="635153" y="111721"/>
                  </a:cubicBezTo>
                  <a:cubicBezTo>
                    <a:pt x="632127" y="111331"/>
                    <a:pt x="628910" y="111039"/>
                    <a:pt x="625503" y="110844"/>
                  </a:cubicBezTo>
                  <a:close/>
                </a:path>
              </a:pathLst>
            </a:custGeom>
            <a:noFill/>
            <a:ln w="14598" cap="rnd">
              <a:solidFill>
                <a:srgbClr val="0BA157"/>
              </a:solidFill>
              <a:prstDash val="solid"/>
              <a:round/>
            </a:ln>
          </p:spPr>
          <p:txBody>
            <a:bodyPr rtlCol="0" anchor="ctr"/>
            <a:lstStyle/>
            <a:p>
              <a:endParaRPr lang="fr-FR" sz="1350"/>
            </a:p>
          </p:txBody>
        </p:sp>
        <p:sp>
          <p:nvSpPr>
            <p:cNvPr id="624" name="Forme libre : forme 623">
              <a:extLst>
                <a:ext uri="{FF2B5EF4-FFF2-40B4-BE49-F238E27FC236}">
                  <a16:creationId xmlns:a16="http://schemas.microsoft.com/office/drawing/2014/main" id="{88166598-F304-4DBA-8F28-71DEBBD92C04}"/>
                </a:ext>
              </a:extLst>
            </p:cNvPr>
            <p:cNvSpPr/>
            <p:nvPr/>
          </p:nvSpPr>
          <p:spPr>
            <a:xfrm>
              <a:off x="3107451" y="1605255"/>
              <a:ext cx="505585" cy="191886"/>
            </a:xfrm>
            <a:custGeom>
              <a:avLst/>
              <a:gdLst>
                <a:gd name="connsiteX0" fmla="*/ 505146 w 505585"/>
                <a:gd name="connsiteY0" fmla="*/ 144953 h 191886"/>
                <a:gd name="connsiteX1" fmla="*/ 465845 w 505585"/>
                <a:gd name="connsiteY1" fmla="*/ 93018 h 191886"/>
                <a:gd name="connsiteX2" fmla="*/ 430725 w 505585"/>
                <a:gd name="connsiteY2" fmla="*/ 102698 h 191886"/>
                <a:gd name="connsiteX3" fmla="*/ 366977 w 505585"/>
                <a:gd name="connsiteY3" fmla="*/ 105622 h 191886"/>
                <a:gd name="connsiteX4" fmla="*/ 279251 w 505585"/>
                <a:gd name="connsiteY4" fmla="*/ 36465 h 191886"/>
                <a:gd name="connsiteX5" fmla="*/ 279251 w 505585"/>
                <a:gd name="connsiteY5" fmla="*/ 36465 h 191886"/>
                <a:gd name="connsiteX6" fmla="*/ 253518 w 505585"/>
                <a:gd name="connsiteY6" fmla="*/ 39535 h 191886"/>
                <a:gd name="connsiteX7" fmla="*/ 242844 w 505585"/>
                <a:gd name="connsiteY7" fmla="*/ 45237 h 191886"/>
                <a:gd name="connsiteX8" fmla="*/ 240797 w 505585"/>
                <a:gd name="connsiteY8" fmla="*/ 39097 h 191886"/>
                <a:gd name="connsiteX9" fmla="*/ 161259 w 505585"/>
                <a:gd name="connsiteY9" fmla="*/ 4220 h 191886"/>
                <a:gd name="connsiteX10" fmla="*/ 124999 w 505585"/>
                <a:gd name="connsiteY10" fmla="*/ 43044 h 191886"/>
                <a:gd name="connsiteX11" fmla="*/ 57562 w 505585"/>
                <a:gd name="connsiteY11" fmla="*/ 71509 h 191886"/>
                <a:gd name="connsiteX12" fmla="*/ 53794 w 505585"/>
                <a:gd name="connsiteY12" fmla="*/ 88954 h 191886"/>
                <a:gd name="connsiteX13" fmla="*/ 33032 w 505585"/>
                <a:gd name="connsiteY13" fmla="*/ 92464 h 191886"/>
                <a:gd name="connsiteX14" fmla="*/ 3572 w 505585"/>
                <a:gd name="connsiteY14" fmla="*/ 159697 h 191886"/>
                <a:gd name="connsiteX15" fmla="*/ 42682 w 505585"/>
                <a:gd name="connsiteY15" fmla="*/ 191887 h 191886"/>
                <a:gd name="connsiteX16" fmla="*/ 460406 w 505585"/>
                <a:gd name="connsiteY16" fmla="*/ 185015 h 191886"/>
                <a:gd name="connsiteX17" fmla="*/ 505146 w 505585"/>
                <a:gd name="connsiteY17" fmla="*/ 144953 h 1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85" h="191886">
                  <a:moveTo>
                    <a:pt x="505146" y="144953"/>
                  </a:moveTo>
                  <a:cubicBezTo>
                    <a:pt x="508626" y="119757"/>
                    <a:pt x="491037" y="96505"/>
                    <a:pt x="465845" y="93018"/>
                  </a:cubicBezTo>
                  <a:cubicBezTo>
                    <a:pt x="453300" y="91282"/>
                    <a:pt x="440609" y="94784"/>
                    <a:pt x="430725" y="102698"/>
                  </a:cubicBezTo>
                  <a:cubicBezTo>
                    <a:pt x="411206" y="113956"/>
                    <a:pt x="387447" y="115046"/>
                    <a:pt x="366977" y="105622"/>
                  </a:cubicBezTo>
                  <a:cubicBezTo>
                    <a:pt x="330132" y="86907"/>
                    <a:pt x="321652" y="40705"/>
                    <a:pt x="279251" y="36465"/>
                  </a:cubicBezTo>
                  <a:lnTo>
                    <a:pt x="279251" y="36465"/>
                  </a:lnTo>
                  <a:cubicBezTo>
                    <a:pt x="270551" y="35244"/>
                    <a:pt x="261691" y="36301"/>
                    <a:pt x="253518" y="39535"/>
                  </a:cubicBezTo>
                  <a:cubicBezTo>
                    <a:pt x="249760" y="41024"/>
                    <a:pt x="246178" y="42938"/>
                    <a:pt x="242844" y="45237"/>
                  </a:cubicBezTo>
                  <a:cubicBezTo>
                    <a:pt x="242844" y="43190"/>
                    <a:pt x="241528" y="41144"/>
                    <a:pt x="240797" y="39097"/>
                  </a:cubicBezTo>
                  <a:cubicBezTo>
                    <a:pt x="228472" y="7503"/>
                    <a:pt x="192855" y="-8112"/>
                    <a:pt x="161259" y="4220"/>
                  </a:cubicBezTo>
                  <a:cubicBezTo>
                    <a:pt x="143918" y="10991"/>
                    <a:pt x="130569" y="25272"/>
                    <a:pt x="124999" y="43044"/>
                  </a:cubicBezTo>
                  <a:cubicBezTo>
                    <a:pt x="98520" y="32282"/>
                    <a:pt x="68327" y="45025"/>
                    <a:pt x="57562" y="71509"/>
                  </a:cubicBezTo>
                  <a:cubicBezTo>
                    <a:pt x="55306" y="77062"/>
                    <a:pt x="54031" y="82964"/>
                    <a:pt x="53794" y="88954"/>
                  </a:cubicBezTo>
                  <a:cubicBezTo>
                    <a:pt x="46710" y="88760"/>
                    <a:pt x="39658" y="89953"/>
                    <a:pt x="33032" y="92464"/>
                  </a:cubicBezTo>
                  <a:cubicBezTo>
                    <a:pt x="6331" y="102894"/>
                    <a:pt x="-6859" y="132996"/>
                    <a:pt x="3572" y="159697"/>
                  </a:cubicBezTo>
                  <a:cubicBezTo>
                    <a:pt x="10132" y="176491"/>
                    <a:pt x="24939" y="188679"/>
                    <a:pt x="42682" y="191887"/>
                  </a:cubicBezTo>
                  <a:lnTo>
                    <a:pt x="460406" y="185015"/>
                  </a:lnTo>
                  <a:cubicBezTo>
                    <a:pt x="483171" y="184557"/>
                    <a:pt x="502193" y="167531"/>
                    <a:pt x="505146" y="144953"/>
                  </a:cubicBezTo>
                  <a:close/>
                </a:path>
              </a:pathLst>
            </a:custGeom>
            <a:noFill/>
            <a:ln w="14598" cap="rnd">
              <a:solidFill>
                <a:srgbClr val="0BA157"/>
              </a:solidFill>
              <a:prstDash val="solid"/>
              <a:miter/>
            </a:ln>
          </p:spPr>
          <p:txBody>
            <a:bodyPr rtlCol="0" anchor="ctr"/>
            <a:lstStyle/>
            <a:p>
              <a:endParaRPr lang="fr-FR" sz="1350"/>
            </a:p>
          </p:txBody>
        </p:sp>
        <p:sp>
          <p:nvSpPr>
            <p:cNvPr id="625" name="Forme libre : forme 624">
              <a:extLst>
                <a:ext uri="{FF2B5EF4-FFF2-40B4-BE49-F238E27FC236}">
                  <a16:creationId xmlns:a16="http://schemas.microsoft.com/office/drawing/2014/main" id="{E8359176-D70A-4343-BEBD-BBE15EF94E92}"/>
                </a:ext>
              </a:extLst>
            </p:cNvPr>
            <p:cNvSpPr/>
            <p:nvPr/>
          </p:nvSpPr>
          <p:spPr>
            <a:xfrm>
              <a:off x="2113792"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26" name="Forme libre : forme 625">
              <a:extLst>
                <a:ext uri="{FF2B5EF4-FFF2-40B4-BE49-F238E27FC236}">
                  <a16:creationId xmlns:a16="http://schemas.microsoft.com/office/drawing/2014/main" id="{5BBA1A84-6F66-4E8D-BB7D-B28AC867F8E5}"/>
                </a:ext>
              </a:extLst>
            </p:cNvPr>
            <p:cNvSpPr/>
            <p:nvPr/>
          </p:nvSpPr>
          <p:spPr>
            <a:xfrm>
              <a:off x="2225643"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27" name="Forme libre : forme 626">
              <a:extLst>
                <a:ext uri="{FF2B5EF4-FFF2-40B4-BE49-F238E27FC236}">
                  <a16:creationId xmlns:a16="http://schemas.microsoft.com/office/drawing/2014/main" id="{11C47CE6-DB27-41DB-847E-54B376D8860C}"/>
                </a:ext>
              </a:extLst>
            </p:cNvPr>
            <p:cNvSpPr/>
            <p:nvPr/>
          </p:nvSpPr>
          <p:spPr>
            <a:xfrm>
              <a:off x="2169790"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28" name="Forme libre : forme 627">
              <a:extLst>
                <a:ext uri="{FF2B5EF4-FFF2-40B4-BE49-F238E27FC236}">
                  <a16:creationId xmlns:a16="http://schemas.microsoft.com/office/drawing/2014/main" id="{91FB9B1B-3F33-484E-B5C0-20C163A92C06}"/>
                </a:ext>
              </a:extLst>
            </p:cNvPr>
            <p:cNvSpPr/>
            <p:nvPr/>
          </p:nvSpPr>
          <p:spPr>
            <a:xfrm>
              <a:off x="2113792"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29" name="Forme libre : forme 628">
              <a:extLst>
                <a:ext uri="{FF2B5EF4-FFF2-40B4-BE49-F238E27FC236}">
                  <a16:creationId xmlns:a16="http://schemas.microsoft.com/office/drawing/2014/main" id="{456B828D-3881-445E-8072-17359EC4FBE5}"/>
                </a:ext>
              </a:extLst>
            </p:cNvPr>
            <p:cNvSpPr/>
            <p:nvPr/>
          </p:nvSpPr>
          <p:spPr>
            <a:xfrm>
              <a:off x="2225643"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0" name="Forme libre : forme 629">
              <a:extLst>
                <a:ext uri="{FF2B5EF4-FFF2-40B4-BE49-F238E27FC236}">
                  <a16:creationId xmlns:a16="http://schemas.microsoft.com/office/drawing/2014/main" id="{577AFA19-144C-4FCF-9142-1B43337DD54C}"/>
                </a:ext>
              </a:extLst>
            </p:cNvPr>
            <p:cNvSpPr/>
            <p:nvPr/>
          </p:nvSpPr>
          <p:spPr>
            <a:xfrm>
              <a:off x="2169790"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1" name="Forme libre : forme 630">
              <a:extLst>
                <a:ext uri="{FF2B5EF4-FFF2-40B4-BE49-F238E27FC236}">
                  <a16:creationId xmlns:a16="http://schemas.microsoft.com/office/drawing/2014/main" id="{41C44FA7-77E0-4493-889A-B22336FDAB51}"/>
                </a:ext>
              </a:extLst>
            </p:cNvPr>
            <p:cNvSpPr/>
            <p:nvPr/>
          </p:nvSpPr>
          <p:spPr>
            <a:xfrm>
              <a:off x="2225643" y="3138333"/>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2" name="Forme libre : forme 631">
              <a:extLst>
                <a:ext uri="{FF2B5EF4-FFF2-40B4-BE49-F238E27FC236}">
                  <a16:creationId xmlns:a16="http://schemas.microsoft.com/office/drawing/2014/main" id="{D0C59735-8674-4042-8014-D9E620704199}"/>
                </a:ext>
              </a:extLst>
            </p:cNvPr>
            <p:cNvSpPr/>
            <p:nvPr/>
          </p:nvSpPr>
          <p:spPr>
            <a:xfrm>
              <a:off x="2225643" y="3230738"/>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3" name="Forme libre : forme 632">
              <a:extLst>
                <a:ext uri="{FF2B5EF4-FFF2-40B4-BE49-F238E27FC236}">
                  <a16:creationId xmlns:a16="http://schemas.microsoft.com/office/drawing/2014/main" id="{60276F48-E513-4045-9548-AE2F43EEE756}"/>
                </a:ext>
              </a:extLst>
            </p:cNvPr>
            <p:cNvSpPr/>
            <p:nvPr/>
          </p:nvSpPr>
          <p:spPr>
            <a:xfrm>
              <a:off x="2169790" y="3138333"/>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4" name="Forme libre : forme 633">
              <a:extLst>
                <a:ext uri="{FF2B5EF4-FFF2-40B4-BE49-F238E27FC236}">
                  <a16:creationId xmlns:a16="http://schemas.microsoft.com/office/drawing/2014/main" id="{E354FB5F-A383-4D8A-AD6A-2110339711F8}"/>
                </a:ext>
              </a:extLst>
            </p:cNvPr>
            <p:cNvSpPr/>
            <p:nvPr/>
          </p:nvSpPr>
          <p:spPr>
            <a:xfrm>
              <a:off x="2105019" y="252644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5" name="Forme libre : forme 634">
              <a:extLst>
                <a:ext uri="{FF2B5EF4-FFF2-40B4-BE49-F238E27FC236}">
                  <a16:creationId xmlns:a16="http://schemas.microsoft.com/office/drawing/2014/main" id="{993695F1-7481-482A-AADE-F02994990C9C}"/>
                </a:ext>
              </a:extLst>
            </p:cNvPr>
            <p:cNvSpPr/>
            <p:nvPr/>
          </p:nvSpPr>
          <p:spPr>
            <a:xfrm>
              <a:off x="2161018" y="252644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6" name="Forme libre : forme 635">
              <a:extLst>
                <a:ext uri="{FF2B5EF4-FFF2-40B4-BE49-F238E27FC236}">
                  <a16:creationId xmlns:a16="http://schemas.microsoft.com/office/drawing/2014/main" id="{43377055-962C-4C16-A7CC-1119DC10DE99}"/>
                </a:ext>
              </a:extLst>
            </p:cNvPr>
            <p:cNvSpPr/>
            <p:nvPr/>
          </p:nvSpPr>
          <p:spPr>
            <a:xfrm>
              <a:off x="2161018" y="2618846"/>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637" name="Forme libre : forme 636">
              <a:extLst>
                <a:ext uri="{FF2B5EF4-FFF2-40B4-BE49-F238E27FC236}">
                  <a16:creationId xmlns:a16="http://schemas.microsoft.com/office/drawing/2014/main" id="{FFDBE5E4-816E-46CA-BD9E-F8B9FC87959D}"/>
                </a:ext>
              </a:extLst>
            </p:cNvPr>
            <p:cNvSpPr/>
            <p:nvPr/>
          </p:nvSpPr>
          <p:spPr>
            <a:xfrm>
              <a:off x="4183112" y="3939567"/>
              <a:ext cx="189635" cy="223263"/>
            </a:xfrm>
            <a:custGeom>
              <a:avLst/>
              <a:gdLst>
                <a:gd name="connsiteX0" fmla="*/ 10089 w 189635"/>
                <a:gd name="connsiteY0" fmla="*/ 49858 h 223263"/>
                <a:gd name="connsiteX1" fmla="*/ 0 w 189635"/>
                <a:gd name="connsiteY1" fmla="*/ 183933 h 223263"/>
                <a:gd name="connsiteX2" fmla="*/ 17253 w 189635"/>
                <a:gd name="connsiteY2" fmla="*/ 222387 h 223263"/>
                <a:gd name="connsiteX3" fmla="*/ 23247 w 189635"/>
                <a:gd name="connsiteY3" fmla="*/ 222387 h 223263"/>
                <a:gd name="connsiteX4" fmla="*/ 189635 w 189635"/>
                <a:gd name="connsiteY4" fmla="*/ 223264 h 223263"/>
                <a:gd name="connsiteX5" fmla="*/ 189635 w 189635"/>
                <a:gd name="connsiteY5" fmla="*/ 0 h 22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635" h="223263">
                  <a:moveTo>
                    <a:pt x="10089" y="49858"/>
                  </a:moveTo>
                  <a:cubicBezTo>
                    <a:pt x="3655" y="104833"/>
                    <a:pt x="0" y="183933"/>
                    <a:pt x="0" y="183933"/>
                  </a:cubicBezTo>
                  <a:cubicBezTo>
                    <a:pt x="2632" y="200162"/>
                    <a:pt x="-877" y="218877"/>
                    <a:pt x="17253" y="222387"/>
                  </a:cubicBezTo>
                  <a:cubicBezTo>
                    <a:pt x="19241" y="222606"/>
                    <a:pt x="21259" y="222606"/>
                    <a:pt x="23247" y="222387"/>
                  </a:cubicBezTo>
                  <a:lnTo>
                    <a:pt x="189635" y="223264"/>
                  </a:lnTo>
                  <a:lnTo>
                    <a:pt x="189635" y="0"/>
                  </a:lnTo>
                </a:path>
              </a:pathLst>
            </a:custGeom>
            <a:noFill/>
            <a:ln w="14598" cap="rnd">
              <a:solidFill>
                <a:srgbClr val="0BA157"/>
              </a:solidFill>
              <a:prstDash val="solid"/>
              <a:round/>
            </a:ln>
          </p:spPr>
          <p:txBody>
            <a:bodyPr rtlCol="0" anchor="ctr"/>
            <a:lstStyle/>
            <a:p>
              <a:endParaRPr lang="fr-FR" sz="1350"/>
            </a:p>
          </p:txBody>
        </p:sp>
        <p:sp>
          <p:nvSpPr>
            <p:cNvPr id="638" name="Forme libre : forme 637">
              <a:extLst>
                <a:ext uri="{FF2B5EF4-FFF2-40B4-BE49-F238E27FC236}">
                  <a16:creationId xmlns:a16="http://schemas.microsoft.com/office/drawing/2014/main" id="{09E5B20A-32B4-4203-9F03-69DC546A39A7}"/>
                </a:ext>
              </a:extLst>
            </p:cNvPr>
            <p:cNvSpPr/>
            <p:nvPr/>
          </p:nvSpPr>
          <p:spPr>
            <a:xfrm>
              <a:off x="4396872" y="3909294"/>
              <a:ext cx="464072" cy="253983"/>
            </a:xfrm>
            <a:custGeom>
              <a:avLst/>
              <a:gdLst>
                <a:gd name="connsiteX0" fmla="*/ 87873 w 464072"/>
                <a:gd name="connsiteY0" fmla="*/ 8 h 253983"/>
                <a:gd name="connsiteX1" fmla="*/ 440533 w 464072"/>
                <a:gd name="connsiteY1" fmla="*/ 8 h 253983"/>
                <a:gd name="connsiteX2" fmla="*/ 464073 w 464072"/>
                <a:gd name="connsiteY2" fmla="*/ 22231 h 253983"/>
                <a:gd name="connsiteX3" fmla="*/ 464073 w 464072"/>
                <a:gd name="connsiteY3" fmla="*/ 231751 h 253983"/>
                <a:gd name="connsiteX4" fmla="*/ 440694 w 464072"/>
                <a:gd name="connsiteY4" fmla="*/ 253975 h 253983"/>
                <a:gd name="connsiteX5" fmla="*/ 440679 w 464072"/>
                <a:gd name="connsiteY5" fmla="*/ 253975 h 253983"/>
                <a:gd name="connsiteX6" fmla="*/ 0 w 464072"/>
                <a:gd name="connsiteY6" fmla="*/ 253975 h 253983"/>
                <a:gd name="connsiteX7" fmla="*/ 0 w 464072"/>
                <a:gd name="connsiteY7" fmla="*/ 23548 h 25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72" h="253983">
                  <a:moveTo>
                    <a:pt x="87873" y="8"/>
                  </a:moveTo>
                  <a:lnTo>
                    <a:pt x="440533" y="8"/>
                  </a:lnTo>
                  <a:cubicBezTo>
                    <a:pt x="453151" y="-314"/>
                    <a:pt x="463678" y="9614"/>
                    <a:pt x="464073" y="22231"/>
                  </a:cubicBezTo>
                  <a:lnTo>
                    <a:pt x="464073" y="231751"/>
                  </a:lnTo>
                  <a:cubicBezTo>
                    <a:pt x="463751" y="244340"/>
                    <a:pt x="453282" y="254297"/>
                    <a:pt x="440694" y="253975"/>
                  </a:cubicBezTo>
                  <a:cubicBezTo>
                    <a:pt x="440694" y="253975"/>
                    <a:pt x="440679" y="253975"/>
                    <a:pt x="440679" y="253975"/>
                  </a:cubicBezTo>
                  <a:lnTo>
                    <a:pt x="0" y="253975"/>
                  </a:lnTo>
                  <a:lnTo>
                    <a:pt x="0" y="23548"/>
                  </a:lnTo>
                </a:path>
              </a:pathLst>
            </a:custGeom>
            <a:noFill/>
            <a:ln w="14598" cap="rnd">
              <a:solidFill>
                <a:srgbClr val="0BA157"/>
              </a:solidFill>
              <a:prstDash val="solid"/>
              <a:round/>
            </a:ln>
          </p:spPr>
          <p:txBody>
            <a:bodyPr rtlCol="0" anchor="ctr"/>
            <a:lstStyle/>
            <a:p>
              <a:endParaRPr lang="fr-FR" sz="1350"/>
            </a:p>
          </p:txBody>
        </p:sp>
        <p:sp>
          <p:nvSpPr>
            <p:cNvPr id="639" name="Forme libre : forme 638">
              <a:extLst>
                <a:ext uri="{FF2B5EF4-FFF2-40B4-BE49-F238E27FC236}">
                  <a16:creationId xmlns:a16="http://schemas.microsoft.com/office/drawing/2014/main" id="{BBD1F773-3A36-4A12-9BDF-B32B83560C6A}"/>
                </a:ext>
              </a:extLst>
            </p:cNvPr>
            <p:cNvSpPr/>
            <p:nvPr/>
          </p:nvSpPr>
          <p:spPr>
            <a:xfrm>
              <a:off x="4862260" y="3909148"/>
              <a:ext cx="485419" cy="254129"/>
            </a:xfrm>
            <a:custGeom>
              <a:avLst/>
              <a:gdLst>
                <a:gd name="connsiteX0" fmla="*/ 23540 w 485419"/>
                <a:gd name="connsiteY0" fmla="*/ 231898 h 254129"/>
                <a:gd name="connsiteX1" fmla="*/ 23540 w 485419"/>
                <a:gd name="connsiteY1" fmla="*/ 22378 h 254129"/>
                <a:gd name="connsiteX2" fmla="*/ 15 w 485419"/>
                <a:gd name="connsiteY2" fmla="*/ 8 h 254129"/>
                <a:gd name="connsiteX3" fmla="*/ 0 w 485419"/>
                <a:gd name="connsiteY3" fmla="*/ 8 h 254129"/>
                <a:gd name="connsiteX4" fmla="*/ 461880 w 485419"/>
                <a:gd name="connsiteY4" fmla="*/ 8 h 254129"/>
                <a:gd name="connsiteX5" fmla="*/ 485419 w 485419"/>
                <a:gd name="connsiteY5" fmla="*/ 22378 h 254129"/>
                <a:gd name="connsiteX6" fmla="*/ 485419 w 485419"/>
                <a:gd name="connsiteY6" fmla="*/ 231898 h 254129"/>
                <a:gd name="connsiteX7" fmla="*/ 461880 w 485419"/>
                <a:gd name="connsiteY7" fmla="*/ 254122 h 254129"/>
                <a:gd name="connsiteX8" fmla="*/ 146 w 485419"/>
                <a:gd name="connsiteY8" fmla="*/ 254122 h 254129"/>
                <a:gd name="connsiteX9" fmla="*/ 23540 w 485419"/>
                <a:gd name="connsiteY9" fmla="*/ 231912 h 254129"/>
                <a:gd name="connsiteX10" fmla="*/ 23540 w 485419"/>
                <a:gd name="connsiteY10" fmla="*/ 231898 h 25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419" h="254129">
                  <a:moveTo>
                    <a:pt x="23540" y="231898"/>
                  </a:moveTo>
                  <a:lnTo>
                    <a:pt x="23540" y="22378"/>
                  </a:lnTo>
                  <a:cubicBezTo>
                    <a:pt x="23218" y="9701"/>
                    <a:pt x="12691" y="-314"/>
                    <a:pt x="15" y="8"/>
                  </a:cubicBezTo>
                  <a:cubicBezTo>
                    <a:pt x="15" y="8"/>
                    <a:pt x="0" y="8"/>
                    <a:pt x="0" y="8"/>
                  </a:cubicBezTo>
                  <a:lnTo>
                    <a:pt x="461880" y="8"/>
                  </a:lnTo>
                  <a:cubicBezTo>
                    <a:pt x="474527" y="-241"/>
                    <a:pt x="485025" y="9731"/>
                    <a:pt x="485419" y="22378"/>
                  </a:cubicBezTo>
                  <a:lnTo>
                    <a:pt x="485419" y="231898"/>
                  </a:lnTo>
                  <a:cubicBezTo>
                    <a:pt x="485025" y="244516"/>
                    <a:pt x="474498" y="254443"/>
                    <a:pt x="461880" y="254122"/>
                  </a:cubicBezTo>
                  <a:lnTo>
                    <a:pt x="146" y="254122"/>
                  </a:lnTo>
                  <a:cubicBezTo>
                    <a:pt x="12735" y="254443"/>
                    <a:pt x="23218" y="244501"/>
                    <a:pt x="23540" y="231912"/>
                  </a:cubicBezTo>
                  <a:cubicBezTo>
                    <a:pt x="23540" y="231912"/>
                    <a:pt x="23540" y="231898"/>
                    <a:pt x="23540" y="231898"/>
                  </a:cubicBezTo>
                  <a:close/>
                </a:path>
              </a:pathLst>
            </a:custGeom>
            <a:noFill/>
            <a:ln w="14598" cap="rnd">
              <a:solidFill>
                <a:srgbClr val="0BA157"/>
              </a:solidFill>
              <a:prstDash val="solid"/>
              <a:round/>
            </a:ln>
          </p:spPr>
          <p:txBody>
            <a:bodyPr rtlCol="0" anchor="ctr"/>
            <a:lstStyle/>
            <a:p>
              <a:endParaRPr lang="fr-FR" sz="1350"/>
            </a:p>
          </p:txBody>
        </p:sp>
        <p:sp>
          <p:nvSpPr>
            <p:cNvPr id="640" name="Forme libre : forme 639">
              <a:extLst>
                <a:ext uri="{FF2B5EF4-FFF2-40B4-BE49-F238E27FC236}">
                  <a16:creationId xmlns:a16="http://schemas.microsoft.com/office/drawing/2014/main" id="{67728D97-A4FE-4493-B3B1-06F69681DBC6}"/>
                </a:ext>
              </a:extLst>
            </p:cNvPr>
            <p:cNvSpPr/>
            <p:nvPr/>
          </p:nvSpPr>
          <p:spPr>
            <a:xfrm>
              <a:off x="4200949" y="4164147"/>
              <a:ext cx="1128453" cy="20030"/>
            </a:xfrm>
            <a:custGeom>
              <a:avLst/>
              <a:gdLst>
                <a:gd name="connsiteX0" fmla="*/ 16522 w 1128453"/>
                <a:gd name="connsiteY0" fmla="*/ 19300 h 20030"/>
                <a:gd name="connsiteX1" fmla="*/ 1110909 w 1128453"/>
                <a:gd name="connsiteY1" fmla="*/ 20031 h 20030"/>
                <a:gd name="connsiteX2" fmla="*/ 1128454 w 1128453"/>
                <a:gd name="connsiteY2" fmla="*/ 731 h 20030"/>
                <a:gd name="connsiteX3" fmla="*/ 0 w 1128453"/>
                <a:gd name="connsiteY3" fmla="*/ 0 h 20030"/>
                <a:gd name="connsiteX4" fmla="*/ 16522 w 1128453"/>
                <a:gd name="connsiteY4" fmla="*/ 19300 h 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453" h="20030">
                  <a:moveTo>
                    <a:pt x="16522" y="19300"/>
                  </a:moveTo>
                  <a:lnTo>
                    <a:pt x="1110909" y="20031"/>
                  </a:lnTo>
                  <a:lnTo>
                    <a:pt x="1128454" y="731"/>
                  </a:lnTo>
                  <a:lnTo>
                    <a:pt x="0" y="0"/>
                  </a:lnTo>
                  <a:lnTo>
                    <a:pt x="16522" y="19300"/>
                  </a:lnTo>
                  <a:close/>
                </a:path>
              </a:pathLst>
            </a:custGeom>
            <a:noFill/>
            <a:ln w="14598" cap="rnd">
              <a:solidFill>
                <a:srgbClr val="0BA157"/>
              </a:solidFill>
              <a:prstDash val="solid"/>
              <a:round/>
            </a:ln>
          </p:spPr>
          <p:txBody>
            <a:bodyPr rtlCol="0" anchor="ctr"/>
            <a:lstStyle/>
            <a:p>
              <a:endParaRPr lang="fr-FR" sz="1350"/>
            </a:p>
          </p:txBody>
        </p:sp>
        <p:sp>
          <p:nvSpPr>
            <p:cNvPr id="641" name="Forme libre : forme 640">
              <a:extLst>
                <a:ext uri="{FF2B5EF4-FFF2-40B4-BE49-F238E27FC236}">
                  <a16:creationId xmlns:a16="http://schemas.microsoft.com/office/drawing/2014/main" id="{7A0AECDE-5941-4429-99B9-78A0A205812D}"/>
                </a:ext>
              </a:extLst>
            </p:cNvPr>
            <p:cNvSpPr/>
            <p:nvPr/>
          </p:nvSpPr>
          <p:spPr>
            <a:xfrm>
              <a:off x="4216155" y="3951118"/>
              <a:ext cx="124279" cy="155714"/>
            </a:xfrm>
            <a:custGeom>
              <a:avLst/>
              <a:gdLst>
                <a:gd name="connsiteX0" fmla="*/ 114775 w 124279"/>
                <a:gd name="connsiteY0" fmla="*/ 0 h 155714"/>
                <a:gd name="connsiteX1" fmla="*/ 124279 w 124279"/>
                <a:gd name="connsiteY1" fmla="*/ 23540 h 155714"/>
                <a:gd name="connsiteX2" fmla="*/ 123256 w 124279"/>
                <a:gd name="connsiteY2" fmla="*/ 115945 h 155714"/>
                <a:gd name="connsiteX3" fmla="*/ 86849 w 124279"/>
                <a:gd name="connsiteY3" fmla="*/ 155714 h 155714"/>
                <a:gd name="connsiteX4" fmla="*/ 39769 w 124279"/>
                <a:gd name="connsiteY4" fmla="*/ 154983 h 155714"/>
                <a:gd name="connsiteX5" fmla="*/ 0 w 124279"/>
                <a:gd name="connsiteY5" fmla="*/ 118577 h 155714"/>
                <a:gd name="connsiteX6" fmla="*/ 9504 w 124279"/>
                <a:gd name="connsiteY6" fmla="*/ 28511 h 1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9" h="155714">
                  <a:moveTo>
                    <a:pt x="114775" y="0"/>
                  </a:moveTo>
                  <a:cubicBezTo>
                    <a:pt x="120536" y="6535"/>
                    <a:pt x="123884" y="14840"/>
                    <a:pt x="124279" y="23540"/>
                  </a:cubicBezTo>
                  <a:lnTo>
                    <a:pt x="123256" y="115945"/>
                  </a:lnTo>
                  <a:cubicBezTo>
                    <a:pt x="124162" y="136970"/>
                    <a:pt x="107874" y="154764"/>
                    <a:pt x="86849" y="155714"/>
                  </a:cubicBezTo>
                  <a:lnTo>
                    <a:pt x="39769" y="154983"/>
                  </a:lnTo>
                  <a:cubicBezTo>
                    <a:pt x="18744" y="155890"/>
                    <a:pt x="950" y="139602"/>
                    <a:pt x="0" y="118577"/>
                  </a:cubicBezTo>
                  <a:lnTo>
                    <a:pt x="9504" y="28511"/>
                  </a:lnTo>
                </a:path>
              </a:pathLst>
            </a:custGeom>
            <a:noFill/>
            <a:ln w="14598" cap="flat">
              <a:solidFill>
                <a:srgbClr val="0BA157"/>
              </a:solidFill>
              <a:prstDash val="solid"/>
              <a:miter/>
            </a:ln>
          </p:spPr>
          <p:txBody>
            <a:bodyPr rtlCol="0" anchor="ctr"/>
            <a:lstStyle/>
            <a:p>
              <a:endParaRPr lang="fr-FR" sz="1350"/>
            </a:p>
          </p:txBody>
        </p:sp>
        <p:sp>
          <p:nvSpPr>
            <p:cNvPr id="642" name="Forme libre : forme 641">
              <a:extLst>
                <a:ext uri="{FF2B5EF4-FFF2-40B4-BE49-F238E27FC236}">
                  <a16:creationId xmlns:a16="http://schemas.microsoft.com/office/drawing/2014/main" id="{3EC1413F-A2C3-4F08-A707-4173AC890CD5}"/>
                </a:ext>
              </a:extLst>
            </p:cNvPr>
            <p:cNvSpPr/>
            <p:nvPr/>
          </p:nvSpPr>
          <p:spPr>
            <a:xfrm>
              <a:off x="4427283" y="3941907"/>
              <a:ext cx="108342" cy="172236"/>
            </a:xfrm>
            <a:custGeom>
              <a:avLst/>
              <a:gdLst>
                <a:gd name="connsiteX0" fmla="*/ 75006 w 108342"/>
                <a:gd name="connsiteY0" fmla="*/ 170628 h 172236"/>
                <a:gd name="connsiteX1" fmla="*/ 33482 w 108342"/>
                <a:gd name="connsiteY1" fmla="*/ 172236 h 172236"/>
                <a:gd name="connsiteX2" fmla="*/ 0 w 108342"/>
                <a:gd name="connsiteY2" fmla="*/ 138900 h 172236"/>
                <a:gd name="connsiteX3" fmla="*/ 0 w 108342"/>
                <a:gd name="connsiteY3" fmla="*/ 35237 h 172236"/>
                <a:gd name="connsiteX4" fmla="*/ 33336 w 108342"/>
                <a:gd name="connsiteY4" fmla="*/ 1754 h 172236"/>
                <a:gd name="connsiteX5" fmla="*/ 74860 w 108342"/>
                <a:gd name="connsiteY5" fmla="*/ 0 h 172236"/>
                <a:gd name="connsiteX6" fmla="*/ 108342 w 108342"/>
                <a:gd name="connsiteY6" fmla="*/ 33482 h 172236"/>
                <a:gd name="connsiteX7" fmla="*/ 108342 w 108342"/>
                <a:gd name="connsiteY7" fmla="*/ 136999 h 172236"/>
                <a:gd name="connsiteX8" fmla="*/ 75006 w 108342"/>
                <a:gd name="connsiteY8" fmla="*/ 170628 h 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42" h="172236">
                  <a:moveTo>
                    <a:pt x="75006" y="170628"/>
                  </a:moveTo>
                  <a:lnTo>
                    <a:pt x="33482" y="172236"/>
                  </a:lnTo>
                  <a:cubicBezTo>
                    <a:pt x="15045" y="172236"/>
                    <a:pt x="73" y="157337"/>
                    <a:pt x="0" y="138900"/>
                  </a:cubicBezTo>
                  <a:lnTo>
                    <a:pt x="0" y="35237"/>
                  </a:lnTo>
                  <a:cubicBezTo>
                    <a:pt x="0" y="16800"/>
                    <a:pt x="14899" y="1842"/>
                    <a:pt x="33336" y="1754"/>
                  </a:cubicBezTo>
                  <a:lnTo>
                    <a:pt x="74860" y="0"/>
                  </a:lnTo>
                  <a:cubicBezTo>
                    <a:pt x="93355" y="0"/>
                    <a:pt x="108342" y="14987"/>
                    <a:pt x="108342" y="33482"/>
                  </a:cubicBezTo>
                  <a:lnTo>
                    <a:pt x="108342" y="136999"/>
                  </a:lnTo>
                  <a:cubicBezTo>
                    <a:pt x="108342" y="155451"/>
                    <a:pt x="93458" y="170467"/>
                    <a:pt x="75006" y="170628"/>
                  </a:cubicBezTo>
                  <a:close/>
                </a:path>
              </a:pathLst>
            </a:custGeom>
            <a:noFill/>
            <a:ln w="14598" cap="flat">
              <a:solidFill>
                <a:srgbClr val="0BA157"/>
              </a:solidFill>
              <a:prstDash val="solid"/>
              <a:miter/>
            </a:ln>
          </p:spPr>
          <p:txBody>
            <a:bodyPr rtlCol="0" anchor="ctr"/>
            <a:lstStyle/>
            <a:p>
              <a:endParaRPr lang="fr-FR" sz="1350"/>
            </a:p>
          </p:txBody>
        </p:sp>
        <p:sp>
          <p:nvSpPr>
            <p:cNvPr id="643" name="Forme libre : forme 642">
              <a:extLst>
                <a:ext uri="{FF2B5EF4-FFF2-40B4-BE49-F238E27FC236}">
                  <a16:creationId xmlns:a16="http://schemas.microsoft.com/office/drawing/2014/main" id="{2C2FC072-605E-49BC-A645-2BE97ADDC017}"/>
                </a:ext>
              </a:extLst>
            </p:cNvPr>
            <p:cNvSpPr/>
            <p:nvPr/>
          </p:nvSpPr>
          <p:spPr>
            <a:xfrm>
              <a:off x="4574517" y="3943515"/>
              <a:ext cx="108342" cy="171797"/>
            </a:xfrm>
            <a:custGeom>
              <a:avLst/>
              <a:gdLst>
                <a:gd name="connsiteX0" fmla="*/ 74860 w 108342"/>
                <a:gd name="connsiteY0" fmla="*/ 170482 h 171797"/>
                <a:gd name="connsiteX1" fmla="*/ 33337 w 108342"/>
                <a:gd name="connsiteY1" fmla="*/ 171798 h 171797"/>
                <a:gd name="connsiteX2" fmla="*/ 0 w 108342"/>
                <a:gd name="connsiteY2" fmla="*/ 138169 h 171797"/>
                <a:gd name="connsiteX3" fmla="*/ 0 w 108342"/>
                <a:gd name="connsiteY3" fmla="*/ 138169 h 171797"/>
                <a:gd name="connsiteX4" fmla="*/ 0 w 108342"/>
                <a:gd name="connsiteY4" fmla="*/ 34652 h 171797"/>
                <a:gd name="connsiteX5" fmla="*/ 33629 w 108342"/>
                <a:gd name="connsiteY5" fmla="*/ 1316 h 171797"/>
                <a:gd name="connsiteX6" fmla="*/ 33629 w 108342"/>
                <a:gd name="connsiteY6" fmla="*/ 1316 h 171797"/>
                <a:gd name="connsiteX7" fmla="*/ 75153 w 108342"/>
                <a:gd name="connsiteY7" fmla="*/ 0 h 171797"/>
                <a:gd name="connsiteX8" fmla="*/ 108342 w 108342"/>
                <a:gd name="connsiteY8" fmla="*/ 33190 h 171797"/>
                <a:gd name="connsiteX9" fmla="*/ 108342 w 108342"/>
                <a:gd name="connsiteY9" fmla="*/ 33629 h 171797"/>
                <a:gd name="connsiteX10" fmla="*/ 108342 w 108342"/>
                <a:gd name="connsiteY10" fmla="*/ 137292 h 171797"/>
                <a:gd name="connsiteX11" fmla="*/ 74860 w 108342"/>
                <a:gd name="connsiteY11"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42" h="171797">
                  <a:moveTo>
                    <a:pt x="74860" y="170482"/>
                  </a:moveTo>
                  <a:lnTo>
                    <a:pt x="33337" y="171798"/>
                  </a:lnTo>
                  <a:cubicBezTo>
                    <a:pt x="14841" y="171710"/>
                    <a:pt x="-73" y="156665"/>
                    <a:pt x="0" y="138169"/>
                  </a:cubicBezTo>
                  <a:cubicBezTo>
                    <a:pt x="0" y="138169"/>
                    <a:pt x="0" y="138169"/>
                    <a:pt x="0" y="138169"/>
                  </a:cubicBezTo>
                  <a:lnTo>
                    <a:pt x="0" y="34652"/>
                  </a:lnTo>
                  <a:cubicBezTo>
                    <a:pt x="88" y="16156"/>
                    <a:pt x="15133" y="1228"/>
                    <a:pt x="33629" y="1316"/>
                  </a:cubicBezTo>
                  <a:cubicBezTo>
                    <a:pt x="33629" y="1316"/>
                    <a:pt x="33629" y="1316"/>
                    <a:pt x="33629" y="1316"/>
                  </a:cubicBezTo>
                  <a:lnTo>
                    <a:pt x="75153" y="0"/>
                  </a:lnTo>
                  <a:cubicBezTo>
                    <a:pt x="93488" y="0"/>
                    <a:pt x="108342" y="14855"/>
                    <a:pt x="108342" y="33190"/>
                  </a:cubicBezTo>
                  <a:cubicBezTo>
                    <a:pt x="108342" y="33336"/>
                    <a:pt x="108342" y="33482"/>
                    <a:pt x="108342" y="33629"/>
                  </a:cubicBezTo>
                  <a:lnTo>
                    <a:pt x="108342" y="137292"/>
                  </a:lnTo>
                  <a:cubicBezTo>
                    <a:pt x="108182" y="155671"/>
                    <a:pt x="93239" y="170482"/>
                    <a:pt x="74860" y="170482"/>
                  </a:cubicBezTo>
                  <a:close/>
                </a:path>
              </a:pathLst>
            </a:custGeom>
            <a:noFill/>
            <a:ln w="14598" cap="flat">
              <a:solidFill>
                <a:srgbClr val="0BA157"/>
              </a:solidFill>
              <a:prstDash val="solid"/>
              <a:miter/>
            </a:ln>
          </p:spPr>
          <p:txBody>
            <a:bodyPr rtlCol="0" anchor="ctr"/>
            <a:lstStyle/>
            <a:p>
              <a:endParaRPr lang="fr-FR" sz="1350"/>
            </a:p>
          </p:txBody>
        </p:sp>
        <p:sp>
          <p:nvSpPr>
            <p:cNvPr id="644" name="Forme libre : forme 643">
              <a:extLst>
                <a:ext uri="{FF2B5EF4-FFF2-40B4-BE49-F238E27FC236}">
                  <a16:creationId xmlns:a16="http://schemas.microsoft.com/office/drawing/2014/main" id="{3CA71171-93AD-4505-A135-DD496C69EB3F}"/>
                </a:ext>
              </a:extLst>
            </p:cNvPr>
            <p:cNvSpPr/>
            <p:nvPr/>
          </p:nvSpPr>
          <p:spPr>
            <a:xfrm>
              <a:off x="4719996" y="3942053"/>
              <a:ext cx="108489" cy="171943"/>
            </a:xfrm>
            <a:custGeom>
              <a:avLst/>
              <a:gdLst>
                <a:gd name="connsiteX0" fmla="*/ 74715 w 108489"/>
                <a:gd name="connsiteY0" fmla="*/ 170482 h 171943"/>
                <a:gd name="connsiteX1" fmla="*/ 33191 w 108489"/>
                <a:gd name="connsiteY1" fmla="*/ 171944 h 171943"/>
                <a:gd name="connsiteX2" fmla="*/ 1 w 108489"/>
                <a:gd name="connsiteY2" fmla="*/ 138169 h 171943"/>
                <a:gd name="connsiteX3" fmla="*/ 1 w 108489"/>
                <a:gd name="connsiteY3" fmla="*/ 138169 h 171943"/>
                <a:gd name="connsiteX4" fmla="*/ 1 w 108489"/>
                <a:gd name="connsiteY4" fmla="*/ 34652 h 171943"/>
                <a:gd name="connsiteX5" fmla="*/ 33630 w 108489"/>
                <a:gd name="connsiteY5" fmla="*/ 1316 h 171943"/>
                <a:gd name="connsiteX6" fmla="*/ 33630 w 108489"/>
                <a:gd name="connsiteY6" fmla="*/ 1316 h 171943"/>
                <a:gd name="connsiteX7" fmla="*/ 75154 w 108489"/>
                <a:gd name="connsiteY7" fmla="*/ 0 h 171943"/>
                <a:gd name="connsiteX8" fmla="*/ 108490 w 108489"/>
                <a:gd name="connsiteY8" fmla="*/ 33629 h 171943"/>
                <a:gd name="connsiteX9" fmla="*/ 108490 w 108489"/>
                <a:gd name="connsiteY9" fmla="*/ 137292 h 171943"/>
                <a:gd name="connsiteX10" fmla="*/ 74715 w 108489"/>
                <a:gd name="connsiteY10" fmla="*/ 170482 h 171943"/>
                <a:gd name="connsiteX11" fmla="*/ 74715 w 108489"/>
                <a:gd name="connsiteY11" fmla="*/ 170482 h 17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89" h="171943">
                  <a:moveTo>
                    <a:pt x="74715" y="170482"/>
                  </a:moveTo>
                  <a:lnTo>
                    <a:pt x="33191" y="171944"/>
                  </a:lnTo>
                  <a:cubicBezTo>
                    <a:pt x="14695" y="171783"/>
                    <a:pt x="-160" y="156665"/>
                    <a:pt x="1" y="138169"/>
                  </a:cubicBezTo>
                  <a:cubicBezTo>
                    <a:pt x="1" y="138169"/>
                    <a:pt x="1" y="138169"/>
                    <a:pt x="1" y="138169"/>
                  </a:cubicBezTo>
                  <a:lnTo>
                    <a:pt x="1" y="34652"/>
                  </a:lnTo>
                  <a:cubicBezTo>
                    <a:pt x="89" y="16156"/>
                    <a:pt x="15134" y="1228"/>
                    <a:pt x="33630" y="1316"/>
                  </a:cubicBezTo>
                  <a:cubicBezTo>
                    <a:pt x="33630" y="1316"/>
                    <a:pt x="33630" y="1316"/>
                    <a:pt x="33630" y="1316"/>
                  </a:cubicBezTo>
                  <a:lnTo>
                    <a:pt x="75154" y="0"/>
                  </a:lnTo>
                  <a:cubicBezTo>
                    <a:pt x="93605" y="161"/>
                    <a:pt x="108490" y="15177"/>
                    <a:pt x="108490" y="33629"/>
                  </a:cubicBezTo>
                  <a:lnTo>
                    <a:pt x="108490" y="137292"/>
                  </a:lnTo>
                  <a:cubicBezTo>
                    <a:pt x="108329" y="155787"/>
                    <a:pt x="93211" y="170643"/>
                    <a:pt x="74715" y="170482"/>
                  </a:cubicBezTo>
                  <a:cubicBezTo>
                    <a:pt x="74715" y="170482"/>
                    <a:pt x="74715" y="170482"/>
                    <a:pt x="74715" y="170482"/>
                  </a:cubicBezTo>
                  <a:close/>
                </a:path>
              </a:pathLst>
            </a:custGeom>
            <a:noFill/>
            <a:ln w="14598" cap="flat">
              <a:solidFill>
                <a:srgbClr val="0BA157"/>
              </a:solidFill>
              <a:prstDash val="solid"/>
              <a:miter/>
            </a:ln>
          </p:spPr>
          <p:txBody>
            <a:bodyPr rtlCol="0" anchor="ctr"/>
            <a:lstStyle/>
            <a:p>
              <a:endParaRPr lang="fr-FR" sz="1350"/>
            </a:p>
          </p:txBody>
        </p:sp>
        <p:sp>
          <p:nvSpPr>
            <p:cNvPr id="645" name="Forme libre : forme 644">
              <a:extLst>
                <a:ext uri="{FF2B5EF4-FFF2-40B4-BE49-F238E27FC236}">
                  <a16:creationId xmlns:a16="http://schemas.microsoft.com/office/drawing/2014/main" id="{5ECC7AF1-ECFE-4895-8023-F5D61B65D57F}"/>
                </a:ext>
              </a:extLst>
            </p:cNvPr>
            <p:cNvSpPr/>
            <p:nvPr/>
          </p:nvSpPr>
          <p:spPr>
            <a:xfrm>
              <a:off x="4916796" y="3943369"/>
              <a:ext cx="108343" cy="172236"/>
            </a:xfrm>
            <a:custGeom>
              <a:avLst/>
              <a:gdLst>
                <a:gd name="connsiteX0" fmla="*/ 75007 w 108343"/>
                <a:gd name="connsiteY0" fmla="*/ 170482 h 172236"/>
                <a:gd name="connsiteX1" fmla="*/ 33629 w 108343"/>
                <a:gd name="connsiteY1" fmla="*/ 172236 h 172236"/>
                <a:gd name="connsiteX2" fmla="*/ 0 w 108343"/>
                <a:gd name="connsiteY2" fmla="*/ 138900 h 172236"/>
                <a:gd name="connsiteX3" fmla="*/ 0 w 108343"/>
                <a:gd name="connsiteY3" fmla="*/ 35237 h 172236"/>
                <a:gd name="connsiteX4" fmla="*/ 33190 w 108343"/>
                <a:gd name="connsiteY4" fmla="*/ 1755 h 172236"/>
                <a:gd name="connsiteX5" fmla="*/ 33336 w 108343"/>
                <a:gd name="connsiteY5" fmla="*/ 1755 h 172236"/>
                <a:gd name="connsiteX6" fmla="*/ 74714 w 108343"/>
                <a:gd name="connsiteY6" fmla="*/ 0 h 172236"/>
                <a:gd name="connsiteX7" fmla="*/ 108343 w 108343"/>
                <a:gd name="connsiteY7" fmla="*/ 33336 h 172236"/>
                <a:gd name="connsiteX8" fmla="*/ 108343 w 108343"/>
                <a:gd name="connsiteY8" fmla="*/ 137000 h 172236"/>
                <a:gd name="connsiteX9" fmla="*/ 75445 w 108343"/>
                <a:gd name="connsiteY9" fmla="*/ 170482 h 172236"/>
                <a:gd name="connsiteX10" fmla="*/ 75007 w 108343"/>
                <a:gd name="connsiteY10" fmla="*/ 170482 h 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343" h="172236">
                  <a:moveTo>
                    <a:pt x="75007" y="170482"/>
                  </a:moveTo>
                  <a:lnTo>
                    <a:pt x="33629" y="172236"/>
                  </a:lnTo>
                  <a:cubicBezTo>
                    <a:pt x="15177" y="172236"/>
                    <a:pt x="161" y="157352"/>
                    <a:pt x="0" y="138900"/>
                  </a:cubicBezTo>
                  <a:lnTo>
                    <a:pt x="0" y="35237"/>
                  </a:lnTo>
                  <a:cubicBezTo>
                    <a:pt x="-87" y="16829"/>
                    <a:pt x="14782" y="1842"/>
                    <a:pt x="33190" y="1755"/>
                  </a:cubicBezTo>
                  <a:cubicBezTo>
                    <a:pt x="33234" y="1755"/>
                    <a:pt x="33293" y="1755"/>
                    <a:pt x="33336" y="1755"/>
                  </a:cubicBezTo>
                  <a:lnTo>
                    <a:pt x="74714" y="0"/>
                  </a:lnTo>
                  <a:cubicBezTo>
                    <a:pt x="93166" y="0"/>
                    <a:pt x="108182" y="14884"/>
                    <a:pt x="108343" y="33336"/>
                  </a:cubicBezTo>
                  <a:lnTo>
                    <a:pt x="108343" y="137000"/>
                  </a:lnTo>
                  <a:cubicBezTo>
                    <a:pt x="108503" y="155334"/>
                    <a:pt x="93780" y="170321"/>
                    <a:pt x="75445" y="170482"/>
                  </a:cubicBezTo>
                  <a:cubicBezTo>
                    <a:pt x="75299" y="170482"/>
                    <a:pt x="75153" y="170482"/>
                    <a:pt x="75007" y="170482"/>
                  </a:cubicBezTo>
                  <a:close/>
                </a:path>
              </a:pathLst>
            </a:custGeom>
            <a:noFill/>
            <a:ln w="14598" cap="flat">
              <a:solidFill>
                <a:srgbClr val="0BA157"/>
              </a:solidFill>
              <a:prstDash val="solid"/>
              <a:miter/>
            </a:ln>
          </p:spPr>
          <p:txBody>
            <a:bodyPr rtlCol="0" anchor="ctr"/>
            <a:lstStyle/>
            <a:p>
              <a:endParaRPr lang="fr-FR" sz="1350"/>
            </a:p>
          </p:txBody>
        </p:sp>
        <p:sp>
          <p:nvSpPr>
            <p:cNvPr id="646" name="Forme libre : forme 645">
              <a:extLst>
                <a:ext uri="{FF2B5EF4-FFF2-40B4-BE49-F238E27FC236}">
                  <a16:creationId xmlns:a16="http://schemas.microsoft.com/office/drawing/2014/main" id="{E4547A65-C859-4CAE-BE56-3B500EBC29F7}"/>
                </a:ext>
              </a:extLst>
            </p:cNvPr>
            <p:cNvSpPr/>
            <p:nvPr/>
          </p:nvSpPr>
          <p:spPr>
            <a:xfrm>
              <a:off x="5064177" y="3945708"/>
              <a:ext cx="108342" cy="171797"/>
            </a:xfrm>
            <a:custGeom>
              <a:avLst/>
              <a:gdLst>
                <a:gd name="connsiteX0" fmla="*/ 74714 w 108342"/>
                <a:gd name="connsiteY0" fmla="*/ 170482 h 171797"/>
                <a:gd name="connsiteX1" fmla="*/ 33336 w 108342"/>
                <a:gd name="connsiteY1" fmla="*/ 171798 h 171797"/>
                <a:gd name="connsiteX2" fmla="*/ 0 w 108342"/>
                <a:gd name="connsiteY2" fmla="*/ 138462 h 171797"/>
                <a:gd name="connsiteX3" fmla="*/ 0 w 108342"/>
                <a:gd name="connsiteY3" fmla="*/ 138169 h 171797"/>
                <a:gd name="connsiteX4" fmla="*/ 0 w 108342"/>
                <a:gd name="connsiteY4" fmla="*/ 34652 h 171797"/>
                <a:gd name="connsiteX5" fmla="*/ 33336 w 108342"/>
                <a:gd name="connsiteY5" fmla="*/ 1316 h 171797"/>
                <a:gd name="connsiteX6" fmla="*/ 33629 w 108342"/>
                <a:gd name="connsiteY6" fmla="*/ 1316 h 171797"/>
                <a:gd name="connsiteX7" fmla="*/ 75006 w 108342"/>
                <a:gd name="connsiteY7" fmla="*/ 0 h 171797"/>
                <a:gd name="connsiteX8" fmla="*/ 108342 w 108342"/>
                <a:gd name="connsiteY8" fmla="*/ 33336 h 171797"/>
                <a:gd name="connsiteX9" fmla="*/ 108342 w 108342"/>
                <a:gd name="connsiteY9" fmla="*/ 33629 h 171797"/>
                <a:gd name="connsiteX10" fmla="*/ 108342 w 108342"/>
                <a:gd name="connsiteY10" fmla="*/ 137146 h 171797"/>
                <a:gd name="connsiteX11" fmla="*/ 74714 w 108342"/>
                <a:gd name="connsiteY11" fmla="*/ 170482 h 171797"/>
                <a:gd name="connsiteX12" fmla="*/ 74714 w 108342"/>
                <a:gd name="connsiteY12"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42" h="171797">
                  <a:moveTo>
                    <a:pt x="74714" y="170482"/>
                  </a:moveTo>
                  <a:lnTo>
                    <a:pt x="33336" y="171798"/>
                  </a:lnTo>
                  <a:cubicBezTo>
                    <a:pt x="14928" y="171798"/>
                    <a:pt x="0" y="156870"/>
                    <a:pt x="0" y="138462"/>
                  </a:cubicBezTo>
                  <a:cubicBezTo>
                    <a:pt x="0" y="138359"/>
                    <a:pt x="0" y="138271"/>
                    <a:pt x="0" y="138169"/>
                  </a:cubicBezTo>
                  <a:lnTo>
                    <a:pt x="0" y="34652"/>
                  </a:lnTo>
                  <a:cubicBezTo>
                    <a:pt x="0" y="16244"/>
                    <a:pt x="14928" y="1316"/>
                    <a:pt x="33336" y="1316"/>
                  </a:cubicBezTo>
                  <a:cubicBezTo>
                    <a:pt x="33438" y="1316"/>
                    <a:pt x="33526" y="1316"/>
                    <a:pt x="33629" y="1316"/>
                  </a:cubicBezTo>
                  <a:lnTo>
                    <a:pt x="75006" y="0"/>
                  </a:lnTo>
                  <a:cubicBezTo>
                    <a:pt x="93414" y="0"/>
                    <a:pt x="108342" y="14928"/>
                    <a:pt x="108342" y="33336"/>
                  </a:cubicBezTo>
                  <a:cubicBezTo>
                    <a:pt x="108342" y="33438"/>
                    <a:pt x="108342" y="33526"/>
                    <a:pt x="108342" y="33629"/>
                  </a:cubicBezTo>
                  <a:lnTo>
                    <a:pt x="108342" y="137146"/>
                  </a:lnTo>
                  <a:cubicBezTo>
                    <a:pt x="108254" y="155641"/>
                    <a:pt x="93209" y="170569"/>
                    <a:pt x="74714" y="170482"/>
                  </a:cubicBezTo>
                  <a:cubicBezTo>
                    <a:pt x="74714" y="170482"/>
                    <a:pt x="74714" y="170482"/>
                    <a:pt x="74714" y="170482"/>
                  </a:cubicBezTo>
                  <a:close/>
                </a:path>
              </a:pathLst>
            </a:custGeom>
            <a:noFill/>
            <a:ln w="14598" cap="flat">
              <a:solidFill>
                <a:srgbClr val="0BA157"/>
              </a:solidFill>
              <a:prstDash val="solid"/>
              <a:miter/>
            </a:ln>
          </p:spPr>
          <p:txBody>
            <a:bodyPr rtlCol="0" anchor="ctr"/>
            <a:lstStyle/>
            <a:p>
              <a:endParaRPr lang="fr-FR" sz="1350"/>
            </a:p>
          </p:txBody>
        </p:sp>
        <p:sp>
          <p:nvSpPr>
            <p:cNvPr id="647" name="Forme libre : forme 646">
              <a:extLst>
                <a:ext uri="{FF2B5EF4-FFF2-40B4-BE49-F238E27FC236}">
                  <a16:creationId xmlns:a16="http://schemas.microsoft.com/office/drawing/2014/main" id="{52AE4E45-25A5-450D-9F2D-D8A07FBED7A2}"/>
                </a:ext>
              </a:extLst>
            </p:cNvPr>
            <p:cNvSpPr/>
            <p:nvPr/>
          </p:nvSpPr>
          <p:spPr>
            <a:xfrm>
              <a:off x="5209510" y="3943515"/>
              <a:ext cx="108342" cy="171797"/>
            </a:xfrm>
            <a:custGeom>
              <a:avLst/>
              <a:gdLst>
                <a:gd name="connsiteX0" fmla="*/ 74714 w 108342"/>
                <a:gd name="connsiteY0" fmla="*/ 170482 h 171797"/>
                <a:gd name="connsiteX1" fmla="*/ 33336 w 108342"/>
                <a:gd name="connsiteY1" fmla="*/ 171798 h 171797"/>
                <a:gd name="connsiteX2" fmla="*/ 0 w 108342"/>
                <a:gd name="connsiteY2" fmla="*/ 138169 h 171797"/>
                <a:gd name="connsiteX3" fmla="*/ 0 w 108342"/>
                <a:gd name="connsiteY3" fmla="*/ 138169 h 171797"/>
                <a:gd name="connsiteX4" fmla="*/ 0 w 108342"/>
                <a:gd name="connsiteY4" fmla="*/ 34652 h 171797"/>
                <a:gd name="connsiteX5" fmla="*/ 33629 w 108342"/>
                <a:gd name="connsiteY5" fmla="*/ 1316 h 171797"/>
                <a:gd name="connsiteX6" fmla="*/ 33629 w 108342"/>
                <a:gd name="connsiteY6" fmla="*/ 1316 h 171797"/>
                <a:gd name="connsiteX7" fmla="*/ 75153 w 108342"/>
                <a:gd name="connsiteY7" fmla="*/ 0 h 171797"/>
                <a:gd name="connsiteX8" fmla="*/ 108343 w 108342"/>
                <a:gd name="connsiteY8" fmla="*/ 33190 h 171797"/>
                <a:gd name="connsiteX9" fmla="*/ 108343 w 108342"/>
                <a:gd name="connsiteY9" fmla="*/ 33629 h 171797"/>
                <a:gd name="connsiteX10" fmla="*/ 108343 w 108342"/>
                <a:gd name="connsiteY10" fmla="*/ 137146 h 171797"/>
                <a:gd name="connsiteX11" fmla="*/ 75007 w 108342"/>
                <a:gd name="connsiteY11" fmla="*/ 170482 h 171797"/>
                <a:gd name="connsiteX12" fmla="*/ 74714 w 108342"/>
                <a:gd name="connsiteY12"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42" h="171797">
                  <a:moveTo>
                    <a:pt x="74714" y="170482"/>
                  </a:moveTo>
                  <a:lnTo>
                    <a:pt x="33336" y="171798"/>
                  </a:lnTo>
                  <a:cubicBezTo>
                    <a:pt x="14841" y="171710"/>
                    <a:pt x="-87" y="156665"/>
                    <a:pt x="0" y="138169"/>
                  </a:cubicBezTo>
                  <a:cubicBezTo>
                    <a:pt x="0" y="138169"/>
                    <a:pt x="0" y="138169"/>
                    <a:pt x="0" y="138169"/>
                  </a:cubicBezTo>
                  <a:lnTo>
                    <a:pt x="0" y="34652"/>
                  </a:lnTo>
                  <a:cubicBezTo>
                    <a:pt x="88" y="16156"/>
                    <a:pt x="15133" y="1228"/>
                    <a:pt x="33629" y="1316"/>
                  </a:cubicBezTo>
                  <a:cubicBezTo>
                    <a:pt x="33629" y="1316"/>
                    <a:pt x="33629" y="1316"/>
                    <a:pt x="33629" y="1316"/>
                  </a:cubicBezTo>
                  <a:lnTo>
                    <a:pt x="75153" y="0"/>
                  </a:lnTo>
                  <a:cubicBezTo>
                    <a:pt x="93487" y="0"/>
                    <a:pt x="108343" y="14855"/>
                    <a:pt x="108343" y="33190"/>
                  </a:cubicBezTo>
                  <a:cubicBezTo>
                    <a:pt x="108343" y="33336"/>
                    <a:pt x="108343" y="33482"/>
                    <a:pt x="108343" y="33629"/>
                  </a:cubicBezTo>
                  <a:lnTo>
                    <a:pt x="108343" y="137146"/>
                  </a:lnTo>
                  <a:cubicBezTo>
                    <a:pt x="108343" y="155553"/>
                    <a:pt x="93414" y="170482"/>
                    <a:pt x="75007" y="170482"/>
                  </a:cubicBezTo>
                  <a:cubicBezTo>
                    <a:pt x="74904" y="170482"/>
                    <a:pt x="74816" y="170482"/>
                    <a:pt x="74714" y="170482"/>
                  </a:cubicBezTo>
                  <a:close/>
                </a:path>
              </a:pathLst>
            </a:custGeom>
            <a:noFill/>
            <a:ln w="14598" cap="flat">
              <a:solidFill>
                <a:srgbClr val="0BA157"/>
              </a:solidFill>
              <a:prstDash val="solid"/>
              <a:miter/>
            </a:ln>
          </p:spPr>
          <p:txBody>
            <a:bodyPr rtlCol="0" anchor="ctr"/>
            <a:lstStyle/>
            <a:p>
              <a:endParaRPr lang="fr-FR" sz="1350"/>
            </a:p>
          </p:txBody>
        </p:sp>
        <p:sp>
          <p:nvSpPr>
            <p:cNvPr id="648" name="Forme libre : forme 647">
              <a:extLst>
                <a:ext uri="{FF2B5EF4-FFF2-40B4-BE49-F238E27FC236}">
                  <a16:creationId xmlns:a16="http://schemas.microsoft.com/office/drawing/2014/main" id="{3972F624-93AE-49F7-B204-0FCD40B7350A}"/>
                </a:ext>
              </a:extLst>
            </p:cNvPr>
            <p:cNvSpPr/>
            <p:nvPr/>
          </p:nvSpPr>
          <p:spPr>
            <a:xfrm>
              <a:off x="4813062" y="2140335"/>
              <a:ext cx="209225" cy="95877"/>
            </a:xfrm>
            <a:custGeom>
              <a:avLst/>
              <a:gdLst>
                <a:gd name="connsiteX0" fmla="*/ 186636 w 209225"/>
                <a:gd name="connsiteY0" fmla="*/ 95878 h 95877"/>
                <a:gd name="connsiteX1" fmla="*/ 208421 w 209225"/>
                <a:gd name="connsiteY1" fmla="*/ 24965 h 95877"/>
                <a:gd name="connsiteX2" fmla="*/ 195789 w 209225"/>
                <a:gd name="connsiteY2" fmla="*/ 1471 h 95877"/>
                <a:gd name="connsiteX3" fmla="*/ 193800 w 209225"/>
                <a:gd name="connsiteY3" fmla="*/ 987 h 95877"/>
                <a:gd name="connsiteX4" fmla="*/ 190730 w 209225"/>
                <a:gd name="connsiteY4" fmla="*/ 987 h 95877"/>
                <a:gd name="connsiteX5" fmla="*/ 18494 w 209225"/>
                <a:gd name="connsiteY5" fmla="*/ 987 h 95877"/>
                <a:gd name="connsiteX6" fmla="*/ 15423 w 209225"/>
                <a:gd name="connsiteY6" fmla="*/ 987 h 95877"/>
                <a:gd name="connsiteX7" fmla="*/ 320 w 209225"/>
                <a:gd name="connsiteY7" fmla="*/ 22973 h 95877"/>
                <a:gd name="connsiteX8" fmla="*/ 802 w 209225"/>
                <a:gd name="connsiteY8" fmla="*/ 24965 h 95877"/>
                <a:gd name="connsiteX9" fmla="*/ 22441 w 209225"/>
                <a:gd name="connsiteY9" fmla="*/ 95878 h 9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225" h="95877">
                  <a:moveTo>
                    <a:pt x="186636" y="95878"/>
                  </a:moveTo>
                  <a:lnTo>
                    <a:pt x="208421" y="24965"/>
                  </a:lnTo>
                  <a:cubicBezTo>
                    <a:pt x="211419" y="14991"/>
                    <a:pt x="205775" y="4471"/>
                    <a:pt x="195789" y="1471"/>
                  </a:cubicBezTo>
                  <a:cubicBezTo>
                    <a:pt x="195145" y="1273"/>
                    <a:pt x="194473" y="1111"/>
                    <a:pt x="193800" y="987"/>
                  </a:cubicBezTo>
                  <a:cubicBezTo>
                    <a:pt x="192777" y="896"/>
                    <a:pt x="191753" y="896"/>
                    <a:pt x="190730" y="987"/>
                  </a:cubicBezTo>
                  <a:cubicBezTo>
                    <a:pt x="147598" y="-329"/>
                    <a:pt x="61772" y="-329"/>
                    <a:pt x="18494" y="987"/>
                  </a:cubicBezTo>
                  <a:lnTo>
                    <a:pt x="15423" y="987"/>
                  </a:lnTo>
                  <a:cubicBezTo>
                    <a:pt x="5189" y="2888"/>
                    <a:pt x="-1581" y="12731"/>
                    <a:pt x="320" y="22973"/>
                  </a:cubicBezTo>
                  <a:cubicBezTo>
                    <a:pt x="437" y="23645"/>
                    <a:pt x="612" y="24310"/>
                    <a:pt x="802" y="24965"/>
                  </a:cubicBezTo>
                  <a:lnTo>
                    <a:pt x="22441" y="95878"/>
                  </a:lnTo>
                  <a:close/>
                </a:path>
              </a:pathLst>
            </a:custGeom>
            <a:noFill/>
            <a:ln w="14598" cap="rnd">
              <a:solidFill>
                <a:srgbClr val="0BA157"/>
              </a:solidFill>
              <a:prstDash val="solid"/>
              <a:round/>
            </a:ln>
          </p:spPr>
          <p:txBody>
            <a:bodyPr rtlCol="0" anchor="ctr"/>
            <a:lstStyle/>
            <a:p>
              <a:endParaRPr lang="fr-FR" sz="1350"/>
            </a:p>
          </p:txBody>
        </p:sp>
        <p:sp>
          <p:nvSpPr>
            <p:cNvPr id="649" name="Forme libre : forme 648">
              <a:extLst>
                <a:ext uri="{FF2B5EF4-FFF2-40B4-BE49-F238E27FC236}">
                  <a16:creationId xmlns:a16="http://schemas.microsoft.com/office/drawing/2014/main" id="{1D88F055-E738-4878-8BF9-5EB55D1CA746}"/>
                </a:ext>
              </a:extLst>
            </p:cNvPr>
            <p:cNvSpPr/>
            <p:nvPr/>
          </p:nvSpPr>
          <p:spPr>
            <a:xfrm>
              <a:off x="4767662" y="2236208"/>
              <a:ext cx="299878" cy="29393"/>
            </a:xfrm>
            <a:custGeom>
              <a:avLst/>
              <a:gdLst>
                <a:gd name="connsiteX0" fmla="*/ 232036 w 299878"/>
                <a:gd name="connsiteY0" fmla="*/ 5 h 29393"/>
                <a:gd name="connsiteX1" fmla="*/ 264641 w 299878"/>
                <a:gd name="connsiteY1" fmla="*/ 5 h 29393"/>
                <a:gd name="connsiteX2" fmla="*/ 279263 w 299878"/>
                <a:gd name="connsiteY2" fmla="*/ 6292 h 29393"/>
                <a:gd name="connsiteX3" fmla="*/ 299878 w 299878"/>
                <a:gd name="connsiteY3" fmla="*/ 29393 h 29393"/>
                <a:gd name="connsiteX4" fmla="*/ 0 w 299878"/>
                <a:gd name="connsiteY4" fmla="*/ 29393 h 29393"/>
                <a:gd name="connsiteX5" fmla="*/ 20762 w 299878"/>
                <a:gd name="connsiteY5" fmla="*/ 6292 h 29393"/>
                <a:gd name="connsiteX6" fmla="*/ 35383 w 299878"/>
                <a:gd name="connsiteY6" fmla="*/ 5 h 29393"/>
                <a:gd name="connsiteX7" fmla="*/ 67988 w 299878"/>
                <a:gd name="connsiteY7" fmla="*/ 5 h 2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878" h="29393">
                  <a:moveTo>
                    <a:pt x="232036" y="5"/>
                  </a:moveTo>
                  <a:lnTo>
                    <a:pt x="264641" y="5"/>
                  </a:lnTo>
                  <a:cubicBezTo>
                    <a:pt x="270197" y="-100"/>
                    <a:pt x="275519" y="2191"/>
                    <a:pt x="279263" y="6292"/>
                  </a:cubicBezTo>
                  <a:lnTo>
                    <a:pt x="299878" y="29393"/>
                  </a:lnTo>
                  <a:lnTo>
                    <a:pt x="0" y="29393"/>
                  </a:lnTo>
                  <a:lnTo>
                    <a:pt x="20762" y="6292"/>
                  </a:lnTo>
                  <a:cubicBezTo>
                    <a:pt x="24490" y="2175"/>
                    <a:pt x="29827" y="-119"/>
                    <a:pt x="35383" y="5"/>
                  </a:cubicBezTo>
                  <a:lnTo>
                    <a:pt x="67988" y="5"/>
                  </a:lnTo>
                </a:path>
              </a:pathLst>
            </a:custGeom>
            <a:noFill/>
            <a:ln w="14598" cap="rnd">
              <a:solidFill>
                <a:srgbClr val="0BA157"/>
              </a:solidFill>
              <a:prstDash val="solid"/>
              <a:round/>
            </a:ln>
          </p:spPr>
          <p:txBody>
            <a:bodyPr rtlCol="0" anchor="ctr"/>
            <a:lstStyle/>
            <a:p>
              <a:endParaRPr lang="fr-FR" sz="1350"/>
            </a:p>
          </p:txBody>
        </p:sp>
        <p:sp>
          <p:nvSpPr>
            <p:cNvPr id="650" name="Forme libre : forme 649">
              <a:extLst>
                <a:ext uri="{FF2B5EF4-FFF2-40B4-BE49-F238E27FC236}">
                  <a16:creationId xmlns:a16="http://schemas.microsoft.com/office/drawing/2014/main" id="{2F02B659-0743-4C27-9FA6-AB2208277205}"/>
                </a:ext>
              </a:extLst>
            </p:cNvPr>
            <p:cNvSpPr/>
            <p:nvPr/>
          </p:nvSpPr>
          <p:spPr>
            <a:xfrm>
              <a:off x="4738940" y="2265016"/>
              <a:ext cx="357848" cy="220193"/>
            </a:xfrm>
            <a:custGeom>
              <a:avLst/>
              <a:gdLst>
                <a:gd name="connsiteX0" fmla="*/ 328454 w 357848"/>
                <a:gd name="connsiteY0" fmla="*/ 0 h 220193"/>
                <a:gd name="connsiteX1" fmla="*/ 339713 w 357848"/>
                <a:gd name="connsiteY1" fmla="*/ 0 h 220193"/>
                <a:gd name="connsiteX2" fmla="*/ 357828 w 357848"/>
                <a:gd name="connsiteY2" fmla="*/ 19860 h 220193"/>
                <a:gd name="connsiteX3" fmla="*/ 356965 w 357848"/>
                <a:gd name="connsiteY3" fmla="*/ 24710 h 220193"/>
                <a:gd name="connsiteX4" fmla="*/ 323191 w 357848"/>
                <a:gd name="connsiteY4" fmla="*/ 129835 h 220193"/>
                <a:gd name="connsiteX5" fmla="*/ 310909 w 357848"/>
                <a:gd name="connsiteY5" fmla="*/ 142117 h 220193"/>
                <a:gd name="connsiteX6" fmla="*/ 299066 w 357848"/>
                <a:gd name="connsiteY6" fmla="*/ 145918 h 220193"/>
                <a:gd name="connsiteX7" fmla="*/ 299066 w 357848"/>
                <a:gd name="connsiteY7" fmla="*/ 155130 h 220193"/>
                <a:gd name="connsiteX8" fmla="*/ 310032 w 357848"/>
                <a:gd name="connsiteY8" fmla="*/ 155130 h 220193"/>
                <a:gd name="connsiteX9" fmla="*/ 296288 w 357848"/>
                <a:gd name="connsiteY9" fmla="*/ 205572 h 220193"/>
                <a:gd name="connsiteX10" fmla="*/ 278158 w 357848"/>
                <a:gd name="connsiteY10" fmla="*/ 220193 h 220193"/>
                <a:gd name="connsiteX11" fmla="*/ 79750 w 357848"/>
                <a:gd name="connsiteY11" fmla="*/ 220193 h 220193"/>
                <a:gd name="connsiteX12" fmla="*/ 61474 w 357848"/>
                <a:gd name="connsiteY12" fmla="*/ 205572 h 220193"/>
                <a:gd name="connsiteX13" fmla="*/ 47876 w 357848"/>
                <a:gd name="connsiteY13" fmla="*/ 155130 h 220193"/>
                <a:gd name="connsiteX14" fmla="*/ 58842 w 357848"/>
                <a:gd name="connsiteY14" fmla="*/ 155130 h 220193"/>
                <a:gd name="connsiteX15" fmla="*/ 58842 w 357848"/>
                <a:gd name="connsiteY15" fmla="*/ 146357 h 220193"/>
                <a:gd name="connsiteX16" fmla="*/ 46853 w 357848"/>
                <a:gd name="connsiteY16" fmla="*/ 142555 h 220193"/>
                <a:gd name="connsiteX17" fmla="*/ 34717 w 357848"/>
                <a:gd name="connsiteY17" fmla="*/ 130274 h 220193"/>
                <a:gd name="connsiteX18" fmla="*/ 942 w 357848"/>
                <a:gd name="connsiteY18" fmla="*/ 25148 h 220193"/>
                <a:gd name="connsiteX19" fmla="*/ 13005 w 357848"/>
                <a:gd name="connsiteY19" fmla="*/ 1357 h 220193"/>
                <a:gd name="connsiteX20" fmla="*/ 18049 w 357848"/>
                <a:gd name="connsiteY20" fmla="*/ 439 h 220193"/>
                <a:gd name="connsiteX21" fmla="*/ 29307 w 357848"/>
                <a:gd name="connsiteY21" fmla="*/ 439 h 2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848" h="220193">
                  <a:moveTo>
                    <a:pt x="328454" y="0"/>
                  </a:moveTo>
                  <a:lnTo>
                    <a:pt x="339713" y="0"/>
                  </a:lnTo>
                  <a:cubicBezTo>
                    <a:pt x="350196" y="482"/>
                    <a:pt x="358311" y="9374"/>
                    <a:pt x="357828" y="19860"/>
                  </a:cubicBezTo>
                  <a:cubicBezTo>
                    <a:pt x="357755" y="21508"/>
                    <a:pt x="357462" y="23138"/>
                    <a:pt x="356965" y="24710"/>
                  </a:cubicBezTo>
                  <a:lnTo>
                    <a:pt x="323191" y="129835"/>
                  </a:lnTo>
                  <a:cubicBezTo>
                    <a:pt x="321319" y="135669"/>
                    <a:pt x="316743" y="140242"/>
                    <a:pt x="310909" y="142117"/>
                  </a:cubicBezTo>
                  <a:lnTo>
                    <a:pt x="299066" y="145918"/>
                  </a:lnTo>
                  <a:lnTo>
                    <a:pt x="299066" y="155130"/>
                  </a:lnTo>
                  <a:lnTo>
                    <a:pt x="310032" y="155130"/>
                  </a:lnTo>
                  <a:lnTo>
                    <a:pt x="296288" y="205572"/>
                  </a:lnTo>
                  <a:cubicBezTo>
                    <a:pt x="294387" y="214072"/>
                    <a:pt x="286872" y="220132"/>
                    <a:pt x="278158" y="220193"/>
                  </a:cubicBezTo>
                  <a:lnTo>
                    <a:pt x="79750" y="220193"/>
                  </a:lnTo>
                  <a:cubicBezTo>
                    <a:pt x="71006" y="220147"/>
                    <a:pt x="63433" y="214093"/>
                    <a:pt x="61474" y="205572"/>
                  </a:cubicBezTo>
                  <a:lnTo>
                    <a:pt x="47876" y="155130"/>
                  </a:lnTo>
                  <a:lnTo>
                    <a:pt x="58842" y="155130"/>
                  </a:lnTo>
                  <a:lnTo>
                    <a:pt x="58842" y="146357"/>
                  </a:lnTo>
                  <a:lnTo>
                    <a:pt x="46853" y="142555"/>
                  </a:lnTo>
                  <a:cubicBezTo>
                    <a:pt x="41033" y="140706"/>
                    <a:pt x="36501" y="136113"/>
                    <a:pt x="34717" y="130274"/>
                  </a:cubicBezTo>
                  <a:lnTo>
                    <a:pt x="942" y="25148"/>
                  </a:lnTo>
                  <a:cubicBezTo>
                    <a:pt x="-2303" y="15248"/>
                    <a:pt x="3106" y="4597"/>
                    <a:pt x="13005" y="1357"/>
                  </a:cubicBezTo>
                  <a:cubicBezTo>
                    <a:pt x="14628" y="822"/>
                    <a:pt x="16338" y="513"/>
                    <a:pt x="18049" y="439"/>
                  </a:cubicBezTo>
                  <a:lnTo>
                    <a:pt x="29307" y="439"/>
                  </a:lnTo>
                </a:path>
              </a:pathLst>
            </a:custGeom>
            <a:noFill/>
            <a:ln w="14598" cap="rnd">
              <a:solidFill>
                <a:srgbClr val="0BA157"/>
              </a:solidFill>
              <a:prstDash val="solid"/>
              <a:round/>
            </a:ln>
          </p:spPr>
          <p:txBody>
            <a:bodyPr rtlCol="0" anchor="ctr"/>
            <a:lstStyle/>
            <a:p>
              <a:endParaRPr lang="fr-FR" sz="1350"/>
            </a:p>
          </p:txBody>
        </p:sp>
        <p:sp>
          <p:nvSpPr>
            <p:cNvPr id="651" name="Forme libre : forme 650">
              <a:extLst>
                <a:ext uri="{FF2B5EF4-FFF2-40B4-BE49-F238E27FC236}">
                  <a16:creationId xmlns:a16="http://schemas.microsoft.com/office/drawing/2014/main" id="{000B5482-80B2-49F3-84C0-992A22FD938D}"/>
                </a:ext>
              </a:extLst>
            </p:cNvPr>
            <p:cNvSpPr/>
            <p:nvPr/>
          </p:nvSpPr>
          <p:spPr>
            <a:xfrm>
              <a:off x="4797781" y="2420438"/>
              <a:ext cx="240224" cy="14621"/>
            </a:xfrm>
            <a:custGeom>
              <a:avLst/>
              <a:gdLst>
                <a:gd name="connsiteX0" fmla="*/ 240224 w 240224"/>
                <a:gd name="connsiteY0" fmla="*/ 0 h 14621"/>
                <a:gd name="connsiteX1" fmla="*/ 0 w 240224"/>
                <a:gd name="connsiteY1" fmla="*/ 0 h 14621"/>
              </a:gdLst>
              <a:ahLst/>
              <a:cxnLst>
                <a:cxn ang="0">
                  <a:pos x="connsiteX0" y="connsiteY0"/>
                </a:cxn>
                <a:cxn ang="0">
                  <a:pos x="connsiteX1" y="connsiteY1"/>
                </a:cxn>
              </a:cxnLst>
              <a:rect l="l" t="t" r="r" b="b"/>
              <a:pathLst>
                <a:path w="240224" h="14621">
                  <a:moveTo>
                    <a:pt x="240224" y="0"/>
                  </a:moveTo>
                  <a:lnTo>
                    <a:pt x="0" y="0"/>
                  </a:lnTo>
                </a:path>
              </a:pathLst>
            </a:custGeom>
            <a:ln w="14598" cap="rnd">
              <a:solidFill>
                <a:srgbClr val="0BA157"/>
              </a:solidFill>
              <a:prstDash val="solid"/>
              <a:round/>
            </a:ln>
          </p:spPr>
          <p:txBody>
            <a:bodyPr rtlCol="0" anchor="ctr"/>
            <a:lstStyle/>
            <a:p>
              <a:endParaRPr lang="fr-FR" sz="1350"/>
            </a:p>
          </p:txBody>
        </p:sp>
        <p:sp>
          <p:nvSpPr>
            <p:cNvPr id="652" name="Forme libre : forme 651">
              <a:extLst>
                <a:ext uri="{FF2B5EF4-FFF2-40B4-BE49-F238E27FC236}">
                  <a16:creationId xmlns:a16="http://schemas.microsoft.com/office/drawing/2014/main" id="{85BB1A15-966D-437A-96FE-776D4034DB62}"/>
                </a:ext>
              </a:extLst>
            </p:cNvPr>
            <p:cNvSpPr/>
            <p:nvPr/>
          </p:nvSpPr>
          <p:spPr>
            <a:xfrm>
              <a:off x="4797781" y="2411373"/>
              <a:ext cx="240224" cy="14621"/>
            </a:xfrm>
            <a:custGeom>
              <a:avLst/>
              <a:gdLst>
                <a:gd name="connsiteX0" fmla="*/ 240224 w 240224"/>
                <a:gd name="connsiteY0" fmla="*/ 0 h 14621"/>
                <a:gd name="connsiteX1" fmla="*/ 0 w 240224"/>
                <a:gd name="connsiteY1" fmla="*/ 0 h 14621"/>
              </a:gdLst>
              <a:ahLst/>
              <a:cxnLst>
                <a:cxn ang="0">
                  <a:pos x="connsiteX0" y="connsiteY0"/>
                </a:cxn>
                <a:cxn ang="0">
                  <a:pos x="connsiteX1" y="connsiteY1"/>
                </a:cxn>
              </a:cxnLst>
              <a:rect l="l" t="t" r="r" b="b"/>
              <a:pathLst>
                <a:path w="240224" h="14621">
                  <a:moveTo>
                    <a:pt x="240224" y="0"/>
                  </a:moveTo>
                  <a:lnTo>
                    <a:pt x="0" y="0"/>
                  </a:lnTo>
                </a:path>
              </a:pathLst>
            </a:custGeom>
            <a:ln w="14598" cap="rnd">
              <a:solidFill>
                <a:srgbClr val="0BA157"/>
              </a:solidFill>
              <a:prstDash val="solid"/>
              <a:round/>
            </a:ln>
          </p:spPr>
          <p:txBody>
            <a:bodyPr rtlCol="0" anchor="ctr"/>
            <a:lstStyle/>
            <a:p>
              <a:endParaRPr lang="fr-FR" sz="1350"/>
            </a:p>
          </p:txBody>
        </p:sp>
        <p:sp>
          <p:nvSpPr>
            <p:cNvPr id="653" name="Forme libre : forme 652">
              <a:extLst>
                <a:ext uri="{FF2B5EF4-FFF2-40B4-BE49-F238E27FC236}">
                  <a16:creationId xmlns:a16="http://schemas.microsoft.com/office/drawing/2014/main" id="{299C9EB8-52A1-4C11-B478-7D55C2CE944A}"/>
                </a:ext>
              </a:extLst>
            </p:cNvPr>
            <p:cNvSpPr/>
            <p:nvPr/>
          </p:nvSpPr>
          <p:spPr>
            <a:xfrm>
              <a:off x="4828339" y="2125385"/>
              <a:ext cx="178961" cy="14767"/>
            </a:xfrm>
            <a:custGeom>
              <a:avLst/>
              <a:gdLst>
                <a:gd name="connsiteX0" fmla="*/ 178962 w 178961"/>
                <a:gd name="connsiteY0" fmla="*/ 14767 h 14767"/>
                <a:gd name="connsiteX1" fmla="*/ 172529 w 178961"/>
                <a:gd name="connsiteY1" fmla="*/ 6872 h 14767"/>
                <a:gd name="connsiteX2" fmla="*/ 157908 w 178961"/>
                <a:gd name="connsiteY2" fmla="*/ 0 h 14767"/>
                <a:gd name="connsiteX3" fmla="*/ 21054 w 178961"/>
                <a:gd name="connsiteY3" fmla="*/ 0 h 14767"/>
                <a:gd name="connsiteX4" fmla="*/ 6433 w 178961"/>
                <a:gd name="connsiteY4" fmla="*/ 6872 h 14767"/>
                <a:gd name="connsiteX5" fmla="*/ 0 w 178961"/>
                <a:gd name="connsiteY5" fmla="*/ 14767 h 1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61" h="14767">
                  <a:moveTo>
                    <a:pt x="178962" y="14767"/>
                  </a:moveTo>
                  <a:lnTo>
                    <a:pt x="172529" y="6872"/>
                  </a:lnTo>
                  <a:cubicBezTo>
                    <a:pt x="168888" y="2553"/>
                    <a:pt x="163551" y="42"/>
                    <a:pt x="157908" y="0"/>
                  </a:cubicBezTo>
                  <a:lnTo>
                    <a:pt x="21054" y="0"/>
                  </a:lnTo>
                  <a:cubicBezTo>
                    <a:pt x="15425" y="80"/>
                    <a:pt x="10089" y="2585"/>
                    <a:pt x="6433" y="6872"/>
                  </a:cubicBezTo>
                  <a:lnTo>
                    <a:pt x="0" y="14767"/>
                  </a:lnTo>
                </a:path>
              </a:pathLst>
            </a:custGeom>
            <a:noFill/>
            <a:ln w="14598" cap="rnd">
              <a:solidFill>
                <a:srgbClr val="0BA157"/>
              </a:solidFill>
              <a:prstDash val="solid"/>
              <a:round/>
            </a:ln>
          </p:spPr>
          <p:txBody>
            <a:bodyPr rtlCol="0" anchor="ctr"/>
            <a:lstStyle/>
            <a:p>
              <a:endParaRPr lang="fr-FR" sz="1350"/>
            </a:p>
          </p:txBody>
        </p:sp>
        <p:sp>
          <p:nvSpPr>
            <p:cNvPr id="654" name="Forme libre : forme 653">
              <a:extLst>
                <a:ext uri="{FF2B5EF4-FFF2-40B4-BE49-F238E27FC236}">
                  <a16:creationId xmlns:a16="http://schemas.microsoft.com/office/drawing/2014/main" id="{008B4296-05FB-4F5E-80A4-A1CE191A3BC1}"/>
                </a:ext>
              </a:extLst>
            </p:cNvPr>
            <p:cNvSpPr/>
            <p:nvPr/>
          </p:nvSpPr>
          <p:spPr>
            <a:xfrm>
              <a:off x="4858312" y="2484040"/>
              <a:ext cx="119161" cy="33628"/>
            </a:xfrm>
            <a:custGeom>
              <a:avLst/>
              <a:gdLst>
                <a:gd name="connsiteX0" fmla="*/ 119162 w 119161"/>
                <a:gd name="connsiteY0" fmla="*/ 0 h 33628"/>
                <a:gd name="connsiteX1" fmla="*/ 119162 w 119161"/>
                <a:gd name="connsiteY1" fmla="*/ 731 h 33628"/>
                <a:gd name="connsiteX2" fmla="*/ 118284 w 119161"/>
                <a:gd name="connsiteY2" fmla="*/ 33628 h 33628"/>
                <a:gd name="connsiteX3" fmla="*/ 731 w 119161"/>
                <a:gd name="connsiteY3" fmla="*/ 33628 h 33628"/>
                <a:gd name="connsiteX4" fmla="*/ 0 w 119161"/>
                <a:gd name="connsiteY4" fmla="*/ 731 h 33628"/>
                <a:gd name="connsiteX5" fmla="*/ 0 w 119161"/>
                <a:gd name="connsiteY5" fmla="*/ 0 h 3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61" h="33628">
                  <a:moveTo>
                    <a:pt x="119162" y="0"/>
                  </a:moveTo>
                  <a:lnTo>
                    <a:pt x="119162" y="731"/>
                  </a:lnTo>
                  <a:lnTo>
                    <a:pt x="118284" y="33628"/>
                  </a:lnTo>
                  <a:lnTo>
                    <a:pt x="731" y="33628"/>
                  </a:lnTo>
                  <a:lnTo>
                    <a:pt x="0" y="731"/>
                  </a:lnTo>
                  <a:lnTo>
                    <a:pt x="0" y="0"/>
                  </a:lnTo>
                </a:path>
              </a:pathLst>
            </a:custGeom>
            <a:noFill/>
            <a:ln w="14598" cap="rnd">
              <a:solidFill>
                <a:srgbClr val="0BA157"/>
              </a:solidFill>
              <a:prstDash val="solid"/>
              <a:round/>
            </a:ln>
          </p:spPr>
          <p:txBody>
            <a:bodyPr rtlCol="0" anchor="ctr"/>
            <a:lstStyle/>
            <a:p>
              <a:endParaRPr lang="fr-FR" sz="1350"/>
            </a:p>
          </p:txBody>
        </p:sp>
        <p:sp>
          <p:nvSpPr>
            <p:cNvPr id="655" name="Forme libre : forme 654">
              <a:extLst>
                <a:ext uri="{FF2B5EF4-FFF2-40B4-BE49-F238E27FC236}">
                  <a16:creationId xmlns:a16="http://schemas.microsoft.com/office/drawing/2014/main" id="{43EAB3C0-2ABD-4FAD-9AAD-718DACF39BEC}"/>
                </a:ext>
              </a:extLst>
            </p:cNvPr>
            <p:cNvSpPr/>
            <p:nvPr/>
          </p:nvSpPr>
          <p:spPr>
            <a:xfrm>
              <a:off x="4835650" y="2517668"/>
              <a:ext cx="23393" cy="808398"/>
            </a:xfrm>
            <a:custGeom>
              <a:avLst/>
              <a:gdLst>
                <a:gd name="connsiteX0" fmla="*/ 22224 w 23393"/>
                <a:gd name="connsiteY0" fmla="*/ 808399 h 808398"/>
                <a:gd name="connsiteX1" fmla="*/ 23394 w 23393"/>
                <a:gd name="connsiteY1" fmla="*/ 60531 h 808398"/>
                <a:gd name="connsiteX2" fmla="*/ 11989 w 23393"/>
                <a:gd name="connsiteY2" fmla="*/ 27195 h 808398"/>
                <a:gd name="connsiteX3" fmla="*/ 11697 w 23393"/>
                <a:gd name="connsiteY3" fmla="*/ 15498 h 808398"/>
                <a:gd name="connsiteX4" fmla="*/ 0 w 23393"/>
                <a:gd name="connsiteY4" fmla="*/ 731 h 808398"/>
                <a:gd name="connsiteX5" fmla="*/ 23394 w 23393"/>
                <a:gd name="connsiteY5" fmla="*/ 0 h 8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3" h="808398">
                  <a:moveTo>
                    <a:pt x="22224" y="808399"/>
                  </a:moveTo>
                  <a:lnTo>
                    <a:pt x="23394" y="60531"/>
                  </a:lnTo>
                  <a:lnTo>
                    <a:pt x="11989" y="27195"/>
                  </a:lnTo>
                  <a:lnTo>
                    <a:pt x="11697" y="15498"/>
                  </a:lnTo>
                  <a:lnTo>
                    <a:pt x="0" y="731"/>
                  </a:lnTo>
                  <a:lnTo>
                    <a:pt x="23394" y="0"/>
                  </a:lnTo>
                </a:path>
              </a:pathLst>
            </a:custGeom>
            <a:noFill/>
            <a:ln w="14598" cap="rnd">
              <a:solidFill>
                <a:srgbClr val="0BA157"/>
              </a:solidFill>
              <a:prstDash val="solid"/>
              <a:round/>
            </a:ln>
          </p:spPr>
          <p:txBody>
            <a:bodyPr rtlCol="0" anchor="ctr"/>
            <a:lstStyle/>
            <a:p>
              <a:endParaRPr lang="fr-FR" sz="1350"/>
            </a:p>
          </p:txBody>
        </p:sp>
        <p:sp>
          <p:nvSpPr>
            <p:cNvPr id="656" name="Forme libre : forme 655">
              <a:extLst>
                <a:ext uri="{FF2B5EF4-FFF2-40B4-BE49-F238E27FC236}">
                  <a16:creationId xmlns:a16="http://schemas.microsoft.com/office/drawing/2014/main" id="{556C1E42-4DF8-446D-8C42-EA56E84E09FD}"/>
                </a:ext>
              </a:extLst>
            </p:cNvPr>
            <p:cNvSpPr/>
            <p:nvPr/>
          </p:nvSpPr>
          <p:spPr>
            <a:xfrm>
              <a:off x="4976597" y="2517668"/>
              <a:ext cx="23539" cy="796555"/>
            </a:xfrm>
            <a:custGeom>
              <a:avLst/>
              <a:gdLst>
                <a:gd name="connsiteX0" fmla="*/ 0 w 23539"/>
                <a:gd name="connsiteY0" fmla="*/ 0 h 796555"/>
                <a:gd name="connsiteX1" fmla="*/ 23540 w 23539"/>
                <a:gd name="connsiteY1" fmla="*/ 0 h 796555"/>
                <a:gd name="connsiteX2" fmla="*/ 11843 w 23539"/>
                <a:gd name="connsiteY2" fmla="*/ 14621 h 796555"/>
                <a:gd name="connsiteX3" fmla="*/ 11843 w 23539"/>
                <a:gd name="connsiteY3" fmla="*/ 26318 h 796555"/>
                <a:gd name="connsiteX4" fmla="*/ 1462 w 23539"/>
                <a:gd name="connsiteY4" fmla="*/ 56730 h 796555"/>
                <a:gd name="connsiteX5" fmla="*/ 439 w 23539"/>
                <a:gd name="connsiteY5" fmla="*/ 62871 h 796555"/>
                <a:gd name="connsiteX6" fmla="*/ 1755 w 23539"/>
                <a:gd name="connsiteY6" fmla="*/ 796556 h 79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39" h="796555">
                  <a:moveTo>
                    <a:pt x="0" y="0"/>
                  </a:moveTo>
                  <a:lnTo>
                    <a:pt x="23540" y="0"/>
                  </a:lnTo>
                  <a:lnTo>
                    <a:pt x="11843" y="14621"/>
                  </a:lnTo>
                  <a:lnTo>
                    <a:pt x="11843" y="26318"/>
                  </a:lnTo>
                  <a:lnTo>
                    <a:pt x="1462" y="56730"/>
                  </a:lnTo>
                  <a:cubicBezTo>
                    <a:pt x="819" y="58714"/>
                    <a:pt x="468" y="60784"/>
                    <a:pt x="439" y="62871"/>
                  </a:cubicBezTo>
                  <a:lnTo>
                    <a:pt x="1755" y="796556"/>
                  </a:lnTo>
                </a:path>
              </a:pathLst>
            </a:custGeom>
            <a:noFill/>
            <a:ln w="14598" cap="rnd">
              <a:solidFill>
                <a:srgbClr val="0BA157"/>
              </a:solidFill>
              <a:prstDash val="solid"/>
              <a:round/>
            </a:ln>
          </p:spPr>
          <p:txBody>
            <a:bodyPr rtlCol="0" anchor="ctr"/>
            <a:lstStyle/>
            <a:p>
              <a:endParaRPr lang="fr-FR" sz="1350"/>
            </a:p>
          </p:txBody>
        </p:sp>
        <p:sp>
          <p:nvSpPr>
            <p:cNvPr id="657" name="Forme libre : forme 656">
              <a:extLst>
                <a:ext uri="{FF2B5EF4-FFF2-40B4-BE49-F238E27FC236}">
                  <a16:creationId xmlns:a16="http://schemas.microsoft.com/office/drawing/2014/main" id="{F1F7C6BE-01C9-4DB1-B0C0-B5D1DC1FC842}"/>
                </a:ext>
              </a:extLst>
            </p:cNvPr>
            <p:cNvSpPr/>
            <p:nvPr/>
          </p:nvSpPr>
          <p:spPr>
            <a:xfrm>
              <a:off x="4885508" y="2531120"/>
              <a:ext cx="16960" cy="124279"/>
            </a:xfrm>
            <a:custGeom>
              <a:avLst/>
              <a:gdLst>
                <a:gd name="connsiteX0" fmla="*/ 0 w 16960"/>
                <a:gd name="connsiteY0" fmla="*/ 0 h 124279"/>
                <a:gd name="connsiteX1" fmla="*/ 16960 w 16960"/>
                <a:gd name="connsiteY1" fmla="*/ 0 h 124279"/>
                <a:gd name="connsiteX2" fmla="*/ 16960 w 16960"/>
                <a:gd name="connsiteY2" fmla="*/ 124279 h 124279"/>
                <a:gd name="connsiteX3" fmla="*/ 0 w 16960"/>
                <a:gd name="connsiteY3" fmla="*/ 124279 h 124279"/>
              </a:gdLst>
              <a:ahLst/>
              <a:cxnLst>
                <a:cxn ang="0">
                  <a:pos x="connsiteX0" y="connsiteY0"/>
                </a:cxn>
                <a:cxn ang="0">
                  <a:pos x="connsiteX1" y="connsiteY1"/>
                </a:cxn>
                <a:cxn ang="0">
                  <a:pos x="connsiteX2" y="connsiteY2"/>
                </a:cxn>
                <a:cxn ang="0">
                  <a:pos x="connsiteX3" y="connsiteY3"/>
                </a:cxn>
              </a:cxnLst>
              <a:rect l="l" t="t" r="r" b="b"/>
              <a:pathLst>
                <a:path w="16960" h="124279">
                  <a:moveTo>
                    <a:pt x="0" y="0"/>
                  </a:moveTo>
                  <a:lnTo>
                    <a:pt x="16960" y="0"/>
                  </a:lnTo>
                  <a:lnTo>
                    <a:pt x="16960" y="124279"/>
                  </a:lnTo>
                  <a:lnTo>
                    <a:pt x="0" y="124279"/>
                  </a:lnTo>
                  <a:close/>
                </a:path>
              </a:pathLst>
            </a:custGeom>
            <a:noFill/>
            <a:ln w="14598" cap="rnd">
              <a:solidFill>
                <a:srgbClr val="0BA157"/>
              </a:solidFill>
              <a:prstDash val="solid"/>
              <a:round/>
            </a:ln>
          </p:spPr>
          <p:txBody>
            <a:bodyPr rtlCol="0" anchor="ctr"/>
            <a:lstStyle/>
            <a:p>
              <a:endParaRPr lang="fr-FR" sz="1350"/>
            </a:p>
          </p:txBody>
        </p:sp>
        <p:sp>
          <p:nvSpPr>
            <p:cNvPr id="658" name="Forme libre : forme 657">
              <a:extLst>
                <a:ext uri="{FF2B5EF4-FFF2-40B4-BE49-F238E27FC236}">
                  <a16:creationId xmlns:a16="http://schemas.microsoft.com/office/drawing/2014/main" id="{768CC43A-0D0B-4CA0-98C9-87809068F020}"/>
                </a:ext>
              </a:extLst>
            </p:cNvPr>
            <p:cNvSpPr/>
            <p:nvPr/>
          </p:nvSpPr>
          <p:spPr>
            <a:xfrm>
              <a:off x="4915188" y="1928293"/>
              <a:ext cx="5263" cy="196653"/>
            </a:xfrm>
            <a:custGeom>
              <a:avLst/>
              <a:gdLst>
                <a:gd name="connsiteX0" fmla="*/ 0 w 5263"/>
                <a:gd name="connsiteY0" fmla="*/ 0 h 196653"/>
                <a:gd name="connsiteX1" fmla="*/ 5264 w 5263"/>
                <a:gd name="connsiteY1" fmla="*/ 0 h 196653"/>
                <a:gd name="connsiteX2" fmla="*/ 5264 w 5263"/>
                <a:gd name="connsiteY2" fmla="*/ 196653 h 196653"/>
                <a:gd name="connsiteX3" fmla="*/ 0 w 5263"/>
                <a:gd name="connsiteY3" fmla="*/ 196653 h 196653"/>
              </a:gdLst>
              <a:ahLst/>
              <a:cxnLst>
                <a:cxn ang="0">
                  <a:pos x="connsiteX0" y="connsiteY0"/>
                </a:cxn>
                <a:cxn ang="0">
                  <a:pos x="connsiteX1" y="connsiteY1"/>
                </a:cxn>
                <a:cxn ang="0">
                  <a:pos x="connsiteX2" y="connsiteY2"/>
                </a:cxn>
                <a:cxn ang="0">
                  <a:pos x="connsiteX3" y="connsiteY3"/>
                </a:cxn>
              </a:cxnLst>
              <a:rect l="l" t="t" r="r" b="b"/>
              <a:pathLst>
                <a:path w="5263" h="196653">
                  <a:moveTo>
                    <a:pt x="0" y="0"/>
                  </a:moveTo>
                  <a:lnTo>
                    <a:pt x="5264" y="0"/>
                  </a:lnTo>
                  <a:lnTo>
                    <a:pt x="5264" y="196653"/>
                  </a:lnTo>
                  <a:lnTo>
                    <a:pt x="0" y="196653"/>
                  </a:lnTo>
                  <a:close/>
                </a:path>
              </a:pathLst>
            </a:custGeom>
            <a:noFill/>
            <a:ln w="14598" cap="rnd">
              <a:solidFill>
                <a:srgbClr val="0BA157"/>
              </a:solidFill>
              <a:prstDash val="solid"/>
              <a:round/>
            </a:ln>
          </p:spPr>
          <p:txBody>
            <a:bodyPr rtlCol="0" anchor="ctr"/>
            <a:lstStyle/>
            <a:p>
              <a:endParaRPr lang="fr-FR" sz="1350"/>
            </a:p>
          </p:txBody>
        </p:sp>
        <p:sp>
          <p:nvSpPr>
            <p:cNvPr id="659" name="Forme libre : forme 658">
              <a:extLst>
                <a:ext uri="{FF2B5EF4-FFF2-40B4-BE49-F238E27FC236}">
                  <a16:creationId xmlns:a16="http://schemas.microsoft.com/office/drawing/2014/main" id="{5DA642F3-9B96-4C50-B9E5-9C460F217832}"/>
                </a:ext>
              </a:extLst>
            </p:cNvPr>
            <p:cNvSpPr/>
            <p:nvPr/>
          </p:nvSpPr>
          <p:spPr>
            <a:xfrm>
              <a:off x="4943846"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0" name="Forme libre : forme 659">
              <a:extLst>
                <a:ext uri="{FF2B5EF4-FFF2-40B4-BE49-F238E27FC236}">
                  <a16:creationId xmlns:a16="http://schemas.microsoft.com/office/drawing/2014/main" id="{E64120B4-C2BD-44A4-8271-87F3A09DFE47}"/>
                </a:ext>
              </a:extLst>
            </p:cNvPr>
            <p:cNvSpPr/>
            <p:nvPr/>
          </p:nvSpPr>
          <p:spPr>
            <a:xfrm>
              <a:off x="4970895"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1" name="Forme libre : forme 660">
              <a:extLst>
                <a:ext uri="{FF2B5EF4-FFF2-40B4-BE49-F238E27FC236}">
                  <a16:creationId xmlns:a16="http://schemas.microsoft.com/office/drawing/2014/main" id="{7E0A1E78-70E4-47CC-97EE-0E2EC01251C2}"/>
                </a:ext>
              </a:extLst>
            </p:cNvPr>
            <p:cNvSpPr/>
            <p:nvPr/>
          </p:nvSpPr>
          <p:spPr>
            <a:xfrm>
              <a:off x="4997944"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2" name="Forme libre : forme 661">
              <a:extLst>
                <a:ext uri="{FF2B5EF4-FFF2-40B4-BE49-F238E27FC236}">
                  <a16:creationId xmlns:a16="http://schemas.microsoft.com/office/drawing/2014/main" id="{8807C585-7F12-4911-97CA-CDE2738B6F98}"/>
                </a:ext>
              </a:extLst>
            </p:cNvPr>
            <p:cNvSpPr/>
            <p:nvPr/>
          </p:nvSpPr>
          <p:spPr>
            <a:xfrm>
              <a:off x="5024993"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3" name="Forme libre : forme 662">
              <a:extLst>
                <a:ext uri="{FF2B5EF4-FFF2-40B4-BE49-F238E27FC236}">
                  <a16:creationId xmlns:a16="http://schemas.microsoft.com/office/drawing/2014/main" id="{141697AE-1B16-48E0-A11A-84F09461C970}"/>
                </a:ext>
              </a:extLst>
            </p:cNvPr>
            <p:cNvSpPr/>
            <p:nvPr/>
          </p:nvSpPr>
          <p:spPr>
            <a:xfrm>
              <a:off x="4943846"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4" name="Forme libre : forme 663">
              <a:extLst>
                <a:ext uri="{FF2B5EF4-FFF2-40B4-BE49-F238E27FC236}">
                  <a16:creationId xmlns:a16="http://schemas.microsoft.com/office/drawing/2014/main" id="{153ED56A-950B-4778-A0F1-DDD1EC0EC4D2}"/>
                </a:ext>
              </a:extLst>
            </p:cNvPr>
            <p:cNvSpPr/>
            <p:nvPr/>
          </p:nvSpPr>
          <p:spPr>
            <a:xfrm>
              <a:off x="4970895"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5" name="Forme libre : forme 664">
              <a:extLst>
                <a:ext uri="{FF2B5EF4-FFF2-40B4-BE49-F238E27FC236}">
                  <a16:creationId xmlns:a16="http://schemas.microsoft.com/office/drawing/2014/main" id="{60798AFA-71E5-47BB-9B2D-79715F629754}"/>
                </a:ext>
              </a:extLst>
            </p:cNvPr>
            <p:cNvSpPr/>
            <p:nvPr/>
          </p:nvSpPr>
          <p:spPr>
            <a:xfrm>
              <a:off x="4997944"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6" name="Forme libre : forme 665">
              <a:extLst>
                <a:ext uri="{FF2B5EF4-FFF2-40B4-BE49-F238E27FC236}">
                  <a16:creationId xmlns:a16="http://schemas.microsoft.com/office/drawing/2014/main" id="{11851FD2-BA77-494B-8B68-D11A0E3E6C9B}"/>
                </a:ext>
              </a:extLst>
            </p:cNvPr>
            <p:cNvSpPr/>
            <p:nvPr/>
          </p:nvSpPr>
          <p:spPr>
            <a:xfrm>
              <a:off x="5024993"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667" name="Forme libre : forme 666">
              <a:extLst>
                <a:ext uri="{FF2B5EF4-FFF2-40B4-BE49-F238E27FC236}">
                  <a16:creationId xmlns:a16="http://schemas.microsoft.com/office/drawing/2014/main" id="{3178F842-6D1E-4F2C-B876-E38BED03B342}"/>
                </a:ext>
              </a:extLst>
            </p:cNvPr>
            <p:cNvSpPr/>
            <p:nvPr/>
          </p:nvSpPr>
          <p:spPr>
            <a:xfrm>
              <a:off x="3012695" y="2234165"/>
              <a:ext cx="431321" cy="517294"/>
            </a:xfrm>
            <a:custGeom>
              <a:avLst/>
              <a:gdLst>
                <a:gd name="connsiteX0" fmla="*/ 431322 w 431321"/>
                <a:gd name="connsiteY0" fmla="*/ 517295 h 517294"/>
                <a:gd name="connsiteX1" fmla="*/ 431322 w 431321"/>
                <a:gd name="connsiteY1" fmla="*/ 129105 h 517294"/>
                <a:gd name="connsiteX2" fmla="*/ 387458 w 431321"/>
                <a:gd name="connsiteY2" fmla="*/ 85242 h 517294"/>
                <a:gd name="connsiteX3" fmla="*/ 343595 w 431321"/>
                <a:gd name="connsiteY3" fmla="*/ 85242 h 517294"/>
                <a:gd name="connsiteX4" fmla="*/ 330582 w 431321"/>
                <a:gd name="connsiteY4" fmla="*/ 72523 h 517294"/>
                <a:gd name="connsiteX5" fmla="*/ 330582 w 431321"/>
                <a:gd name="connsiteY5" fmla="*/ 72375 h 517294"/>
                <a:gd name="connsiteX6" fmla="*/ 330582 w 431321"/>
                <a:gd name="connsiteY6" fmla="*/ 39770 h 517294"/>
                <a:gd name="connsiteX7" fmla="*/ 317570 w 431321"/>
                <a:gd name="connsiteY7" fmla="*/ 26758 h 517294"/>
                <a:gd name="connsiteX8" fmla="*/ 317570 w 431321"/>
                <a:gd name="connsiteY8" fmla="*/ 26758 h 517294"/>
                <a:gd name="connsiteX9" fmla="*/ 304557 w 431321"/>
                <a:gd name="connsiteY9" fmla="*/ 14039 h 517294"/>
                <a:gd name="connsiteX10" fmla="*/ 304557 w 431321"/>
                <a:gd name="connsiteY10" fmla="*/ 13891 h 517294"/>
                <a:gd name="connsiteX11" fmla="*/ 304557 w 431321"/>
                <a:gd name="connsiteY11" fmla="*/ 12868 h 517294"/>
                <a:gd name="connsiteX12" fmla="*/ 291983 w 431321"/>
                <a:gd name="connsiteY12" fmla="*/ 1 h 517294"/>
                <a:gd name="connsiteX13" fmla="*/ 291690 w 431321"/>
                <a:gd name="connsiteY13" fmla="*/ 1 h 517294"/>
                <a:gd name="connsiteX14" fmla="*/ 44302 w 431321"/>
                <a:gd name="connsiteY14" fmla="*/ 1 h 517294"/>
                <a:gd name="connsiteX15" fmla="*/ 31435 w 431321"/>
                <a:gd name="connsiteY15" fmla="*/ 12574 h 517294"/>
                <a:gd name="connsiteX16" fmla="*/ 31435 w 431321"/>
                <a:gd name="connsiteY16" fmla="*/ 12868 h 517294"/>
                <a:gd name="connsiteX17" fmla="*/ 31435 w 431321"/>
                <a:gd name="connsiteY17" fmla="*/ 13891 h 517294"/>
                <a:gd name="connsiteX18" fmla="*/ 18570 w 431321"/>
                <a:gd name="connsiteY18" fmla="*/ 26759 h 517294"/>
                <a:gd name="connsiteX19" fmla="*/ 18423 w 431321"/>
                <a:gd name="connsiteY19" fmla="*/ 26758 h 517294"/>
                <a:gd name="connsiteX20" fmla="*/ 18423 w 431321"/>
                <a:gd name="connsiteY20" fmla="*/ 26758 h 517294"/>
                <a:gd name="connsiteX21" fmla="*/ 0 w 431321"/>
                <a:gd name="connsiteY21" fmla="*/ 40502 h 517294"/>
                <a:gd name="connsiteX22" fmla="*/ 0 w 431321"/>
                <a:gd name="connsiteY22" fmla="*/ 61556 h 5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21" h="517294">
                  <a:moveTo>
                    <a:pt x="431322" y="517295"/>
                  </a:moveTo>
                  <a:lnTo>
                    <a:pt x="431322" y="129105"/>
                  </a:lnTo>
                  <a:cubicBezTo>
                    <a:pt x="430854" y="105077"/>
                    <a:pt x="411481" y="85708"/>
                    <a:pt x="387458" y="85242"/>
                  </a:cubicBezTo>
                  <a:lnTo>
                    <a:pt x="343595" y="85242"/>
                  </a:lnTo>
                  <a:cubicBezTo>
                    <a:pt x="336489" y="85322"/>
                    <a:pt x="330670" y="79627"/>
                    <a:pt x="330582" y="72523"/>
                  </a:cubicBezTo>
                  <a:cubicBezTo>
                    <a:pt x="330582" y="72473"/>
                    <a:pt x="330582" y="72425"/>
                    <a:pt x="330582" y="72375"/>
                  </a:cubicBezTo>
                  <a:lnTo>
                    <a:pt x="330582" y="39770"/>
                  </a:lnTo>
                  <a:cubicBezTo>
                    <a:pt x="330582" y="32584"/>
                    <a:pt x="324763" y="26758"/>
                    <a:pt x="317570" y="26758"/>
                  </a:cubicBezTo>
                  <a:lnTo>
                    <a:pt x="317570" y="26758"/>
                  </a:lnTo>
                  <a:cubicBezTo>
                    <a:pt x="310464" y="26838"/>
                    <a:pt x="304645" y="21143"/>
                    <a:pt x="304557" y="14039"/>
                  </a:cubicBezTo>
                  <a:cubicBezTo>
                    <a:pt x="304557" y="13989"/>
                    <a:pt x="304557" y="13941"/>
                    <a:pt x="304557" y="13891"/>
                  </a:cubicBezTo>
                  <a:lnTo>
                    <a:pt x="304557" y="12868"/>
                  </a:lnTo>
                  <a:cubicBezTo>
                    <a:pt x="304645" y="5844"/>
                    <a:pt x="299015" y="83"/>
                    <a:pt x="291983" y="1"/>
                  </a:cubicBezTo>
                  <a:cubicBezTo>
                    <a:pt x="291880" y="0"/>
                    <a:pt x="291793" y="0"/>
                    <a:pt x="291690" y="1"/>
                  </a:cubicBezTo>
                  <a:lnTo>
                    <a:pt x="44302" y="1"/>
                  </a:lnTo>
                  <a:cubicBezTo>
                    <a:pt x="37276" y="-81"/>
                    <a:pt x="31517" y="5548"/>
                    <a:pt x="31435" y="12574"/>
                  </a:cubicBezTo>
                  <a:cubicBezTo>
                    <a:pt x="31434" y="12672"/>
                    <a:pt x="31434" y="12770"/>
                    <a:pt x="31435" y="12868"/>
                  </a:cubicBezTo>
                  <a:lnTo>
                    <a:pt x="31435" y="13891"/>
                  </a:lnTo>
                  <a:cubicBezTo>
                    <a:pt x="31435" y="20997"/>
                    <a:pt x="25676" y="26758"/>
                    <a:pt x="18570" y="26759"/>
                  </a:cubicBezTo>
                  <a:cubicBezTo>
                    <a:pt x="18521" y="26759"/>
                    <a:pt x="18472" y="26758"/>
                    <a:pt x="18423" y="26758"/>
                  </a:cubicBezTo>
                  <a:lnTo>
                    <a:pt x="18423" y="26758"/>
                  </a:lnTo>
                  <a:cubicBezTo>
                    <a:pt x="11258" y="26758"/>
                    <a:pt x="0" y="33337"/>
                    <a:pt x="0" y="40502"/>
                  </a:cubicBezTo>
                  <a:lnTo>
                    <a:pt x="0" y="61556"/>
                  </a:lnTo>
                </a:path>
              </a:pathLst>
            </a:custGeom>
            <a:noFill/>
            <a:ln w="14598" cap="flat">
              <a:solidFill>
                <a:srgbClr val="0BA157"/>
              </a:solidFill>
              <a:prstDash val="solid"/>
              <a:miter/>
            </a:ln>
          </p:spPr>
          <p:txBody>
            <a:bodyPr rtlCol="0" anchor="ctr"/>
            <a:lstStyle/>
            <a:p>
              <a:endParaRPr lang="fr-FR" sz="1350"/>
            </a:p>
          </p:txBody>
        </p:sp>
        <p:sp>
          <p:nvSpPr>
            <p:cNvPr id="668" name="Forme libre : forme 667">
              <a:extLst>
                <a:ext uri="{FF2B5EF4-FFF2-40B4-BE49-F238E27FC236}">
                  <a16:creationId xmlns:a16="http://schemas.microsoft.com/office/drawing/2014/main" id="{F5689ACF-8766-4AB1-9FC6-BA97AEF50F0E}"/>
                </a:ext>
              </a:extLst>
            </p:cNvPr>
            <p:cNvSpPr/>
            <p:nvPr/>
          </p:nvSpPr>
          <p:spPr>
            <a:xfrm>
              <a:off x="3286109"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69" name="Forme libre : forme 668">
              <a:extLst>
                <a:ext uri="{FF2B5EF4-FFF2-40B4-BE49-F238E27FC236}">
                  <a16:creationId xmlns:a16="http://schemas.microsoft.com/office/drawing/2014/main" id="{01A1663A-55ED-4BEF-9F22-909438A0F7A4}"/>
                </a:ext>
              </a:extLst>
            </p:cNvPr>
            <p:cNvSpPr/>
            <p:nvPr/>
          </p:nvSpPr>
          <p:spPr>
            <a:xfrm>
              <a:off x="3319591"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0" name="Forme libre : forme 669">
              <a:extLst>
                <a:ext uri="{FF2B5EF4-FFF2-40B4-BE49-F238E27FC236}">
                  <a16:creationId xmlns:a16="http://schemas.microsoft.com/office/drawing/2014/main" id="{F2158580-028A-4858-AE2E-7AD6B42A373F}"/>
                </a:ext>
              </a:extLst>
            </p:cNvPr>
            <p:cNvSpPr/>
            <p:nvPr/>
          </p:nvSpPr>
          <p:spPr>
            <a:xfrm>
              <a:off x="3355559" y="2399091"/>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1" name="Forme libre : forme 670">
              <a:extLst>
                <a:ext uri="{FF2B5EF4-FFF2-40B4-BE49-F238E27FC236}">
                  <a16:creationId xmlns:a16="http://schemas.microsoft.com/office/drawing/2014/main" id="{6D2F7136-AB40-4412-A0DA-D793EFF85611}"/>
                </a:ext>
              </a:extLst>
            </p:cNvPr>
            <p:cNvSpPr/>
            <p:nvPr/>
          </p:nvSpPr>
          <p:spPr>
            <a:xfrm>
              <a:off x="3388895" y="2399091"/>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2" name="Forme libre : forme 671">
              <a:extLst>
                <a:ext uri="{FF2B5EF4-FFF2-40B4-BE49-F238E27FC236}">
                  <a16:creationId xmlns:a16="http://schemas.microsoft.com/office/drawing/2014/main" id="{01FF2BE9-44BE-4B96-9840-30F982C6AE31}"/>
                </a:ext>
              </a:extLst>
            </p:cNvPr>
            <p:cNvSpPr/>
            <p:nvPr/>
          </p:nvSpPr>
          <p:spPr>
            <a:xfrm>
              <a:off x="3355559" y="2451435"/>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3" name="Forme libre : forme 672">
              <a:extLst>
                <a:ext uri="{FF2B5EF4-FFF2-40B4-BE49-F238E27FC236}">
                  <a16:creationId xmlns:a16="http://schemas.microsoft.com/office/drawing/2014/main" id="{8B977C32-60B2-46B6-8D2C-3B4873DCDC62}"/>
                </a:ext>
              </a:extLst>
            </p:cNvPr>
            <p:cNvSpPr/>
            <p:nvPr/>
          </p:nvSpPr>
          <p:spPr>
            <a:xfrm>
              <a:off x="3388895" y="2451435"/>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4" name="Forme libre : forme 673">
              <a:extLst>
                <a:ext uri="{FF2B5EF4-FFF2-40B4-BE49-F238E27FC236}">
                  <a16:creationId xmlns:a16="http://schemas.microsoft.com/office/drawing/2014/main" id="{432BB054-B40D-428D-B6CB-F016924EB028}"/>
                </a:ext>
              </a:extLst>
            </p:cNvPr>
            <p:cNvSpPr/>
            <p:nvPr/>
          </p:nvSpPr>
          <p:spPr>
            <a:xfrm>
              <a:off x="3254527" y="2453920"/>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5" name="Forme libre : forme 674">
              <a:extLst>
                <a:ext uri="{FF2B5EF4-FFF2-40B4-BE49-F238E27FC236}">
                  <a16:creationId xmlns:a16="http://schemas.microsoft.com/office/drawing/2014/main" id="{A3FCFB58-77CF-4B31-BE85-F47192A33B3F}"/>
                </a:ext>
              </a:extLst>
            </p:cNvPr>
            <p:cNvSpPr/>
            <p:nvPr/>
          </p:nvSpPr>
          <p:spPr>
            <a:xfrm>
              <a:off x="3322077" y="2453920"/>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6" name="Forme libre : forme 675">
              <a:extLst>
                <a:ext uri="{FF2B5EF4-FFF2-40B4-BE49-F238E27FC236}">
                  <a16:creationId xmlns:a16="http://schemas.microsoft.com/office/drawing/2014/main" id="{F1EE4248-9289-47B9-8684-2F1683314D35}"/>
                </a:ext>
              </a:extLst>
            </p:cNvPr>
            <p:cNvSpPr/>
            <p:nvPr/>
          </p:nvSpPr>
          <p:spPr>
            <a:xfrm>
              <a:off x="3355559"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7" name="Forme libre : forme 676">
              <a:extLst>
                <a:ext uri="{FF2B5EF4-FFF2-40B4-BE49-F238E27FC236}">
                  <a16:creationId xmlns:a16="http://schemas.microsoft.com/office/drawing/2014/main" id="{AF264A16-2551-45CC-8BD8-CD1047EACA47}"/>
                </a:ext>
              </a:extLst>
            </p:cNvPr>
            <p:cNvSpPr/>
            <p:nvPr/>
          </p:nvSpPr>
          <p:spPr>
            <a:xfrm>
              <a:off x="3254527"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8" name="Forme libre : forme 677">
              <a:extLst>
                <a:ext uri="{FF2B5EF4-FFF2-40B4-BE49-F238E27FC236}">
                  <a16:creationId xmlns:a16="http://schemas.microsoft.com/office/drawing/2014/main" id="{650DF3CC-0789-4974-BE71-90CAD6AF346C}"/>
                </a:ext>
              </a:extLst>
            </p:cNvPr>
            <p:cNvSpPr/>
            <p:nvPr/>
          </p:nvSpPr>
          <p:spPr>
            <a:xfrm>
              <a:off x="3288010"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79" name="Forme libre : forme 678">
              <a:extLst>
                <a:ext uri="{FF2B5EF4-FFF2-40B4-BE49-F238E27FC236}">
                  <a16:creationId xmlns:a16="http://schemas.microsoft.com/office/drawing/2014/main" id="{2AA7E88D-586D-4D26-943E-3A67FAC7CB4C}"/>
                </a:ext>
              </a:extLst>
            </p:cNvPr>
            <p:cNvSpPr/>
            <p:nvPr/>
          </p:nvSpPr>
          <p:spPr>
            <a:xfrm>
              <a:off x="3390211"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680" name="Forme libre : forme 679">
              <a:extLst>
                <a:ext uri="{FF2B5EF4-FFF2-40B4-BE49-F238E27FC236}">
                  <a16:creationId xmlns:a16="http://schemas.microsoft.com/office/drawing/2014/main" id="{B664F6EC-320A-4610-B238-6E59F5A048AC}"/>
                </a:ext>
              </a:extLst>
            </p:cNvPr>
            <p:cNvSpPr/>
            <p:nvPr/>
          </p:nvSpPr>
          <p:spPr>
            <a:xfrm>
              <a:off x="3062407" y="2131818"/>
              <a:ext cx="199577" cy="102639"/>
            </a:xfrm>
            <a:custGeom>
              <a:avLst/>
              <a:gdLst>
                <a:gd name="connsiteX0" fmla="*/ 46349 w 199577"/>
                <a:gd name="connsiteY0" fmla="*/ 102640 h 102639"/>
                <a:gd name="connsiteX1" fmla="*/ 199578 w 199577"/>
                <a:gd name="connsiteY1" fmla="*/ 102640 h 102639"/>
                <a:gd name="connsiteX2" fmla="*/ 199578 w 199577"/>
                <a:gd name="connsiteY2" fmla="*/ 97084 h 102639"/>
                <a:gd name="connsiteX3" fmla="*/ 150743 w 199577"/>
                <a:gd name="connsiteY3" fmla="*/ 0 h 102639"/>
                <a:gd name="connsiteX4" fmla="*/ 0 w 199577"/>
                <a:gd name="connsiteY4" fmla="*/ 0 h 102639"/>
                <a:gd name="connsiteX5" fmla="*/ 0 w 199577"/>
                <a:gd name="connsiteY5" fmla="*/ 10381 h 102639"/>
                <a:gd name="connsiteX6" fmla="*/ 46349 w 199577"/>
                <a:gd name="connsiteY6" fmla="*/ 102640 h 10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77" h="102639">
                  <a:moveTo>
                    <a:pt x="46349" y="102640"/>
                  </a:moveTo>
                  <a:lnTo>
                    <a:pt x="199578" y="102640"/>
                  </a:lnTo>
                  <a:lnTo>
                    <a:pt x="199578" y="97084"/>
                  </a:lnTo>
                  <a:lnTo>
                    <a:pt x="150743" y="0"/>
                  </a:lnTo>
                  <a:lnTo>
                    <a:pt x="0" y="0"/>
                  </a:lnTo>
                  <a:lnTo>
                    <a:pt x="0" y="10381"/>
                  </a:lnTo>
                  <a:lnTo>
                    <a:pt x="46349" y="102640"/>
                  </a:lnTo>
                  <a:close/>
                </a:path>
              </a:pathLst>
            </a:custGeom>
            <a:noFill/>
            <a:ln w="7299" cap="flat">
              <a:solidFill>
                <a:srgbClr val="0BA157"/>
              </a:solidFill>
              <a:prstDash val="solid"/>
              <a:round/>
            </a:ln>
          </p:spPr>
          <p:txBody>
            <a:bodyPr rtlCol="0" anchor="ctr"/>
            <a:lstStyle/>
            <a:p>
              <a:endParaRPr lang="fr-FR" sz="1350"/>
            </a:p>
          </p:txBody>
        </p:sp>
        <p:sp>
          <p:nvSpPr>
            <p:cNvPr id="681" name="Forme libre : forme 680">
              <a:extLst>
                <a:ext uri="{FF2B5EF4-FFF2-40B4-BE49-F238E27FC236}">
                  <a16:creationId xmlns:a16="http://schemas.microsoft.com/office/drawing/2014/main" id="{04856C2E-2BFB-41C7-82FB-61E07F13C983}"/>
                </a:ext>
              </a:extLst>
            </p:cNvPr>
            <p:cNvSpPr/>
            <p:nvPr/>
          </p:nvSpPr>
          <p:spPr>
            <a:xfrm>
              <a:off x="3188294" y="2136643"/>
              <a:ext cx="41085" cy="40938"/>
            </a:xfrm>
            <a:custGeom>
              <a:avLst/>
              <a:gdLst>
                <a:gd name="connsiteX0" fmla="*/ 0 w 41085"/>
                <a:gd name="connsiteY0" fmla="*/ 40939 h 40938"/>
                <a:gd name="connsiteX1" fmla="*/ 41085 w 41085"/>
                <a:gd name="connsiteY1" fmla="*/ 40939 h 40938"/>
                <a:gd name="connsiteX2" fmla="*/ 20469 w 41085"/>
                <a:gd name="connsiteY2" fmla="*/ 0 h 40938"/>
              </a:gdLst>
              <a:ahLst/>
              <a:cxnLst>
                <a:cxn ang="0">
                  <a:pos x="connsiteX0" y="connsiteY0"/>
                </a:cxn>
                <a:cxn ang="0">
                  <a:pos x="connsiteX1" y="connsiteY1"/>
                </a:cxn>
                <a:cxn ang="0">
                  <a:pos x="connsiteX2" y="connsiteY2"/>
                </a:cxn>
              </a:cxnLst>
              <a:rect l="l" t="t" r="r" b="b"/>
              <a:pathLst>
                <a:path w="41085" h="40938">
                  <a:moveTo>
                    <a:pt x="0" y="40939"/>
                  </a:moveTo>
                  <a:lnTo>
                    <a:pt x="41085" y="40939"/>
                  </a:lnTo>
                  <a:lnTo>
                    <a:pt x="20469" y="0"/>
                  </a:lnTo>
                </a:path>
              </a:pathLst>
            </a:custGeom>
            <a:noFill/>
            <a:ln w="7299" cap="flat">
              <a:solidFill>
                <a:srgbClr val="0BA157"/>
              </a:solidFill>
              <a:prstDash val="solid"/>
              <a:round/>
            </a:ln>
          </p:spPr>
          <p:txBody>
            <a:bodyPr rtlCol="0" anchor="ctr"/>
            <a:lstStyle/>
            <a:p>
              <a:endParaRPr lang="fr-FR" sz="1350"/>
            </a:p>
          </p:txBody>
        </p:sp>
        <p:sp>
          <p:nvSpPr>
            <p:cNvPr id="682" name="Forme libre : forme 681">
              <a:extLst>
                <a:ext uri="{FF2B5EF4-FFF2-40B4-BE49-F238E27FC236}">
                  <a16:creationId xmlns:a16="http://schemas.microsoft.com/office/drawing/2014/main" id="{C34D01F0-3B41-4D2F-B0E7-5EAC3CF8FF41}"/>
                </a:ext>
              </a:extLst>
            </p:cNvPr>
            <p:cNvSpPr/>
            <p:nvPr/>
          </p:nvSpPr>
          <p:spPr>
            <a:xfrm>
              <a:off x="3140337" y="2136643"/>
              <a:ext cx="40939" cy="40938"/>
            </a:xfrm>
            <a:custGeom>
              <a:avLst/>
              <a:gdLst>
                <a:gd name="connsiteX0" fmla="*/ 0 w 40939"/>
                <a:gd name="connsiteY0" fmla="*/ 40939 h 40938"/>
                <a:gd name="connsiteX1" fmla="*/ 40939 w 40939"/>
                <a:gd name="connsiteY1" fmla="*/ 40939 h 40938"/>
                <a:gd name="connsiteX2" fmla="*/ 20323 w 40939"/>
                <a:gd name="connsiteY2" fmla="*/ 0 h 40938"/>
              </a:gdLst>
              <a:ahLst/>
              <a:cxnLst>
                <a:cxn ang="0">
                  <a:pos x="connsiteX0" y="connsiteY0"/>
                </a:cxn>
                <a:cxn ang="0">
                  <a:pos x="connsiteX1" y="connsiteY1"/>
                </a:cxn>
                <a:cxn ang="0">
                  <a:pos x="connsiteX2" y="connsiteY2"/>
                </a:cxn>
              </a:cxnLst>
              <a:rect l="l" t="t" r="r" b="b"/>
              <a:pathLst>
                <a:path w="40939"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683" name="Forme libre : forme 682">
              <a:extLst>
                <a:ext uri="{FF2B5EF4-FFF2-40B4-BE49-F238E27FC236}">
                  <a16:creationId xmlns:a16="http://schemas.microsoft.com/office/drawing/2014/main" id="{A165CF87-93F9-47EA-A29A-EA7BF86E2A7B}"/>
                </a:ext>
              </a:extLst>
            </p:cNvPr>
            <p:cNvSpPr/>
            <p:nvPr/>
          </p:nvSpPr>
          <p:spPr>
            <a:xfrm>
              <a:off x="3092234" y="2136643"/>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684" name="Forme libre : forme 683">
              <a:extLst>
                <a:ext uri="{FF2B5EF4-FFF2-40B4-BE49-F238E27FC236}">
                  <a16:creationId xmlns:a16="http://schemas.microsoft.com/office/drawing/2014/main" id="{C4F29304-D4E4-45AD-8C38-18BE6EBC7AC7}"/>
                </a:ext>
              </a:extLst>
            </p:cNvPr>
            <p:cNvSpPr/>
            <p:nvPr/>
          </p:nvSpPr>
          <p:spPr>
            <a:xfrm>
              <a:off x="3211688" y="2183138"/>
              <a:ext cx="41085" cy="40938"/>
            </a:xfrm>
            <a:custGeom>
              <a:avLst/>
              <a:gdLst>
                <a:gd name="connsiteX0" fmla="*/ 0 w 41085"/>
                <a:gd name="connsiteY0" fmla="*/ 40939 h 40938"/>
                <a:gd name="connsiteX1" fmla="*/ 41085 w 41085"/>
                <a:gd name="connsiteY1" fmla="*/ 40939 h 40938"/>
                <a:gd name="connsiteX2" fmla="*/ 20470 w 41085"/>
                <a:gd name="connsiteY2" fmla="*/ 0 h 40938"/>
              </a:gdLst>
              <a:ahLst/>
              <a:cxnLst>
                <a:cxn ang="0">
                  <a:pos x="connsiteX0" y="connsiteY0"/>
                </a:cxn>
                <a:cxn ang="0">
                  <a:pos x="connsiteX1" y="connsiteY1"/>
                </a:cxn>
                <a:cxn ang="0">
                  <a:pos x="connsiteX2" y="connsiteY2"/>
                </a:cxn>
              </a:cxnLst>
              <a:rect l="l" t="t" r="r" b="b"/>
              <a:pathLst>
                <a:path w="41085" h="40938">
                  <a:moveTo>
                    <a:pt x="0" y="40939"/>
                  </a:moveTo>
                  <a:lnTo>
                    <a:pt x="41085" y="40939"/>
                  </a:lnTo>
                  <a:lnTo>
                    <a:pt x="20470" y="0"/>
                  </a:lnTo>
                </a:path>
              </a:pathLst>
            </a:custGeom>
            <a:noFill/>
            <a:ln w="7299" cap="flat">
              <a:solidFill>
                <a:srgbClr val="0BA157"/>
              </a:solidFill>
              <a:prstDash val="solid"/>
              <a:round/>
            </a:ln>
          </p:spPr>
          <p:txBody>
            <a:bodyPr rtlCol="0" anchor="ctr"/>
            <a:lstStyle/>
            <a:p>
              <a:endParaRPr lang="fr-FR" sz="1350"/>
            </a:p>
          </p:txBody>
        </p:sp>
        <p:sp>
          <p:nvSpPr>
            <p:cNvPr id="685" name="Forme libre : forme 684">
              <a:extLst>
                <a:ext uri="{FF2B5EF4-FFF2-40B4-BE49-F238E27FC236}">
                  <a16:creationId xmlns:a16="http://schemas.microsoft.com/office/drawing/2014/main" id="{156D114C-623D-4F2E-AFBC-0C93E4F1E57F}"/>
                </a:ext>
              </a:extLst>
            </p:cNvPr>
            <p:cNvSpPr/>
            <p:nvPr/>
          </p:nvSpPr>
          <p:spPr>
            <a:xfrm>
              <a:off x="3163731" y="2183138"/>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686" name="Forme libre : forme 685">
              <a:extLst>
                <a:ext uri="{FF2B5EF4-FFF2-40B4-BE49-F238E27FC236}">
                  <a16:creationId xmlns:a16="http://schemas.microsoft.com/office/drawing/2014/main" id="{8E23E4FB-CE95-4BE5-AF8D-9D59C4879D5A}"/>
                </a:ext>
              </a:extLst>
            </p:cNvPr>
            <p:cNvSpPr/>
            <p:nvPr/>
          </p:nvSpPr>
          <p:spPr>
            <a:xfrm>
              <a:off x="3115627" y="2183138"/>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687" name="Forme libre : forme 686">
              <a:extLst>
                <a:ext uri="{FF2B5EF4-FFF2-40B4-BE49-F238E27FC236}">
                  <a16:creationId xmlns:a16="http://schemas.microsoft.com/office/drawing/2014/main" id="{50FC5F8F-FDA0-44C6-BB17-3F053CE8ECFF}"/>
                </a:ext>
              </a:extLst>
            </p:cNvPr>
            <p:cNvSpPr/>
            <p:nvPr/>
          </p:nvSpPr>
          <p:spPr>
            <a:xfrm>
              <a:off x="3167678" y="2136643"/>
              <a:ext cx="41085" cy="40938"/>
            </a:xfrm>
            <a:custGeom>
              <a:avLst/>
              <a:gdLst>
                <a:gd name="connsiteX0" fmla="*/ 41085 w 41085"/>
                <a:gd name="connsiteY0" fmla="*/ 0 h 40938"/>
                <a:gd name="connsiteX1" fmla="*/ 0 w 41085"/>
                <a:gd name="connsiteY1" fmla="*/ 0 h 40938"/>
                <a:gd name="connsiteX2" fmla="*/ 20616 w 41085"/>
                <a:gd name="connsiteY2" fmla="*/ 40939 h 40938"/>
                <a:gd name="connsiteX3" fmla="*/ 41085 w 41085"/>
                <a:gd name="connsiteY3" fmla="*/ 0 h 40938"/>
              </a:gdLst>
              <a:ahLst/>
              <a:cxnLst>
                <a:cxn ang="0">
                  <a:pos x="connsiteX0" y="connsiteY0"/>
                </a:cxn>
                <a:cxn ang="0">
                  <a:pos x="connsiteX1" y="connsiteY1"/>
                </a:cxn>
                <a:cxn ang="0">
                  <a:pos x="connsiteX2" y="connsiteY2"/>
                </a:cxn>
                <a:cxn ang="0">
                  <a:pos x="connsiteX3" y="connsiteY3"/>
                </a:cxn>
              </a:cxnLst>
              <a:rect l="l" t="t" r="r" b="b"/>
              <a:pathLst>
                <a:path w="41085" h="40938">
                  <a:moveTo>
                    <a:pt x="41085" y="0"/>
                  </a:moveTo>
                  <a:lnTo>
                    <a:pt x="0" y="0"/>
                  </a:lnTo>
                  <a:lnTo>
                    <a:pt x="20616" y="40939"/>
                  </a:lnTo>
                  <a:lnTo>
                    <a:pt x="41085" y="0"/>
                  </a:lnTo>
                  <a:close/>
                </a:path>
              </a:pathLst>
            </a:custGeom>
            <a:noFill/>
            <a:ln w="7299" cap="flat">
              <a:solidFill>
                <a:srgbClr val="0BA157"/>
              </a:solidFill>
              <a:prstDash val="solid"/>
              <a:round/>
            </a:ln>
          </p:spPr>
          <p:txBody>
            <a:bodyPr rtlCol="0" anchor="ctr"/>
            <a:lstStyle/>
            <a:p>
              <a:endParaRPr lang="fr-FR" sz="1350"/>
            </a:p>
          </p:txBody>
        </p:sp>
        <p:sp>
          <p:nvSpPr>
            <p:cNvPr id="688" name="Forme libre : forme 687">
              <a:extLst>
                <a:ext uri="{FF2B5EF4-FFF2-40B4-BE49-F238E27FC236}">
                  <a16:creationId xmlns:a16="http://schemas.microsoft.com/office/drawing/2014/main" id="{5692A8EF-F9DE-4624-BCC4-16E6BF4CACB0}"/>
                </a:ext>
              </a:extLst>
            </p:cNvPr>
            <p:cNvSpPr/>
            <p:nvPr/>
          </p:nvSpPr>
          <p:spPr>
            <a:xfrm>
              <a:off x="3119721" y="2136643"/>
              <a:ext cx="40938" cy="40938"/>
            </a:xfrm>
            <a:custGeom>
              <a:avLst/>
              <a:gdLst>
                <a:gd name="connsiteX0" fmla="*/ 40939 w 40938"/>
                <a:gd name="connsiteY0" fmla="*/ 0 h 40938"/>
                <a:gd name="connsiteX1" fmla="*/ 0 w 40938"/>
                <a:gd name="connsiteY1" fmla="*/ 0 h 40938"/>
                <a:gd name="connsiteX2" fmla="*/ 20616 w 40938"/>
                <a:gd name="connsiteY2" fmla="*/ 40939 h 40938"/>
                <a:gd name="connsiteX3" fmla="*/ 40939 w 40938"/>
                <a:gd name="connsiteY3" fmla="*/ 0 h 40938"/>
              </a:gdLst>
              <a:ahLst/>
              <a:cxnLst>
                <a:cxn ang="0">
                  <a:pos x="connsiteX0" y="connsiteY0"/>
                </a:cxn>
                <a:cxn ang="0">
                  <a:pos x="connsiteX1" y="connsiteY1"/>
                </a:cxn>
                <a:cxn ang="0">
                  <a:pos x="connsiteX2" y="connsiteY2"/>
                </a:cxn>
                <a:cxn ang="0">
                  <a:pos x="connsiteX3" y="connsiteY3"/>
                </a:cxn>
              </a:cxnLst>
              <a:rect l="l" t="t" r="r" b="b"/>
              <a:pathLst>
                <a:path w="40938"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689" name="Forme libre : forme 688">
              <a:extLst>
                <a:ext uri="{FF2B5EF4-FFF2-40B4-BE49-F238E27FC236}">
                  <a16:creationId xmlns:a16="http://schemas.microsoft.com/office/drawing/2014/main" id="{DE49EABF-407C-4773-BD84-3B670A1254A2}"/>
                </a:ext>
              </a:extLst>
            </p:cNvPr>
            <p:cNvSpPr/>
            <p:nvPr/>
          </p:nvSpPr>
          <p:spPr>
            <a:xfrm>
              <a:off x="3071618" y="2136643"/>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690" name="Forme libre : forme 689">
              <a:extLst>
                <a:ext uri="{FF2B5EF4-FFF2-40B4-BE49-F238E27FC236}">
                  <a16:creationId xmlns:a16="http://schemas.microsoft.com/office/drawing/2014/main" id="{F1C0912E-D13E-470A-8190-433E40BF7FDB}"/>
                </a:ext>
              </a:extLst>
            </p:cNvPr>
            <p:cNvSpPr/>
            <p:nvPr/>
          </p:nvSpPr>
          <p:spPr>
            <a:xfrm>
              <a:off x="3095012" y="2183138"/>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691" name="Forme libre : forme 690">
              <a:extLst>
                <a:ext uri="{FF2B5EF4-FFF2-40B4-BE49-F238E27FC236}">
                  <a16:creationId xmlns:a16="http://schemas.microsoft.com/office/drawing/2014/main" id="{EB4E1B23-21A5-44FF-BB59-5F5B5D45BC1E}"/>
                </a:ext>
              </a:extLst>
            </p:cNvPr>
            <p:cNvSpPr/>
            <p:nvPr/>
          </p:nvSpPr>
          <p:spPr>
            <a:xfrm>
              <a:off x="3143115" y="2183138"/>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692" name="Forme libre : forme 691">
              <a:extLst>
                <a:ext uri="{FF2B5EF4-FFF2-40B4-BE49-F238E27FC236}">
                  <a16:creationId xmlns:a16="http://schemas.microsoft.com/office/drawing/2014/main" id="{89AF03BE-D009-4C36-9A22-AAA5A33C7B0F}"/>
                </a:ext>
              </a:extLst>
            </p:cNvPr>
            <p:cNvSpPr/>
            <p:nvPr/>
          </p:nvSpPr>
          <p:spPr>
            <a:xfrm>
              <a:off x="3191072" y="2183138"/>
              <a:ext cx="41085" cy="40938"/>
            </a:xfrm>
            <a:custGeom>
              <a:avLst/>
              <a:gdLst>
                <a:gd name="connsiteX0" fmla="*/ 41085 w 41085"/>
                <a:gd name="connsiteY0" fmla="*/ 0 h 40938"/>
                <a:gd name="connsiteX1" fmla="*/ 0 w 41085"/>
                <a:gd name="connsiteY1" fmla="*/ 0 h 40938"/>
                <a:gd name="connsiteX2" fmla="*/ 20616 w 41085"/>
                <a:gd name="connsiteY2" fmla="*/ 40939 h 40938"/>
                <a:gd name="connsiteX3" fmla="*/ 41085 w 41085"/>
                <a:gd name="connsiteY3" fmla="*/ 0 h 40938"/>
              </a:gdLst>
              <a:ahLst/>
              <a:cxnLst>
                <a:cxn ang="0">
                  <a:pos x="connsiteX0" y="connsiteY0"/>
                </a:cxn>
                <a:cxn ang="0">
                  <a:pos x="connsiteX1" y="connsiteY1"/>
                </a:cxn>
                <a:cxn ang="0">
                  <a:pos x="connsiteX2" y="connsiteY2"/>
                </a:cxn>
                <a:cxn ang="0">
                  <a:pos x="connsiteX3" y="connsiteY3"/>
                </a:cxn>
              </a:cxnLst>
              <a:rect l="l" t="t" r="r" b="b"/>
              <a:pathLst>
                <a:path w="41085" h="40938">
                  <a:moveTo>
                    <a:pt x="41085" y="0"/>
                  </a:moveTo>
                  <a:lnTo>
                    <a:pt x="0" y="0"/>
                  </a:lnTo>
                  <a:lnTo>
                    <a:pt x="20616" y="40939"/>
                  </a:lnTo>
                  <a:lnTo>
                    <a:pt x="41085" y="0"/>
                  </a:lnTo>
                  <a:close/>
                </a:path>
              </a:pathLst>
            </a:custGeom>
            <a:noFill/>
            <a:ln w="7299" cap="flat">
              <a:solidFill>
                <a:srgbClr val="0BA157"/>
              </a:solidFill>
              <a:prstDash val="solid"/>
              <a:round/>
            </a:ln>
          </p:spPr>
          <p:txBody>
            <a:bodyPr rtlCol="0" anchor="ctr"/>
            <a:lstStyle/>
            <a:p>
              <a:endParaRPr lang="fr-FR" sz="1350"/>
            </a:p>
          </p:txBody>
        </p:sp>
        <p:sp>
          <p:nvSpPr>
            <p:cNvPr id="693" name="Forme libre : forme 692">
              <a:extLst>
                <a:ext uri="{FF2B5EF4-FFF2-40B4-BE49-F238E27FC236}">
                  <a16:creationId xmlns:a16="http://schemas.microsoft.com/office/drawing/2014/main" id="{DE5A1E4A-820B-46CA-991A-A228940EA0CF}"/>
                </a:ext>
              </a:extLst>
            </p:cNvPr>
            <p:cNvSpPr/>
            <p:nvPr/>
          </p:nvSpPr>
          <p:spPr>
            <a:xfrm>
              <a:off x="2622459" y="1286726"/>
              <a:ext cx="389505" cy="2065220"/>
            </a:xfrm>
            <a:custGeom>
              <a:avLst/>
              <a:gdLst>
                <a:gd name="connsiteX0" fmla="*/ 0 w 389505"/>
                <a:gd name="connsiteY0" fmla="*/ 978144 h 2065220"/>
                <a:gd name="connsiteX1" fmla="*/ 0 w 389505"/>
                <a:gd name="connsiteY1" fmla="*/ 261711 h 2065220"/>
                <a:gd name="connsiteX2" fmla="*/ 19154 w 389505"/>
                <a:gd name="connsiteY2" fmla="*/ 224574 h 2065220"/>
                <a:gd name="connsiteX3" fmla="*/ 308505 w 389505"/>
                <a:gd name="connsiteY3" fmla="*/ 10522 h 2065220"/>
                <a:gd name="connsiteX4" fmla="*/ 379063 w 389505"/>
                <a:gd name="connsiteY4" fmla="*/ 19517 h 2065220"/>
                <a:gd name="connsiteX5" fmla="*/ 389505 w 389505"/>
                <a:gd name="connsiteY5" fmla="*/ 47513 h 2065220"/>
                <a:gd name="connsiteX6" fmla="*/ 389505 w 389505"/>
                <a:gd name="connsiteY6" fmla="*/ 2065220 h 20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05" h="2065220">
                  <a:moveTo>
                    <a:pt x="0" y="978144"/>
                  </a:moveTo>
                  <a:lnTo>
                    <a:pt x="0" y="261711"/>
                  </a:lnTo>
                  <a:cubicBezTo>
                    <a:pt x="102" y="246988"/>
                    <a:pt x="7215" y="233195"/>
                    <a:pt x="19154" y="224574"/>
                  </a:cubicBezTo>
                  <a:lnTo>
                    <a:pt x="308505" y="10522"/>
                  </a:lnTo>
                  <a:cubicBezTo>
                    <a:pt x="330473" y="-6479"/>
                    <a:pt x="362063" y="-2451"/>
                    <a:pt x="379063" y="19517"/>
                  </a:cubicBezTo>
                  <a:cubicBezTo>
                    <a:pt x="385299" y="27576"/>
                    <a:pt x="388941" y="37339"/>
                    <a:pt x="389505" y="47513"/>
                  </a:cubicBezTo>
                  <a:lnTo>
                    <a:pt x="389505" y="2065220"/>
                  </a:lnTo>
                </a:path>
              </a:pathLst>
            </a:custGeom>
            <a:noFill/>
            <a:ln w="14598" cap="rnd">
              <a:solidFill>
                <a:srgbClr val="0BA157"/>
              </a:solidFill>
              <a:prstDash val="solid"/>
              <a:round/>
            </a:ln>
          </p:spPr>
          <p:txBody>
            <a:bodyPr rtlCol="0" anchor="ctr"/>
            <a:lstStyle/>
            <a:p>
              <a:endParaRPr lang="fr-FR" sz="1350"/>
            </a:p>
          </p:txBody>
        </p:sp>
        <p:sp>
          <p:nvSpPr>
            <p:cNvPr id="694" name="Forme libre : forme 693">
              <a:extLst>
                <a:ext uri="{FF2B5EF4-FFF2-40B4-BE49-F238E27FC236}">
                  <a16:creationId xmlns:a16="http://schemas.microsoft.com/office/drawing/2014/main" id="{9800ED65-A42B-4F2F-A674-52B6087FD414}"/>
                </a:ext>
              </a:extLst>
            </p:cNvPr>
            <p:cNvSpPr/>
            <p:nvPr/>
          </p:nvSpPr>
          <p:spPr>
            <a:xfrm>
              <a:off x="2574501" y="2264870"/>
              <a:ext cx="225457" cy="1198489"/>
            </a:xfrm>
            <a:custGeom>
              <a:avLst/>
              <a:gdLst>
                <a:gd name="connsiteX0" fmla="*/ 0 w 225457"/>
                <a:gd name="connsiteY0" fmla="*/ 532646 h 1198489"/>
                <a:gd name="connsiteX1" fmla="*/ 0 w 225457"/>
                <a:gd name="connsiteY1" fmla="*/ 41524 h 1198489"/>
                <a:gd name="connsiteX2" fmla="*/ 41232 w 225457"/>
                <a:gd name="connsiteY2" fmla="*/ 0 h 1198489"/>
                <a:gd name="connsiteX3" fmla="*/ 41378 w 225457"/>
                <a:gd name="connsiteY3" fmla="*/ 0 h 1198489"/>
                <a:gd name="connsiteX4" fmla="*/ 183933 w 225457"/>
                <a:gd name="connsiteY4" fmla="*/ 0 h 1198489"/>
                <a:gd name="connsiteX5" fmla="*/ 225457 w 225457"/>
                <a:gd name="connsiteY5" fmla="*/ 41524 h 1198489"/>
                <a:gd name="connsiteX6" fmla="*/ 225457 w 225457"/>
                <a:gd name="connsiteY6" fmla="*/ 1131378 h 1198489"/>
                <a:gd name="connsiteX7" fmla="*/ 222972 w 225457"/>
                <a:gd name="connsiteY7" fmla="*/ 1198489 h 119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457" h="1198489">
                  <a:moveTo>
                    <a:pt x="0" y="532646"/>
                  </a:moveTo>
                  <a:lnTo>
                    <a:pt x="0" y="41524"/>
                  </a:lnTo>
                  <a:cubicBezTo>
                    <a:pt x="-80" y="18671"/>
                    <a:pt x="18379" y="80"/>
                    <a:pt x="41232" y="0"/>
                  </a:cubicBezTo>
                  <a:cubicBezTo>
                    <a:pt x="41280" y="0"/>
                    <a:pt x="41330" y="0"/>
                    <a:pt x="41378" y="0"/>
                  </a:cubicBezTo>
                  <a:lnTo>
                    <a:pt x="183933" y="0"/>
                  </a:lnTo>
                  <a:cubicBezTo>
                    <a:pt x="206866" y="0"/>
                    <a:pt x="225457" y="18591"/>
                    <a:pt x="225457" y="41524"/>
                  </a:cubicBezTo>
                  <a:lnTo>
                    <a:pt x="225457" y="1131378"/>
                  </a:lnTo>
                  <a:cubicBezTo>
                    <a:pt x="225457" y="1131378"/>
                    <a:pt x="224434" y="1160620"/>
                    <a:pt x="222972" y="1198489"/>
                  </a:cubicBezTo>
                </a:path>
              </a:pathLst>
            </a:custGeom>
            <a:noFill/>
            <a:ln w="14598" cap="flat">
              <a:solidFill>
                <a:srgbClr val="0BA157"/>
              </a:solidFill>
              <a:prstDash val="solid"/>
              <a:miter/>
            </a:ln>
          </p:spPr>
          <p:txBody>
            <a:bodyPr rtlCol="0" anchor="ctr"/>
            <a:lstStyle/>
            <a:p>
              <a:endParaRPr lang="fr-FR" sz="1350"/>
            </a:p>
          </p:txBody>
        </p:sp>
        <p:sp>
          <p:nvSpPr>
            <p:cNvPr id="695" name="Forme libre : forme 694">
              <a:extLst>
                <a:ext uri="{FF2B5EF4-FFF2-40B4-BE49-F238E27FC236}">
                  <a16:creationId xmlns:a16="http://schemas.microsoft.com/office/drawing/2014/main" id="{2A2BEAC5-01B2-4AC4-BF62-A8957289FBA8}"/>
                </a:ext>
              </a:extLst>
            </p:cNvPr>
            <p:cNvSpPr/>
            <p:nvPr/>
          </p:nvSpPr>
          <p:spPr>
            <a:xfrm>
              <a:off x="3011964" y="3758851"/>
              <a:ext cx="14621" cy="41523"/>
            </a:xfrm>
            <a:custGeom>
              <a:avLst/>
              <a:gdLst>
                <a:gd name="connsiteX0" fmla="*/ 0 w 14621"/>
                <a:gd name="connsiteY0" fmla="*/ 0 h 41523"/>
                <a:gd name="connsiteX1" fmla="*/ 0 w 14621"/>
                <a:gd name="connsiteY1" fmla="*/ 41524 h 41523"/>
              </a:gdLst>
              <a:ahLst/>
              <a:cxnLst>
                <a:cxn ang="0">
                  <a:pos x="connsiteX0" y="connsiteY0"/>
                </a:cxn>
                <a:cxn ang="0">
                  <a:pos x="connsiteX1" y="connsiteY1"/>
                </a:cxn>
              </a:cxnLst>
              <a:rect l="l" t="t" r="r" b="b"/>
              <a:pathLst>
                <a:path w="14621" h="41523">
                  <a:moveTo>
                    <a:pt x="0" y="0"/>
                  </a:moveTo>
                  <a:lnTo>
                    <a:pt x="0" y="41524"/>
                  </a:lnTo>
                </a:path>
              </a:pathLst>
            </a:custGeom>
            <a:ln w="14598" cap="rnd">
              <a:solidFill>
                <a:srgbClr val="0BA157"/>
              </a:solidFill>
              <a:prstDash val="solid"/>
              <a:round/>
            </a:ln>
          </p:spPr>
          <p:txBody>
            <a:bodyPr rtlCol="0" anchor="ctr"/>
            <a:lstStyle/>
            <a:p>
              <a:endParaRPr lang="fr-FR" sz="1350"/>
            </a:p>
          </p:txBody>
        </p:sp>
        <p:sp>
          <p:nvSpPr>
            <p:cNvPr id="696" name="Forme libre : forme 695">
              <a:extLst>
                <a:ext uri="{FF2B5EF4-FFF2-40B4-BE49-F238E27FC236}">
                  <a16:creationId xmlns:a16="http://schemas.microsoft.com/office/drawing/2014/main" id="{D72FF51D-011D-4EA2-B81B-F94880AD4E36}"/>
                </a:ext>
              </a:extLst>
            </p:cNvPr>
            <p:cNvSpPr/>
            <p:nvPr/>
          </p:nvSpPr>
          <p:spPr>
            <a:xfrm>
              <a:off x="3016935" y="2566356"/>
              <a:ext cx="484834" cy="956071"/>
            </a:xfrm>
            <a:custGeom>
              <a:avLst/>
              <a:gdLst>
                <a:gd name="connsiteX0" fmla="*/ 484835 w 484834"/>
                <a:gd name="connsiteY0" fmla="*/ 956072 h 956071"/>
                <a:gd name="connsiteX1" fmla="*/ 484835 w 484834"/>
                <a:gd name="connsiteY1" fmla="*/ 229697 h 956071"/>
                <a:gd name="connsiteX2" fmla="*/ 440971 w 484834"/>
                <a:gd name="connsiteY2" fmla="*/ 185834 h 956071"/>
                <a:gd name="connsiteX3" fmla="*/ 418309 w 484834"/>
                <a:gd name="connsiteY3" fmla="*/ 185834 h 956071"/>
                <a:gd name="connsiteX4" fmla="*/ 374446 w 484834"/>
                <a:gd name="connsiteY4" fmla="*/ 141971 h 956071"/>
                <a:gd name="connsiteX5" fmla="*/ 374446 w 484834"/>
                <a:gd name="connsiteY5" fmla="*/ 138023 h 956071"/>
                <a:gd name="connsiteX6" fmla="*/ 329705 w 484834"/>
                <a:gd name="connsiteY6" fmla="*/ 94160 h 956071"/>
                <a:gd name="connsiteX7" fmla="*/ 321664 w 484834"/>
                <a:gd name="connsiteY7" fmla="*/ 94160 h 956071"/>
                <a:gd name="connsiteX8" fmla="*/ 277800 w 484834"/>
                <a:gd name="connsiteY8" fmla="*/ 49565 h 956071"/>
                <a:gd name="connsiteX9" fmla="*/ 277800 w 484834"/>
                <a:gd name="connsiteY9" fmla="*/ 43863 h 956071"/>
                <a:gd name="connsiteX10" fmla="*/ 233937 w 484834"/>
                <a:gd name="connsiteY10" fmla="*/ 0 h 956071"/>
                <a:gd name="connsiteX11" fmla="*/ 131590 w 484834"/>
                <a:gd name="connsiteY11" fmla="*/ 0 h 956071"/>
                <a:gd name="connsiteX12" fmla="*/ 87726 w 484834"/>
                <a:gd name="connsiteY12" fmla="*/ 43863 h 956071"/>
                <a:gd name="connsiteX13" fmla="*/ 87726 w 484834"/>
                <a:gd name="connsiteY13" fmla="*/ 319617 h 956071"/>
                <a:gd name="connsiteX14" fmla="*/ 43863 w 484834"/>
                <a:gd name="connsiteY14" fmla="*/ 364211 h 956071"/>
                <a:gd name="connsiteX15" fmla="*/ 43863 w 484834"/>
                <a:gd name="connsiteY15" fmla="*/ 364211 h 956071"/>
                <a:gd name="connsiteX16" fmla="*/ 0 w 484834"/>
                <a:gd name="connsiteY16" fmla="*/ 408074 h 956071"/>
                <a:gd name="connsiteX17" fmla="*/ 0 w 484834"/>
                <a:gd name="connsiteY17" fmla="*/ 839980 h 95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834" h="956071">
                  <a:moveTo>
                    <a:pt x="484835" y="956072"/>
                  </a:moveTo>
                  <a:lnTo>
                    <a:pt x="484835" y="229697"/>
                  </a:lnTo>
                  <a:cubicBezTo>
                    <a:pt x="484367" y="205675"/>
                    <a:pt x="464994" y="186302"/>
                    <a:pt x="440971" y="185834"/>
                  </a:cubicBezTo>
                  <a:lnTo>
                    <a:pt x="418309" y="185834"/>
                  </a:lnTo>
                  <a:cubicBezTo>
                    <a:pt x="394286" y="185366"/>
                    <a:pt x="374913" y="165999"/>
                    <a:pt x="374446" y="141971"/>
                  </a:cubicBezTo>
                  <a:lnTo>
                    <a:pt x="374446" y="138023"/>
                  </a:lnTo>
                  <a:cubicBezTo>
                    <a:pt x="374051" y="113623"/>
                    <a:pt x="354108" y="94076"/>
                    <a:pt x="329705" y="94160"/>
                  </a:cubicBezTo>
                  <a:lnTo>
                    <a:pt x="321664" y="94160"/>
                  </a:lnTo>
                  <a:cubicBezTo>
                    <a:pt x="297349" y="93683"/>
                    <a:pt x="277873" y="73879"/>
                    <a:pt x="277800" y="49565"/>
                  </a:cubicBezTo>
                  <a:lnTo>
                    <a:pt x="277800" y="43863"/>
                  </a:lnTo>
                  <a:cubicBezTo>
                    <a:pt x="277332" y="19835"/>
                    <a:pt x="257959" y="466"/>
                    <a:pt x="233937" y="0"/>
                  </a:cubicBezTo>
                  <a:lnTo>
                    <a:pt x="131590" y="0"/>
                  </a:lnTo>
                  <a:cubicBezTo>
                    <a:pt x="107561" y="466"/>
                    <a:pt x="88193" y="19835"/>
                    <a:pt x="87726" y="43863"/>
                  </a:cubicBezTo>
                  <a:lnTo>
                    <a:pt x="87726" y="319617"/>
                  </a:lnTo>
                  <a:cubicBezTo>
                    <a:pt x="87652" y="343931"/>
                    <a:pt x="68172" y="363728"/>
                    <a:pt x="43863" y="364211"/>
                  </a:cubicBezTo>
                  <a:lnTo>
                    <a:pt x="43863" y="364211"/>
                  </a:lnTo>
                  <a:cubicBezTo>
                    <a:pt x="19835" y="364679"/>
                    <a:pt x="466" y="384052"/>
                    <a:pt x="0" y="408074"/>
                  </a:cubicBezTo>
                  <a:lnTo>
                    <a:pt x="0" y="839980"/>
                  </a:lnTo>
                </a:path>
              </a:pathLst>
            </a:custGeom>
            <a:noFill/>
            <a:ln w="14598" cap="rnd">
              <a:solidFill>
                <a:srgbClr val="0BA157"/>
              </a:solidFill>
              <a:prstDash val="solid"/>
              <a:round/>
            </a:ln>
          </p:spPr>
          <p:txBody>
            <a:bodyPr rtlCol="0" anchor="ctr"/>
            <a:lstStyle/>
            <a:p>
              <a:endParaRPr lang="fr-FR" sz="1350"/>
            </a:p>
          </p:txBody>
        </p:sp>
        <p:sp>
          <p:nvSpPr>
            <p:cNvPr id="697" name="Forme libre : forme 696">
              <a:extLst>
                <a:ext uri="{FF2B5EF4-FFF2-40B4-BE49-F238E27FC236}">
                  <a16:creationId xmlns:a16="http://schemas.microsoft.com/office/drawing/2014/main" id="{588A30A6-D1C0-4575-AC03-3E9176ABA2E4}"/>
                </a:ext>
              </a:extLst>
            </p:cNvPr>
            <p:cNvSpPr/>
            <p:nvPr/>
          </p:nvSpPr>
          <p:spPr>
            <a:xfrm>
              <a:off x="3174843" y="2797516"/>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698" name="Forme libre : forme 697">
              <a:extLst>
                <a:ext uri="{FF2B5EF4-FFF2-40B4-BE49-F238E27FC236}">
                  <a16:creationId xmlns:a16="http://schemas.microsoft.com/office/drawing/2014/main" id="{39C05985-8ED4-41E3-BCA4-634FD47ABB3F}"/>
                </a:ext>
              </a:extLst>
            </p:cNvPr>
            <p:cNvSpPr/>
            <p:nvPr/>
          </p:nvSpPr>
          <p:spPr>
            <a:xfrm>
              <a:off x="3215051" y="2797516"/>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699" name="Forme libre : forme 698">
              <a:extLst>
                <a:ext uri="{FF2B5EF4-FFF2-40B4-BE49-F238E27FC236}">
                  <a16:creationId xmlns:a16="http://schemas.microsoft.com/office/drawing/2014/main" id="{AFD78D59-96B6-48EB-B4DC-3C4916A797E1}"/>
                </a:ext>
              </a:extLst>
            </p:cNvPr>
            <p:cNvSpPr/>
            <p:nvPr/>
          </p:nvSpPr>
          <p:spPr>
            <a:xfrm>
              <a:off x="3174843" y="2663733"/>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0" name="Forme libre : forme 699">
              <a:extLst>
                <a:ext uri="{FF2B5EF4-FFF2-40B4-BE49-F238E27FC236}">
                  <a16:creationId xmlns:a16="http://schemas.microsoft.com/office/drawing/2014/main" id="{DB06193B-C1F8-402A-871F-38341EE947F1}"/>
                </a:ext>
              </a:extLst>
            </p:cNvPr>
            <p:cNvSpPr/>
            <p:nvPr/>
          </p:nvSpPr>
          <p:spPr>
            <a:xfrm>
              <a:off x="3215051" y="2663733"/>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1" name="Forme libre : forme 700">
              <a:extLst>
                <a:ext uri="{FF2B5EF4-FFF2-40B4-BE49-F238E27FC236}">
                  <a16:creationId xmlns:a16="http://schemas.microsoft.com/office/drawing/2014/main" id="{23931AF1-385D-4652-A2D9-B75F35AD79DF}"/>
                </a:ext>
              </a:extLst>
            </p:cNvPr>
            <p:cNvSpPr/>
            <p:nvPr/>
          </p:nvSpPr>
          <p:spPr>
            <a:xfrm>
              <a:off x="3213150" y="2605980"/>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2" name="Forme libre : forme 701">
              <a:extLst>
                <a:ext uri="{FF2B5EF4-FFF2-40B4-BE49-F238E27FC236}">
                  <a16:creationId xmlns:a16="http://schemas.microsoft.com/office/drawing/2014/main" id="{E4FFD3F8-AE0E-455B-81A8-E1FC754CE6D4}"/>
                </a:ext>
              </a:extLst>
            </p:cNvPr>
            <p:cNvSpPr/>
            <p:nvPr/>
          </p:nvSpPr>
          <p:spPr>
            <a:xfrm>
              <a:off x="3253358" y="2605980"/>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3" name="Forme libre : forme 702">
              <a:extLst>
                <a:ext uri="{FF2B5EF4-FFF2-40B4-BE49-F238E27FC236}">
                  <a16:creationId xmlns:a16="http://schemas.microsoft.com/office/drawing/2014/main" id="{CB572B45-50B1-4AC7-86EA-AEA2760C7457}"/>
                </a:ext>
              </a:extLst>
            </p:cNvPr>
            <p:cNvSpPr/>
            <p:nvPr/>
          </p:nvSpPr>
          <p:spPr>
            <a:xfrm>
              <a:off x="3257598" y="2729381"/>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4" name="Forme libre : forme 703">
              <a:extLst>
                <a:ext uri="{FF2B5EF4-FFF2-40B4-BE49-F238E27FC236}">
                  <a16:creationId xmlns:a16="http://schemas.microsoft.com/office/drawing/2014/main" id="{B52099CA-8BA0-446B-B2CF-A3FA72DC2F92}"/>
                </a:ext>
              </a:extLst>
            </p:cNvPr>
            <p:cNvSpPr/>
            <p:nvPr/>
          </p:nvSpPr>
          <p:spPr>
            <a:xfrm>
              <a:off x="3215051" y="2861994"/>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705" name="Forme libre : forme 704">
              <a:extLst>
                <a:ext uri="{FF2B5EF4-FFF2-40B4-BE49-F238E27FC236}">
                  <a16:creationId xmlns:a16="http://schemas.microsoft.com/office/drawing/2014/main" id="{5DAE7DFC-B32D-428D-BFFD-A20DBCDB5055}"/>
                </a:ext>
              </a:extLst>
            </p:cNvPr>
            <p:cNvSpPr/>
            <p:nvPr/>
          </p:nvSpPr>
          <p:spPr>
            <a:xfrm>
              <a:off x="4616188" y="2767347"/>
              <a:ext cx="242155" cy="86641"/>
            </a:xfrm>
            <a:custGeom>
              <a:avLst/>
              <a:gdLst>
                <a:gd name="connsiteX0" fmla="*/ 0 w 242155"/>
                <a:gd name="connsiteY0" fmla="*/ 31485 h 86641"/>
                <a:gd name="connsiteX1" fmla="*/ 237008 w 242155"/>
                <a:gd name="connsiteY1" fmla="*/ 78857 h 86641"/>
                <a:gd name="connsiteX2" fmla="*/ 241935 w 242155"/>
                <a:gd name="connsiteY2" fmla="*/ 70479 h 86641"/>
                <a:gd name="connsiteX3" fmla="*/ 239785 w 242155"/>
                <a:gd name="connsiteY3" fmla="*/ 67014 h 86641"/>
                <a:gd name="connsiteX4" fmla="*/ 5848 w 242155"/>
                <a:gd name="connsiteY4" fmla="*/ 1219 h 8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5" h="86641">
                  <a:moveTo>
                    <a:pt x="0" y="31485"/>
                  </a:moveTo>
                  <a:cubicBezTo>
                    <a:pt x="49127" y="60727"/>
                    <a:pt x="141824" y="104590"/>
                    <a:pt x="237008" y="78857"/>
                  </a:cubicBezTo>
                  <a:cubicBezTo>
                    <a:pt x="240677" y="77907"/>
                    <a:pt x="242885" y="74149"/>
                    <a:pt x="241935" y="70479"/>
                  </a:cubicBezTo>
                  <a:cubicBezTo>
                    <a:pt x="241584" y="69134"/>
                    <a:pt x="240838" y="67920"/>
                    <a:pt x="239785" y="67014"/>
                  </a:cubicBezTo>
                  <a:cubicBezTo>
                    <a:pt x="166680" y="488"/>
                    <a:pt x="63017" y="-3021"/>
                    <a:pt x="5848" y="1219"/>
                  </a:cubicBezTo>
                </a:path>
              </a:pathLst>
            </a:custGeom>
            <a:noFill/>
            <a:ln w="14598" cap="rnd">
              <a:solidFill>
                <a:srgbClr val="0BA157"/>
              </a:solidFill>
              <a:prstDash val="solid"/>
              <a:round/>
            </a:ln>
          </p:spPr>
          <p:txBody>
            <a:bodyPr rtlCol="0" anchor="ctr"/>
            <a:lstStyle/>
            <a:p>
              <a:endParaRPr lang="fr-FR" sz="1350"/>
            </a:p>
          </p:txBody>
        </p:sp>
        <p:sp>
          <p:nvSpPr>
            <p:cNvPr id="706" name="Forme libre : forme 705">
              <a:extLst>
                <a:ext uri="{FF2B5EF4-FFF2-40B4-BE49-F238E27FC236}">
                  <a16:creationId xmlns:a16="http://schemas.microsoft.com/office/drawing/2014/main" id="{6D447378-37BB-4AAC-AF4E-2DA05D8D31EF}"/>
                </a:ext>
              </a:extLst>
            </p:cNvPr>
            <p:cNvSpPr/>
            <p:nvPr/>
          </p:nvSpPr>
          <p:spPr>
            <a:xfrm>
              <a:off x="4377774" y="2792398"/>
              <a:ext cx="180075" cy="188944"/>
            </a:xfrm>
            <a:custGeom>
              <a:avLst/>
              <a:gdLst>
                <a:gd name="connsiteX0" fmla="*/ 153611 w 180075"/>
                <a:gd name="connsiteY0" fmla="*/ 0 h 188944"/>
                <a:gd name="connsiteX1" fmla="*/ 236 w 180075"/>
                <a:gd name="connsiteY1" fmla="*/ 180132 h 188944"/>
                <a:gd name="connsiteX2" fmla="*/ 5222 w 180075"/>
                <a:gd name="connsiteY2" fmla="*/ 188714 h 188944"/>
                <a:gd name="connsiteX3" fmla="*/ 9155 w 180075"/>
                <a:gd name="connsiteY3" fmla="*/ 188612 h 188944"/>
                <a:gd name="connsiteX4" fmla="*/ 180075 w 180075"/>
                <a:gd name="connsiteY4" fmla="*/ 20908 h 1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75" h="188944">
                  <a:moveTo>
                    <a:pt x="153611" y="0"/>
                  </a:moveTo>
                  <a:cubicBezTo>
                    <a:pt x="103022" y="29242"/>
                    <a:pt x="24215" y="87726"/>
                    <a:pt x="236" y="180132"/>
                  </a:cubicBezTo>
                  <a:cubicBezTo>
                    <a:pt x="-758" y="183875"/>
                    <a:pt x="1479" y="187720"/>
                    <a:pt x="5222" y="188714"/>
                  </a:cubicBezTo>
                  <a:cubicBezTo>
                    <a:pt x="6523" y="189050"/>
                    <a:pt x="7883" y="189021"/>
                    <a:pt x="9155" y="188612"/>
                  </a:cubicBezTo>
                  <a:cubicBezTo>
                    <a:pt x="101268" y="157908"/>
                    <a:pt x="155366" y="73105"/>
                    <a:pt x="180075" y="20908"/>
                  </a:cubicBezTo>
                </a:path>
              </a:pathLst>
            </a:custGeom>
            <a:noFill/>
            <a:ln w="14598" cap="rnd">
              <a:solidFill>
                <a:srgbClr val="0BA157"/>
              </a:solidFill>
              <a:prstDash val="solid"/>
              <a:round/>
            </a:ln>
          </p:spPr>
          <p:txBody>
            <a:bodyPr rtlCol="0" anchor="ctr"/>
            <a:lstStyle/>
            <a:p>
              <a:endParaRPr lang="fr-FR" sz="1350"/>
            </a:p>
          </p:txBody>
        </p:sp>
        <p:sp>
          <p:nvSpPr>
            <p:cNvPr id="707" name="Forme libre : forme 706">
              <a:extLst>
                <a:ext uri="{FF2B5EF4-FFF2-40B4-BE49-F238E27FC236}">
                  <a16:creationId xmlns:a16="http://schemas.microsoft.com/office/drawing/2014/main" id="{3725BE71-7DB0-4D8F-B8D8-56B9B99FFA66}"/>
                </a:ext>
              </a:extLst>
            </p:cNvPr>
            <p:cNvSpPr/>
            <p:nvPr/>
          </p:nvSpPr>
          <p:spPr>
            <a:xfrm>
              <a:off x="4481653" y="2502292"/>
              <a:ext cx="96005" cy="235422"/>
            </a:xfrm>
            <a:custGeom>
              <a:avLst/>
              <a:gdLst>
                <a:gd name="connsiteX0" fmla="*/ 95935 w 96005"/>
                <a:gd name="connsiteY0" fmla="*/ 232937 h 235422"/>
                <a:gd name="connsiteX1" fmla="*/ 16250 w 96005"/>
                <a:gd name="connsiteY1" fmla="*/ 1925 h 235422"/>
                <a:gd name="connsiteX2" fmla="*/ 6322 w 96005"/>
                <a:gd name="connsiteY2" fmla="*/ 2191 h 235422"/>
                <a:gd name="connsiteX3" fmla="*/ 4553 w 96005"/>
                <a:gd name="connsiteY3" fmla="*/ 5580 h 235422"/>
                <a:gd name="connsiteX4" fmla="*/ 63037 w 96005"/>
                <a:gd name="connsiteY4" fmla="*/ 235423 h 23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05" h="235422">
                  <a:moveTo>
                    <a:pt x="95935" y="232937"/>
                  </a:moveTo>
                  <a:cubicBezTo>
                    <a:pt x="96958" y="175915"/>
                    <a:pt x="87747" y="72106"/>
                    <a:pt x="16250" y="1925"/>
                  </a:cubicBezTo>
                  <a:cubicBezTo>
                    <a:pt x="13443" y="-742"/>
                    <a:pt x="8998" y="-623"/>
                    <a:pt x="6322" y="2191"/>
                  </a:cubicBezTo>
                  <a:cubicBezTo>
                    <a:pt x="5430" y="3134"/>
                    <a:pt x="4816" y="4308"/>
                    <a:pt x="4553" y="5580"/>
                  </a:cubicBezTo>
                  <a:cubicBezTo>
                    <a:pt x="-14601" y="99447"/>
                    <a:pt x="30871" y="187173"/>
                    <a:pt x="63037" y="235423"/>
                  </a:cubicBezTo>
                </a:path>
              </a:pathLst>
            </a:custGeom>
            <a:noFill/>
            <a:ln w="14598" cap="rnd">
              <a:solidFill>
                <a:srgbClr val="0BA157"/>
              </a:solidFill>
              <a:prstDash val="solid"/>
              <a:round/>
            </a:ln>
          </p:spPr>
          <p:txBody>
            <a:bodyPr rtlCol="0" anchor="ctr"/>
            <a:lstStyle/>
            <a:p>
              <a:endParaRPr lang="fr-FR" sz="1350"/>
            </a:p>
          </p:txBody>
        </p:sp>
        <p:sp>
          <p:nvSpPr>
            <p:cNvPr id="708" name="Forme libre : forme 707">
              <a:extLst>
                <a:ext uri="{FF2B5EF4-FFF2-40B4-BE49-F238E27FC236}">
                  <a16:creationId xmlns:a16="http://schemas.microsoft.com/office/drawing/2014/main" id="{930411D6-CF93-4CF7-8973-0EAB137BECFC}"/>
                </a:ext>
              </a:extLst>
            </p:cNvPr>
            <p:cNvSpPr/>
            <p:nvPr/>
          </p:nvSpPr>
          <p:spPr>
            <a:xfrm>
              <a:off x="4541913" y="2787135"/>
              <a:ext cx="64917" cy="735293"/>
            </a:xfrm>
            <a:custGeom>
              <a:avLst/>
              <a:gdLst>
                <a:gd name="connsiteX0" fmla="*/ 64918 w 64917"/>
                <a:gd name="connsiteY0" fmla="*/ 735294 h 735293"/>
                <a:gd name="connsiteX1" fmla="*/ 44887 w 64917"/>
                <a:gd name="connsiteY1" fmla="*/ 0 h 735293"/>
                <a:gd name="connsiteX2" fmla="*/ 35675 w 64917"/>
                <a:gd name="connsiteY2" fmla="*/ 0 h 735293"/>
                <a:gd name="connsiteX3" fmla="*/ 20177 w 64917"/>
                <a:gd name="connsiteY3" fmla="*/ 0 h 735293"/>
                <a:gd name="connsiteX4" fmla="*/ 0 w 64917"/>
                <a:gd name="connsiteY4" fmla="*/ 735294 h 7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17" h="735293">
                  <a:moveTo>
                    <a:pt x="64918" y="735294"/>
                  </a:moveTo>
                  <a:lnTo>
                    <a:pt x="44887" y="0"/>
                  </a:lnTo>
                  <a:lnTo>
                    <a:pt x="35675" y="0"/>
                  </a:lnTo>
                  <a:lnTo>
                    <a:pt x="20177" y="0"/>
                  </a:lnTo>
                  <a:lnTo>
                    <a:pt x="0" y="735294"/>
                  </a:lnTo>
                </a:path>
              </a:pathLst>
            </a:custGeom>
            <a:noFill/>
            <a:ln w="14598" cap="flat">
              <a:solidFill>
                <a:srgbClr val="0BA157"/>
              </a:solidFill>
              <a:prstDash val="solid"/>
              <a:miter/>
            </a:ln>
          </p:spPr>
          <p:txBody>
            <a:bodyPr rtlCol="0" anchor="ctr"/>
            <a:lstStyle/>
            <a:p>
              <a:endParaRPr lang="fr-FR" sz="1350"/>
            </a:p>
          </p:txBody>
        </p:sp>
        <p:sp>
          <p:nvSpPr>
            <p:cNvPr id="709" name="Forme libre : forme 708">
              <a:extLst>
                <a:ext uri="{FF2B5EF4-FFF2-40B4-BE49-F238E27FC236}">
                  <a16:creationId xmlns:a16="http://schemas.microsoft.com/office/drawing/2014/main" id="{633D53DB-64C3-4FD1-88EF-BED43C36E721}"/>
                </a:ext>
              </a:extLst>
            </p:cNvPr>
            <p:cNvSpPr/>
            <p:nvPr/>
          </p:nvSpPr>
          <p:spPr>
            <a:xfrm>
              <a:off x="4544772" y="2741936"/>
              <a:ext cx="61473" cy="61282"/>
            </a:xfrm>
            <a:custGeom>
              <a:avLst/>
              <a:gdLst>
                <a:gd name="connsiteX0" fmla="*/ 60303 w 61473"/>
                <a:gd name="connsiteY0" fmla="*/ 27800 h 61282"/>
                <a:gd name="connsiteX1" fmla="*/ 60303 w 61473"/>
                <a:gd name="connsiteY1" fmla="*/ 26922 h 61282"/>
                <a:gd name="connsiteX2" fmla="*/ 60303 w 61473"/>
                <a:gd name="connsiteY2" fmla="*/ 25022 h 61282"/>
                <a:gd name="connsiteX3" fmla="*/ 60303 w 61473"/>
                <a:gd name="connsiteY3" fmla="*/ 23998 h 61282"/>
                <a:gd name="connsiteX4" fmla="*/ 60303 w 61473"/>
                <a:gd name="connsiteY4" fmla="*/ 22536 h 61282"/>
                <a:gd name="connsiteX5" fmla="*/ 22537 w 61473"/>
                <a:gd name="connsiteY5" fmla="*/ 1116 h 61282"/>
                <a:gd name="connsiteX6" fmla="*/ 1117 w 61473"/>
                <a:gd name="connsiteY6" fmla="*/ 38882 h 61282"/>
                <a:gd name="connsiteX7" fmla="*/ 27845 w 61473"/>
                <a:gd name="connsiteY7" fmla="*/ 61282 h 61282"/>
                <a:gd name="connsiteX8" fmla="*/ 30623 w 61473"/>
                <a:gd name="connsiteY8" fmla="*/ 61282 h 61282"/>
                <a:gd name="connsiteX9" fmla="*/ 61473 w 61473"/>
                <a:gd name="connsiteY9" fmla="*/ 30724 h 61282"/>
                <a:gd name="connsiteX10" fmla="*/ 61473 w 61473"/>
                <a:gd name="connsiteY10" fmla="*/ 30578 h 61282"/>
                <a:gd name="connsiteX11" fmla="*/ 60303 w 61473"/>
                <a:gd name="connsiteY11" fmla="*/ 27800 h 6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73" h="61282">
                  <a:moveTo>
                    <a:pt x="60303" y="27800"/>
                  </a:moveTo>
                  <a:cubicBezTo>
                    <a:pt x="60230" y="27507"/>
                    <a:pt x="60230" y="27215"/>
                    <a:pt x="60303" y="26922"/>
                  </a:cubicBezTo>
                  <a:cubicBezTo>
                    <a:pt x="60303" y="26922"/>
                    <a:pt x="60303" y="25607"/>
                    <a:pt x="60303" y="25022"/>
                  </a:cubicBezTo>
                  <a:cubicBezTo>
                    <a:pt x="60303" y="24437"/>
                    <a:pt x="60303" y="25022"/>
                    <a:pt x="60303" y="23998"/>
                  </a:cubicBezTo>
                  <a:lnTo>
                    <a:pt x="60303" y="22536"/>
                  </a:lnTo>
                  <a:cubicBezTo>
                    <a:pt x="55785" y="6190"/>
                    <a:pt x="38883" y="-3399"/>
                    <a:pt x="22537" y="1116"/>
                  </a:cubicBezTo>
                  <a:cubicBezTo>
                    <a:pt x="6191" y="5634"/>
                    <a:pt x="-3401" y="22536"/>
                    <a:pt x="1117" y="38882"/>
                  </a:cubicBezTo>
                  <a:cubicBezTo>
                    <a:pt x="4509" y="51179"/>
                    <a:pt x="15154" y="60098"/>
                    <a:pt x="27845" y="61282"/>
                  </a:cubicBezTo>
                  <a:lnTo>
                    <a:pt x="30623" y="61282"/>
                  </a:lnTo>
                  <a:cubicBezTo>
                    <a:pt x="47583" y="61370"/>
                    <a:pt x="61385" y="47684"/>
                    <a:pt x="61473" y="30724"/>
                  </a:cubicBezTo>
                  <a:cubicBezTo>
                    <a:pt x="61473" y="30680"/>
                    <a:pt x="61473" y="30622"/>
                    <a:pt x="61473" y="30578"/>
                  </a:cubicBezTo>
                  <a:cubicBezTo>
                    <a:pt x="60450" y="29116"/>
                    <a:pt x="60303" y="29116"/>
                    <a:pt x="60303" y="27800"/>
                  </a:cubicBezTo>
                  <a:close/>
                </a:path>
              </a:pathLst>
            </a:custGeom>
            <a:solidFill>
              <a:srgbClr val="0BA157"/>
            </a:solidFill>
            <a:ln w="14598" cap="flat">
              <a:noFill/>
              <a:prstDash val="solid"/>
              <a:miter/>
            </a:ln>
          </p:spPr>
          <p:txBody>
            <a:bodyPr rtlCol="0" anchor="ctr"/>
            <a:lstStyle/>
            <a:p>
              <a:endParaRPr lang="fr-FR" sz="1350"/>
            </a:p>
          </p:txBody>
        </p:sp>
        <p:sp>
          <p:nvSpPr>
            <p:cNvPr id="710" name="Forme libre : forme 709">
              <a:extLst>
                <a:ext uri="{FF2B5EF4-FFF2-40B4-BE49-F238E27FC236}">
                  <a16:creationId xmlns:a16="http://schemas.microsoft.com/office/drawing/2014/main" id="{9277FA5D-35FF-425D-810F-EE4078945F9F}"/>
                </a:ext>
              </a:extLst>
            </p:cNvPr>
            <p:cNvSpPr/>
            <p:nvPr/>
          </p:nvSpPr>
          <p:spPr>
            <a:xfrm>
              <a:off x="5196644" y="2835092"/>
              <a:ext cx="6579" cy="41670"/>
            </a:xfrm>
            <a:custGeom>
              <a:avLst/>
              <a:gdLst>
                <a:gd name="connsiteX0" fmla="*/ 0 w 6579"/>
                <a:gd name="connsiteY0" fmla="*/ 0 h 41670"/>
                <a:gd name="connsiteX1" fmla="*/ 6579 w 6579"/>
                <a:gd name="connsiteY1" fmla="*/ 0 h 41670"/>
                <a:gd name="connsiteX2" fmla="*/ 6579 w 6579"/>
                <a:gd name="connsiteY2" fmla="*/ 41670 h 41670"/>
                <a:gd name="connsiteX3" fmla="*/ 0 w 6579"/>
                <a:gd name="connsiteY3" fmla="*/ 41670 h 41670"/>
              </a:gdLst>
              <a:ahLst/>
              <a:cxnLst>
                <a:cxn ang="0">
                  <a:pos x="connsiteX0" y="connsiteY0"/>
                </a:cxn>
                <a:cxn ang="0">
                  <a:pos x="connsiteX1" y="connsiteY1"/>
                </a:cxn>
                <a:cxn ang="0">
                  <a:pos x="connsiteX2" y="connsiteY2"/>
                </a:cxn>
                <a:cxn ang="0">
                  <a:pos x="connsiteX3" y="connsiteY3"/>
                </a:cxn>
              </a:cxnLst>
              <a:rect l="l" t="t" r="r" b="b"/>
              <a:pathLst>
                <a:path w="6579" h="41670">
                  <a:moveTo>
                    <a:pt x="0" y="0"/>
                  </a:moveTo>
                  <a:lnTo>
                    <a:pt x="6579" y="0"/>
                  </a:lnTo>
                  <a:lnTo>
                    <a:pt x="6579" y="41670"/>
                  </a:lnTo>
                  <a:lnTo>
                    <a:pt x="0" y="41670"/>
                  </a:lnTo>
                  <a:close/>
                </a:path>
              </a:pathLst>
            </a:custGeom>
            <a:solidFill>
              <a:srgbClr val="0BA157"/>
            </a:solidFill>
            <a:ln w="14598" cap="flat">
              <a:noFill/>
              <a:prstDash val="solid"/>
              <a:miter/>
            </a:ln>
          </p:spPr>
          <p:txBody>
            <a:bodyPr rtlCol="0" anchor="ctr"/>
            <a:lstStyle/>
            <a:p>
              <a:endParaRPr lang="fr-FR" sz="1350"/>
            </a:p>
          </p:txBody>
        </p:sp>
        <p:sp>
          <p:nvSpPr>
            <p:cNvPr id="711" name="Forme libre : forme 710">
              <a:extLst>
                <a:ext uri="{FF2B5EF4-FFF2-40B4-BE49-F238E27FC236}">
                  <a16:creationId xmlns:a16="http://schemas.microsoft.com/office/drawing/2014/main" id="{2FE0571C-5C7F-4C19-BA62-0A43741E7095}"/>
                </a:ext>
              </a:extLst>
            </p:cNvPr>
            <p:cNvSpPr/>
            <p:nvPr/>
          </p:nvSpPr>
          <p:spPr>
            <a:xfrm>
              <a:off x="5135674" y="2835092"/>
              <a:ext cx="128519" cy="6433"/>
            </a:xfrm>
            <a:custGeom>
              <a:avLst/>
              <a:gdLst>
                <a:gd name="connsiteX0" fmla="*/ 125887 w 128519"/>
                <a:gd name="connsiteY0" fmla="*/ 0 h 6433"/>
                <a:gd name="connsiteX1" fmla="*/ 128519 w 128519"/>
                <a:gd name="connsiteY1" fmla="*/ 0 h 6433"/>
                <a:gd name="connsiteX2" fmla="*/ 128519 w 128519"/>
                <a:gd name="connsiteY2" fmla="*/ 6433 h 6433"/>
                <a:gd name="connsiteX3" fmla="*/ 125887 w 128519"/>
                <a:gd name="connsiteY3" fmla="*/ 6433 h 6433"/>
                <a:gd name="connsiteX4" fmla="*/ 2632 w 128519"/>
                <a:gd name="connsiteY4" fmla="*/ 6433 h 6433"/>
                <a:gd name="connsiteX5" fmla="*/ 0 w 128519"/>
                <a:gd name="connsiteY5" fmla="*/ 6433 h 6433"/>
                <a:gd name="connsiteX6" fmla="*/ 0 w 128519"/>
                <a:gd name="connsiteY6" fmla="*/ 0 h 6433"/>
                <a:gd name="connsiteX7" fmla="*/ 2632 w 128519"/>
                <a:gd name="connsiteY7" fmla="*/ 0 h 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19" h="6433">
                  <a:moveTo>
                    <a:pt x="125887" y="0"/>
                  </a:moveTo>
                  <a:cubicBezTo>
                    <a:pt x="127341" y="0"/>
                    <a:pt x="128519" y="0"/>
                    <a:pt x="128519" y="0"/>
                  </a:cubicBezTo>
                  <a:lnTo>
                    <a:pt x="128519" y="6433"/>
                  </a:lnTo>
                  <a:cubicBezTo>
                    <a:pt x="128519" y="6433"/>
                    <a:pt x="127341" y="6433"/>
                    <a:pt x="125887" y="6433"/>
                  </a:cubicBezTo>
                  <a:lnTo>
                    <a:pt x="2632" y="6433"/>
                  </a:lnTo>
                  <a:cubicBezTo>
                    <a:pt x="1178" y="6433"/>
                    <a:pt x="0" y="6433"/>
                    <a:pt x="0" y="6433"/>
                  </a:cubicBezTo>
                  <a:lnTo>
                    <a:pt x="0" y="0"/>
                  </a:lnTo>
                  <a:cubicBezTo>
                    <a:pt x="0" y="0"/>
                    <a:pt x="1178" y="0"/>
                    <a:pt x="2632" y="0"/>
                  </a:cubicBezTo>
                  <a:close/>
                </a:path>
              </a:pathLst>
            </a:custGeom>
            <a:solidFill>
              <a:srgbClr val="0BA157"/>
            </a:solidFill>
            <a:ln w="14598" cap="flat">
              <a:noFill/>
              <a:prstDash val="solid"/>
              <a:miter/>
            </a:ln>
          </p:spPr>
          <p:txBody>
            <a:bodyPr rtlCol="0" anchor="ctr"/>
            <a:lstStyle/>
            <a:p>
              <a:endParaRPr lang="fr-FR" sz="1350"/>
            </a:p>
          </p:txBody>
        </p:sp>
        <p:sp>
          <p:nvSpPr>
            <p:cNvPr id="712" name="Forme libre : forme 711">
              <a:extLst>
                <a:ext uri="{FF2B5EF4-FFF2-40B4-BE49-F238E27FC236}">
                  <a16:creationId xmlns:a16="http://schemas.microsoft.com/office/drawing/2014/main" id="{6821B7BD-70BC-4CA2-816A-B245E6D57A3B}"/>
                </a:ext>
              </a:extLst>
            </p:cNvPr>
            <p:cNvSpPr/>
            <p:nvPr/>
          </p:nvSpPr>
          <p:spPr>
            <a:xfrm>
              <a:off x="5546819" y="2835092"/>
              <a:ext cx="6579" cy="41670"/>
            </a:xfrm>
            <a:custGeom>
              <a:avLst/>
              <a:gdLst>
                <a:gd name="connsiteX0" fmla="*/ 0 w 6579"/>
                <a:gd name="connsiteY0" fmla="*/ 0 h 41670"/>
                <a:gd name="connsiteX1" fmla="*/ 6580 w 6579"/>
                <a:gd name="connsiteY1" fmla="*/ 0 h 41670"/>
                <a:gd name="connsiteX2" fmla="*/ 6580 w 6579"/>
                <a:gd name="connsiteY2" fmla="*/ 41670 h 41670"/>
                <a:gd name="connsiteX3" fmla="*/ 0 w 6579"/>
                <a:gd name="connsiteY3" fmla="*/ 41670 h 41670"/>
              </a:gdLst>
              <a:ahLst/>
              <a:cxnLst>
                <a:cxn ang="0">
                  <a:pos x="connsiteX0" y="connsiteY0"/>
                </a:cxn>
                <a:cxn ang="0">
                  <a:pos x="connsiteX1" y="connsiteY1"/>
                </a:cxn>
                <a:cxn ang="0">
                  <a:pos x="connsiteX2" y="connsiteY2"/>
                </a:cxn>
                <a:cxn ang="0">
                  <a:pos x="connsiteX3" y="connsiteY3"/>
                </a:cxn>
              </a:cxnLst>
              <a:rect l="l" t="t" r="r" b="b"/>
              <a:pathLst>
                <a:path w="6579" h="41670">
                  <a:moveTo>
                    <a:pt x="0" y="0"/>
                  </a:moveTo>
                  <a:lnTo>
                    <a:pt x="6580" y="0"/>
                  </a:lnTo>
                  <a:lnTo>
                    <a:pt x="6580" y="41670"/>
                  </a:lnTo>
                  <a:lnTo>
                    <a:pt x="0" y="41670"/>
                  </a:lnTo>
                  <a:close/>
                </a:path>
              </a:pathLst>
            </a:custGeom>
            <a:solidFill>
              <a:srgbClr val="0BA157"/>
            </a:solidFill>
            <a:ln w="14598" cap="flat">
              <a:noFill/>
              <a:prstDash val="solid"/>
              <a:miter/>
            </a:ln>
          </p:spPr>
          <p:txBody>
            <a:bodyPr rtlCol="0" anchor="ctr"/>
            <a:lstStyle/>
            <a:p>
              <a:endParaRPr lang="fr-FR" sz="1350"/>
            </a:p>
          </p:txBody>
        </p:sp>
        <p:sp>
          <p:nvSpPr>
            <p:cNvPr id="713" name="Forme libre : forme 712">
              <a:extLst>
                <a:ext uri="{FF2B5EF4-FFF2-40B4-BE49-F238E27FC236}">
                  <a16:creationId xmlns:a16="http://schemas.microsoft.com/office/drawing/2014/main" id="{B3AC8C34-7AD9-480B-AAB4-CFEE4AD208D0}"/>
                </a:ext>
              </a:extLst>
            </p:cNvPr>
            <p:cNvSpPr/>
            <p:nvPr/>
          </p:nvSpPr>
          <p:spPr>
            <a:xfrm>
              <a:off x="5485849" y="2835092"/>
              <a:ext cx="128519" cy="6433"/>
            </a:xfrm>
            <a:custGeom>
              <a:avLst/>
              <a:gdLst>
                <a:gd name="connsiteX0" fmla="*/ 125888 w 128519"/>
                <a:gd name="connsiteY0" fmla="*/ 0 h 6433"/>
                <a:gd name="connsiteX1" fmla="*/ 128519 w 128519"/>
                <a:gd name="connsiteY1" fmla="*/ 0 h 6433"/>
                <a:gd name="connsiteX2" fmla="*/ 128519 w 128519"/>
                <a:gd name="connsiteY2" fmla="*/ 6433 h 6433"/>
                <a:gd name="connsiteX3" fmla="*/ 125888 w 128519"/>
                <a:gd name="connsiteY3" fmla="*/ 6433 h 6433"/>
                <a:gd name="connsiteX4" fmla="*/ 2632 w 128519"/>
                <a:gd name="connsiteY4" fmla="*/ 6433 h 6433"/>
                <a:gd name="connsiteX5" fmla="*/ 0 w 128519"/>
                <a:gd name="connsiteY5" fmla="*/ 6433 h 6433"/>
                <a:gd name="connsiteX6" fmla="*/ 0 w 128519"/>
                <a:gd name="connsiteY6" fmla="*/ 0 h 6433"/>
                <a:gd name="connsiteX7" fmla="*/ 2632 w 128519"/>
                <a:gd name="connsiteY7" fmla="*/ 0 h 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19" h="6433">
                  <a:moveTo>
                    <a:pt x="125888" y="0"/>
                  </a:moveTo>
                  <a:cubicBezTo>
                    <a:pt x="127341" y="0"/>
                    <a:pt x="128519" y="0"/>
                    <a:pt x="128519" y="0"/>
                  </a:cubicBezTo>
                  <a:lnTo>
                    <a:pt x="128519" y="6433"/>
                  </a:lnTo>
                  <a:cubicBezTo>
                    <a:pt x="128519" y="6433"/>
                    <a:pt x="127341" y="6433"/>
                    <a:pt x="125888" y="6433"/>
                  </a:cubicBezTo>
                  <a:lnTo>
                    <a:pt x="2632" y="6433"/>
                  </a:lnTo>
                  <a:cubicBezTo>
                    <a:pt x="1178" y="6433"/>
                    <a:pt x="0" y="6433"/>
                    <a:pt x="0" y="6433"/>
                  </a:cubicBezTo>
                  <a:lnTo>
                    <a:pt x="0" y="0"/>
                  </a:lnTo>
                  <a:cubicBezTo>
                    <a:pt x="0" y="0"/>
                    <a:pt x="1179" y="0"/>
                    <a:pt x="2632" y="0"/>
                  </a:cubicBezTo>
                  <a:close/>
                </a:path>
              </a:pathLst>
            </a:custGeom>
            <a:solidFill>
              <a:srgbClr val="0BA157"/>
            </a:solidFill>
            <a:ln w="14598" cap="flat">
              <a:noFill/>
              <a:prstDash val="solid"/>
              <a:miter/>
            </a:ln>
          </p:spPr>
          <p:txBody>
            <a:bodyPr rtlCol="0" anchor="ctr"/>
            <a:lstStyle/>
            <a:p>
              <a:endParaRPr lang="fr-FR" sz="1350"/>
            </a:p>
          </p:txBody>
        </p:sp>
        <p:sp>
          <p:nvSpPr>
            <p:cNvPr id="714" name="Forme libre : forme 713">
              <a:extLst>
                <a:ext uri="{FF2B5EF4-FFF2-40B4-BE49-F238E27FC236}">
                  <a16:creationId xmlns:a16="http://schemas.microsoft.com/office/drawing/2014/main" id="{F7D2FD88-7822-4D5C-A286-1829ACDAE330}"/>
                </a:ext>
              </a:extLst>
            </p:cNvPr>
            <p:cNvSpPr/>
            <p:nvPr/>
          </p:nvSpPr>
          <p:spPr>
            <a:xfrm>
              <a:off x="5272086" y="2912145"/>
              <a:ext cx="29829" cy="82738"/>
            </a:xfrm>
            <a:custGeom>
              <a:avLst/>
              <a:gdLst>
                <a:gd name="connsiteX0" fmla="*/ 29830 w 29829"/>
                <a:gd name="connsiteY0" fmla="*/ 0 h 82738"/>
                <a:gd name="connsiteX1" fmla="*/ 11846 w 29829"/>
                <a:gd name="connsiteY1" fmla="*/ 78223 h 82738"/>
                <a:gd name="connsiteX2" fmla="*/ 4682 w 29829"/>
                <a:gd name="connsiteY2" fmla="*/ 82609 h 82738"/>
                <a:gd name="connsiteX3" fmla="*/ 149 w 29829"/>
                <a:gd name="connsiteY3" fmla="*/ 75445 h 82738"/>
                <a:gd name="connsiteX4" fmla="*/ 17548 w 29829"/>
                <a:gd name="connsiteY4" fmla="*/ 585 h 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9" h="82738">
                  <a:moveTo>
                    <a:pt x="29830" y="0"/>
                  </a:moveTo>
                  <a:lnTo>
                    <a:pt x="11846" y="78223"/>
                  </a:lnTo>
                  <a:cubicBezTo>
                    <a:pt x="10983" y="81352"/>
                    <a:pt x="7854" y="83267"/>
                    <a:pt x="4682" y="82609"/>
                  </a:cubicBezTo>
                  <a:cubicBezTo>
                    <a:pt x="1450" y="81878"/>
                    <a:pt x="-582" y="78676"/>
                    <a:pt x="149" y="75445"/>
                  </a:cubicBezTo>
                  <a:lnTo>
                    <a:pt x="17548" y="585"/>
                  </a:lnTo>
                  <a:close/>
                </a:path>
              </a:pathLst>
            </a:custGeom>
            <a:solidFill>
              <a:srgbClr val="0BA157"/>
            </a:solidFill>
            <a:ln w="14598" cap="flat">
              <a:noFill/>
              <a:prstDash val="solid"/>
              <a:miter/>
            </a:ln>
          </p:spPr>
          <p:txBody>
            <a:bodyPr rtlCol="0" anchor="ctr"/>
            <a:lstStyle/>
            <a:p>
              <a:endParaRPr lang="fr-FR" sz="1350"/>
            </a:p>
          </p:txBody>
        </p:sp>
        <p:sp>
          <p:nvSpPr>
            <p:cNvPr id="715" name="Forme libre : forme 714">
              <a:extLst>
                <a:ext uri="{FF2B5EF4-FFF2-40B4-BE49-F238E27FC236}">
                  <a16:creationId xmlns:a16="http://schemas.microsoft.com/office/drawing/2014/main" id="{E1282F12-A663-45E3-97EB-3C681CAADCE6}"/>
                </a:ext>
              </a:extLst>
            </p:cNvPr>
            <p:cNvSpPr/>
            <p:nvPr/>
          </p:nvSpPr>
          <p:spPr>
            <a:xfrm rot="782399">
              <a:off x="5270314" y="2957854"/>
              <a:ext cx="18861" cy="46495"/>
            </a:xfrm>
            <a:custGeom>
              <a:avLst/>
              <a:gdLst>
                <a:gd name="connsiteX0" fmla="*/ 14475 w 18861"/>
                <a:gd name="connsiteY0" fmla="*/ 0 h 46495"/>
                <a:gd name="connsiteX1" fmla="*/ 18861 w 18861"/>
                <a:gd name="connsiteY1" fmla="*/ 0 h 46495"/>
                <a:gd name="connsiteX2" fmla="*/ 18861 w 18861"/>
                <a:gd name="connsiteY2" fmla="*/ 46495 h 46495"/>
                <a:gd name="connsiteX3" fmla="*/ 14475 w 18861"/>
                <a:gd name="connsiteY3" fmla="*/ 46495 h 46495"/>
                <a:gd name="connsiteX4" fmla="*/ 4386 w 18861"/>
                <a:gd name="connsiteY4" fmla="*/ 46495 h 46495"/>
                <a:gd name="connsiteX5" fmla="*/ 0 w 18861"/>
                <a:gd name="connsiteY5" fmla="*/ 46495 h 46495"/>
                <a:gd name="connsiteX6" fmla="*/ 0 w 18861"/>
                <a:gd name="connsiteY6" fmla="*/ 0 h 46495"/>
                <a:gd name="connsiteX7" fmla="*/ 4386 w 18861"/>
                <a:gd name="connsiteY7" fmla="*/ 0 h 4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1" h="46495">
                  <a:moveTo>
                    <a:pt x="14475" y="0"/>
                  </a:moveTo>
                  <a:cubicBezTo>
                    <a:pt x="16897" y="0"/>
                    <a:pt x="18861" y="0"/>
                    <a:pt x="18861" y="0"/>
                  </a:cubicBezTo>
                  <a:lnTo>
                    <a:pt x="18861" y="46495"/>
                  </a:lnTo>
                  <a:cubicBezTo>
                    <a:pt x="18861" y="46495"/>
                    <a:pt x="16898" y="46495"/>
                    <a:pt x="14475" y="46495"/>
                  </a:cubicBezTo>
                  <a:lnTo>
                    <a:pt x="4386" y="46495"/>
                  </a:lnTo>
                  <a:cubicBezTo>
                    <a:pt x="1964" y="46495"/>
                    <a:pt x="0" y="46495"/>
                    <a:pt x="0" y="46495"/>
                  </a:cubicBezTo>
                  <a:lnTo>
                    <a:pt x="0" y="0"/>
                  </a:lnTo>
                  <a:cubicBezTo>
                    <a:pt x="0" y="0"/>
                    <a:pt x="1964" y="0"/>
                    <a:pt x="4386" y="0"/>
                  </a:cubicBezTo>
                  <a:close/>
                </a:path>
              </a:pathLst>
            </a:custGeom>
            <a:solidFill>
              <a:srgbClr val="0BA157"/>
            </a:solidFill>
            <a:ln w="14598" cap="flat">
              <a:noFill/>
              <a:prstDash val="solid"/>
              <a:miter/>
            </a:ln>
          </p:spPr>
          <p:txBody>
            <a:bodyPr rtlCol="0" anchor="ctr"/>
            <a:lstStyle/>
            <a:p>
              <a:endParaRPr lang="fr-FR" sz="1350"/>
            </a:p>
          </p:txBody>
        </p:sp>
        <p:sp>
          <p:nvSpPr>
            <p:cNvPr id="716" name="Forme libre : forme 715">
              <a:extLst>
                <a:ext uri="{FF2B5EF4-FFF2-40B4-BE49-F238E27FC236}">
                  <a16:creationId xmlns:a16="http://schemas.microsoft.com/office/drawing/2014/main" id="{DA0A3104-41B6-4586-A2D0-A7B0D9C64553}"/>
                </a:ext>
              </a:extLst>
            </p:cNvPr>
            <p:cNvSpPr/>
            <p:nvPr/>
          </p:nvSpPr>
          <p:spPr>
            <a:xfrm>
              <a:off x="5168279" y="2828658"/>
              <a:ext cx="413337" cy="84509"/>
            </a:xfrm>
            <a:custGeom>
              <a:avLst/>
              <a:gdLst>
                <a:gd name="connsiteX0" fmla="*/ 398717 w 413337"/>
                <a:gd name="connsiteY0" fmla="*/ 46349 h 84509"/>
                <a:gd name="connsiteX1" fmla="*/ 306165 w 413337"/>
                <a:gd name="connsiteY1" fmla="*/ 46349 h 84509"/>
                <a:gd name="connsiteX2" fmla="*/ 306897 w 413337"/>
                <a:gd name="connsiteY2" fmla="*/ 41816 h 84509"/>
                <a:gd name="connsiteX3" fmla="*/ 206742 w 413337"/>
                <a:gd name="connsiteY3" fmla="*/ 0 h 84509"/>
                <a:gd name="connsiteX4" fmla="*/ 106588 w 413337"/>
                <a:gd name="connsiteY4" fmla="*/ 41816 h 84509"/>
                <a:gd name="connsiteX5" fmla="*/ 106588 w 413337"/>
                <a:gd name="connsiteY5" fmla="*/ 46349 h 84509"/>
                <a:gd name="connsiteX6" fmla="*/ 14621 w 413337"/>
                <a:gd name="connsiteY6" fmla="*/ 46349 h 84509"/>
                <a:gd name="connsiteX7" fmla="*/ 0 w 413337"/>
                <a:gd name="connsiteY7" fmla="*/ 60970 h 84509"/>
                <a:gd name="connsiteX8" fmla="*/ 0 w 413337"/>
                <a:gd name="connsiteY8" fmla="*/ 69889 h 84509"/>
                <a:gd name="connsiteX9" fmla="*/ 14621 w 413337"/>
                <a:gd name="connsiteY9" fmla="*/ 84510 h 84509"/>
                <a:gd name="connsiteX10" fmla="*/ 398717 w 413337"/>
                <a:gd name="connsiteY10" fmla="*/ 84510 h 84509"/>
                <a:gd name="connsiteX11" fmla="*/ 413338 w 413337"/>
                <a:gd name="connsiteY11" fmla="*/ 69889 h 84509"/>
                <a:gd name="connsiteX12" fmla="*/ 413338 w 413337"/>
                <a:gd name="connsiteY12" fmla="*/ 60970 h 84509"/>
                <a:gd name="connsiteX13" fmla="*/ 398717 w 413337"/>
                <a:gd name="connsiteY13" fmla="*/ 46349 h 8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337" h="84509">
                  <a:moveTo>
                    <a:pt x="398717" y="46349"/>
                  </a:moveTo>
                  <a:lnTo>
                    <a:pt x="306165" y="46349"/>
                  </a:lnTo>
                  <a:cubicBezTo>
                    <a:pt x="306619" y="44887"/>
                    <a:pt x="306867" y="43351"/>
                    <a:pt x="306897" y="41816"/>
                  </a:cubicBezTo>
                  <a:cubicBezTo>
                    <a:pt x="306897" y="18715"/>
                    <a:pt x="262010" y="0"/>
                    <a:pt x="206742" y="0"/>
                  </a:cubicBezTo>
                  <a:cubicBezTo>
                    <a:pt x="151474" y="0"/>
                    <a:pt x="106588" y="18715"/>
                    <a:pt x="106588" y="41816"/>
                  </a:cubicBezTo>
                  <a:cubicBezTo>
                    <a:pt x="106368" y="43322"/>
                    <a:pt x="106368" y="44843"/>
                    <a:pt x="106588" y="46349"/>
                  </a:cubicBezTo>
                  <a:lnTo>
                    <a:pt x="14621" y="46349"/>
                  </a:lnTo>
                  <a:cubicBezTo>
                    <a:pt x="6550" y="46349"/>
                    <a:pt x="0" y="52899"/>
                    <a:pt x="0" y="60970"/>
                  </a:cubicBezTo>
                  <a:lnTo>
                    <a:pt x="0" y="69889"/>
                  </a:lnTo>
                  <a:cubicBezTo>
                    <a:pt x="0" y="77960"/>
                    <a:pt x="6550" y="84510"/>
                    <a:pt x="14621" y="84510"/>
                  </a:cubicBezTo>
                  <a:lnTo>
                    <a:pt x="398717" y="84510"/>
                  </a:lnTo>
                  <a:cubicBezTo>
                    <a:pt x="406787" y="84510"/>
                    <a:pt x="413338" y="77960"/>
                    <a:pt x="413338" y="69889"/>
                  </a:cubicBezTo>
                  <a:lnTo>
                    <a:pt x="413338" y="60970"/>
                  </a:lnTo>
                  <a:cubicBezTo>
                    <a:pt x="413338" y="52899"/>
                    <a:pt x="406787" y="46349"/>
                    <a:pt x="398717" y="46349"/>
                  </a:cubicBezTo>
                  <a:close/>
                </a:path>
              </a:pathLst>
            </a:custGeom>
            <a:noFill/>
            <a:ln w="14598" cap="flat">
              <a:solidFill>
                <a:srgbClr val="0BA157"/>
              </a:solidFill>
              <a:prstDash val="solid"/>
              <a:miter/>
            </a:ln>
          </p:spPr>
          <p:txBody>
            <a:bodyPr rtlCol="0" anchor="ctr"/>
            <a:lstStyle/>
            <a:p>
              <a:endParaRPr lang="fr-FR" sz="1350"/>
            </a:p>
          </p:txBody>
        </p:sp>
        <p:sp>
          <p:nvSpPr>
            <p:cNvPr id="717" name="Forme libre : forme 716">
              <a:extLst>
                <a:ext uri="{FF2B5EF4-FFF2-40B4-BE49-F238E27FC236}">
                  <a16:creationId xmlns:a16="http://schemas.microsoft.com/office/drawing/2014/main" id="{53545687-9476-45A6-BFB6-DB59DA7B108D}"/>
                </a:ext>
              </a:extLst>
            </p:cNvPr>
            <p:cNvSpPr/>
            <p:nvPr/>
          </p:nvSpPr>
          <p:spPr>
            <a:xfrm>
              <a:off x="4794126" y="3496286"/>
              <a:ext cx="939998" cy="523989"/>
            </a:xfrm>
            <a:custGeom>
              <a:avLst/>
              <a:gdLst>
                <a:gd name="connsiteX0" fmla="*/ 61262 w 939998"/>
                <a:gd name="connsiteY0" fmla="*/ 327482 h 523989"/>
                <a:gd name="connsiteX1" fmla="*/ 116969 w 939998"/>
                <a:gd name="connsiteY1" fmla="*/ 316809 h 523989"/>
                <a:gd name="connsiteX2" fmla="*/ 804159 w 939998"/>
                <a:gd name="connsiteY2" fmla="*/ 360672 h 523989"/>
                <a:gd name="connsiteX3" fmla="*/ 926098 w 939998"/>
                <a:gd name="connsiteY3" fmla="*/ 523989 h 523989"/>
                <a:gd name="connsiteX4" fmla="*/ 912940 w 939998"/>
                <a:gd name="connsiteY4" fmla="*/ 297802 h 523989"/>
                <a:gd name="connsiteX5" fmla="*/ 331898 w 939998"/>
                <a:gd name="connsiteY5" fmla="*/ 994 h 523989"/>
                <a:gd name="connsiteX6" fmla="*/ 0 w 939998"/>
                <a:gd name="connsiteY6" fmla="*/ 34915 h 52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998" h="523989">
                  <a:moveTo>
                    <a:pt x="61262" y="327482"/>
                  </a:moveTo>
                  <a:cubicBezTo>
                    <a:pt x="79977" y="323827"/>
                    <a:pt x="98546" y="320172"/>
                    <a:pt x="116969" y="316809"/>
                  </a:cubicBezTo>
                  <a:cubicBezTo>
                    <a:pt x="505158" y="244581"/>
                    <a:pt x="739826" y="320903"/>
                    <a:pt x="804159" y="360672"/>
                  </a:cubicBezTo>
                  <a:cubicBezTo>
                    <a:pt x="868491" y="400441"/>
                    <a:pt x="938088" y="463020"/>
                    <a:pt x="926098" y="523989"/>
                  </a:cubicBezTo>
                  <a:cubicBezTo>
                    <a:pt x="948410" y="449393"/>
                    <a:pt x="943746" y="369313"/>
                    <a:pt x="912940" y="297802"/>
                  </a:cubicBezTo>
                  <a:cubicBezTo>
                    <a:pt x="835010" y="103487"/>
                    <a:pt x="440094" y="5380"/>
                    <a:pt x="331898" y="994"/>
                  </a:cubicBezTo>
                  <a:cubicBezTo>
                    <a:pt x="220208" y="-3612"/>
                    <a:pt x="108445" y="7807"/>
                    <a:pt x="0" y="34915"/>
                  </a:cubicBezTo>
                </a:path>
              </a:pathLst>
            </a:custGeom>
            <a:noFill/>
            <a:ln w="14598" cap="rnd">
              <a:solidFill>
                <a:srgbClr val="0BA157"/>
              </a:solidFill>
              <a:prstDash val="solid"/>
              <a:round/>
            </a:ln>
          </p:spPr>
          <p:txBody>
            <a:bodyPr rtlCol="0" anchor="ctr"/>
            <a:lstStyle/>
            <a:p>
              <a:endParaRPr lang="fr-FR" sz="1350"/>
            </a:p>
          </p:txBody>
        </p:sp>
        <p:sp>
          <p:nvSpPr>
            <p:cNvPr id="718" name="Forme libre : forme 717">
              <a:extLst>
                <a:ext uri="{FF2B5EF4-FFF2-40B4-BE49-F238E27FC236}">
                  <a16:creationId xmlns:a16="http://schemas.microsoft.com/office/drawing/2014/main" id="{0D640B4E-09D4-4A11-A11C-D2C4ADE8E81F}"/>
                </a:ext>
              </a:extLst>
            </p:cNvPr>
            <p:cNvSpPr/>
            <p:nvPr/>
          </p:nvSpPr>
          <p:spPr>
            <a:xfrm>
              <a:off x="1719313" y="3783639"/>
              <a:ext cx="3879264" cy="517946"/>
            </a:xfrm>
            <a:custGeom>
              <a:avLst/>
              <a:gdLst>
                <a:gd name="connsiteX0" fmla="*/ 2137311 w 3879264"/>
                <a:gd name="connsiteY0" fmla="*/ 40130 h 517946"/>
                <a:gd name="connsiteX1" fmla="*/ 2018149 w 3879264"/>
                <a:gd name="connsiteY1" fmla="*/ 71857 h 517946"/>
                <a:gd name="connsiteX2" fmla="*/ 950811 w 3879264"/>
                <a:gd name="connsiteY2" fmla="*/ 272897 h 517946"/>
                <a:gd name="connsiteX3" fmla="*/ 1026 w 3879264"/>
                <a:gd name="connsiteY3" fmla="*/ 69372 h 517946"/>
                <a:gd name="connsiteX4" fmla="*/ 67552 w 3879264"/>
                <a:gd name="connsiteY4" fmla="*/ 302578 h 517946"/>
                <a:gd name="connsiteX5" fmla="*/ 909579 w 3879264"/>
                <a:gd name="connsiteY5" fmla="*/ 517946 h 517946"/>
                <a:gd name="connsiteX6" fmla="*/ 952419 w 3879264"/>
                <a:gd name="connsiteY6" fmla="*/ 517946 h 517946"/>
                <a:gd name="connsiteX7" fmla="*/ 2081166 w 3879264"/>
                <a:gd name="connsiteY7" fmla="*/ 308719 h 517946"/>
                <a:gd name="connsiteX8" fmla="*/ 2127953 w 3879264"/>
                <a:gd name="connsiteY8" fmla="*/ 295852 h 517946"/>
                <a:gd name="connsiteX9" fmla="*/ 2215679 w 3879264"/>
                <a:gd name="connsiteY9" fmla="*/ 272897 h 517946"/>
                <a:gd name="connsiteX10" fmla="*/ 2567462 w 3879264"/>
                <a:gd name="connsiteY10" fmla="*/ 180492 h 517946"/>
                <a:gd name="connsiteX11" fmla="*/ 2824501 w 3879264"/>
                <a:gd name="connsiteY11" fmla="*/ 111042 h 517946"/>
                <a:gd name="connsiteX12" fmla="*/ 3136368 w 3879264"/>
                <a:gd name="connsiteY12" fmla="*/ 40568 h 517946"/>
                <a:gd name="connsiteX13" fmla="*/ 3192074 w 3879264"/>
                <a:gd name="connsiteY13" fmla="*/ 29895 h 517946"/>
                <a:gd name="connsiteX14" fmla="*/ 3879264 w 3879264"/>
                <a:gd name="connsiteY14" fmla="*/ 73758 h 51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9264" h="517946">
                  <a:moveTo>
                    <a:pt x="2137311" y="40130"/>
                  </a:moveTo>
                  <a:lnTo>
                    <a:pt x="2018149" y="71857"/>
                  </a:lnTo>
                  <a:cubicBezTo>
                    <a:pt x="1623380" y="176837"/>
                    <a:pt x="1243963" y="272897"/>
                    <a:pt x="950811" y="272897"/>
                  </a:cubicBezTo>
                  <a:cubicBezTo>
                    <a:pt x="50007" y="272166"/>
                    <a:pt x="1026" y="69372"/>
                    <a:pt x="1026" y="69372"/>
                  </a:cubicBezTo>
                  <a:cubicBezTo>
                    <a:pt x="1026" y="69372"/>
                    <a:pt x="-13595" y="212658"/>
                    <a:pt x="67552" y="302578"/>
                  </a:cubicBezTo>
                  <a:cubicBezTo>
                    <a:pt x="189492" y="436214"/>
                    <a:pt x="359973" y="517946"/>
                    <a:pt x="909579" y="517946"/>
                  </a:cubicBezTo>
                  <a:lnTo>
                    <a:pt x="952419" y="517946"/>
                  </a:lnTo>
                  <a:cubicBezTo>
                    <a:pt x="1274083" y="515899"/>
                    <a:pt x="1670021" y="417792"/>
                    <a:pt x="2081166" y="308719"/>
                  </a:cubicBezTo>
                  <a:lnTo>
                    <a:pt x="2127953" y="295852"/>
                  </a:lnTo>
                  <a:cubicBezTo>
                    <a:pt x="2157195" y="287811"/>
                    <a:pt x="2186437" y="279477"/>
                    <a:pt x="2215679" y="272897"/>
                  </a:cubicBezTo>
                  <a:cubicBezTo>
                    <a:pt x="2333964" y="245702"/>
                    <a:pt x="2452687" y="212512"/>
                    <a:pt x="2567462" y="180492"/>
                  </a:cubicBezTo>
                  <a:cubicBezTo>
                    <a:pt x="2651533" y="156952"/>
                    <a:pt x="2738675" y="132681"/>
                    <a:pt x="2824501" y="111042"/>
                  </a:cubicBezTo>
                  <a:cubicBezTo>
                    <a:pt x="2934159" y="83408"/>
                    <a:pt x="3036799" y="60161"/>
                    <a:pt x="3136368" y="40568"/>
                  </a:cubicBezTo>
                  <a:cubicBezTo>
                    <a:pt x="3155083" y="36913"/>
                    <a:pt x="3173652" y="33258"/>
                    <a:pt x="3192074" y="29895"/>
                  </a:cubicBezTo>
                  <a:cubicBezTo>
                    <a:pt x="3580264" y="-42333"/>
                    <a:pt x="3814932" y="33989"/>
                    <a:pt x="3879264" y="73758"/>
                  </a:cubicBezTo>
                </a:path>
              </a:pathLst>
            </a:custGeom>
            <a:noFill/>
            <a:ln w="14598" cap="rnd">
              <a:solidFill>
                <a:srgbClr val="0BA157"/>
              </a:solidFill>
              <a:prstDash val="solid"/>
              <a:round/>
            </a:ln>
          </p:spPr>
          <p:txBody>
            <a:bodyPr rtlCol="0" anchor="ctr"/>
            <a:lstStyle/>
            <a:p>
              <a:endParaRPr lang="fr-FR" sz="1350"/>
            </a:p>
          </p:txBody>
        </p:sp>
        <p:sp>
          <p:nvSpPr>
            <p:cNvPr id="719" name="Forme libre : forme 718">
              <a:extLst>
                <a:ext uri="{FF2B5EF4-FFF2-40B4-BE49-F238E27FC236}">
                  <a16:creationId xmlns:a16="http://schemas.microsoft.com/office/drawing/2014/main" id="{0B21D27B-884E-4C7D-B071-6BCE5248A11E}"/>
                </a:ext>
              </a:extLst>
            </p:cNvPr>
            <p:cNvSpPr/>
            <p:nvPr/>
          </p:nvSpPr>
          <p:spPr>
            <a:xfrm>
              <a:off x="1739346" y="3930941"/>
              <a:ext cx="60238" cy="63455"/>
            </a:xfrm>
            <a:custGeom>
              <a:avLst/>
              <a:gdLst>
                <a:gd name="connsiteX0" fmla="*/ 51612 w 60238"/>
                <a:gd name="connsiteY0" fmla="*/ 63455 h 63455"/>
                <a:gd name="connsiteX1" fmla="*/ 0 w 60238"/>
                <a:gd name="connsiteY1" fmla="*/ 6579 h 63455"/>
                <a:gd name="connsiteX2" fmla="*/ 10673 w 60238"/>
                <a:gd name="connsiteY2" fmla="*/ 0 h 63455"/>
                <a:gd name="connsiteX3" fmla="*/ 60239 w 60238"/>
                <a:gd name="connsiteY3" fmla="*/ 53659 h 63455"/>
              </a:gdLst>
              <a:ahLst/>
              <a:cxnLst>
                <a:cxn ang="0">
                  <a:pos x="connsiteX0" y="connsiteY0"/>
                </a:cxn>
                <a:cxn ang="0">
                  <a:pos x="connsiteX1" y="connsiteY1"/>
                </a:cxn>
                <a:cxn ang="0">
                  <a:pos x="connsiteX2" y="connsiteY2"/>
                </a:cxn>
                <a:cxn ang="0">
                  <a:pos x="connsiteX3" y="connsiteY3"/>
                </a:cxn>
              </a:cxnLst>
              <a:rect l="l" t="t" r="r" b="b"/>
              <a:pathLst>
                <a:path w="60238" h="63455">
                  <a:moveTo>
                    <a:pt x="51612" y="63455"/>
                  </a:moveTo>
                  <a:cubicBezTo>
                    <a:pt x="31974" y="46861"/>
                    <a:pt x="14619" y="27736"/>
                    <a:pt x="0" y="6579"/>
                  </a:cubicBezTo>
                  <a:lnTo>
                    <a:pt x="10673" y="0"/>
                  </a:lnTo>
                  <a:cubicBezTo>
                    <a:pt x="24835" y="19928"/>
                    <a:pt x="41492" y="37971"/>
                    <a:pt x="60239" y="53659"/>
                  </a:cubicBezTo>
                  <a:close/>
                </a:path>
              </a:pathLst>
            </a:custGeom>
            <a:solidFill>
              <a:srgbClr val="0BA157"/>
            </a:solidFill>
            <a:ln w="14598" cap="flat">
              <a:noFill/>
              <a:prstDash val="solid"/>
              <a:miter/>
            </a:ln>
          </p:spPr>
          <p:txBody>
            <a:bodyPr rtlCol="0" anchor="ctr"/>
            <a:lstStyle/>
            <a:p>
              <a:endParaRPr lang="fr-FR" sz="1350"/>
            </a:p>
          </p:txBody>
        </p:sp>
        <p:sp>
          <p:nvSpPr>
            <p:cNvPr id="720" name="Forme libre : forme 719">
              <a:extLst>
                <a:ext uri="{FF2B5EF4-FFF2-40B4-BE49-F238E27FC236}">
                  <a16:creationId xmlns:a16="http://schemas.microsoft.com/office/drawing/2014/main" id="{EE1F5588-693A-4ACB-8934-3FF5560CD0DB}"/>
                </a:ext>
              </a:extLst>
            </p:cNvPr>
            <p:cNvSpPr/>
            <p:nvPr/>
          </p:nvSpPr>
          <p:spPr>
            <a:xfrm>
              <a:off x="1913044" y="3653872"/>
              <a:ext cx="3581577" cy="540102"/>
            </a:xfrm>
            <a:custGeom>
              <a:avLst/>
              <a:gdLst>
                <a:gd name="connsiteX0" fmla="*/ 581187 w 3581577"/>
                <a:gd name="connsiteY0" fmla="*/ 540102 h 540102"/>
                <a:gd name="connsiteX1" fmla="*/ 571245 w 3581577"/>
                <a:gd name="connsiteY1" fmla="*/ 540102 h 540102"/>
                <a:gd name="connsiteX2" fmla="*/ 571245 w 3581577"/>
                <a:gd name="connsiteY2" fmla="*/ 527674 h 540102"/>
                <a:gd name="connsiteX3" fmla="*/ 581041 w 3581577"/>
                <a:gd name="connsiteY3" fmla="*/ 527674 h 540102"/>
                <a:gd name="connsiteX4" fmla="*/ 717163 w 3581577"/>
                <a:gd name="connsiteY4" fmla="*/ 523434 h 540102"/>
                <a:gd name="connsiteX5" fmla="*/ 717163 w 3581577"/>
                <a:gd name="connsiteY5" fmla="*/ 536008 h 540102"/>
                <a:gd name="connsiteX6" fmla="*/ 581187 w 3581577"/>
                <a:gd name="connsiteY6" fmla="*/ 540102 h 540102"/>
                <a:gd name="connsiteX7" fmla="*/ 424596 w 3581577"/>
                <a:gd name="connsiteY7" fmla="*/ 533815 h 540102"/>
                <a:gd name="connsiteX8" fmla="*/ 278385 w 3581577"/>
                <a:gd name="connsiteY8" fmla="*/ 514662 h 540102"/>
                <a:gd name="connsiteX9" fmla="*/ 280578 w 3581577"/>
                <a:gd name="connsiteY9" fmla="*/ 502380 h 540102"/>
                <a:gd name="connsiteX10" fmla="*/ 425035 w 3581577"/>
                <a:gd name="connsiteY10" fmla="*/ 521387 h 540102"/>
                <a:gd name="connsiteX11" fmla="*/ 864105 w 3581577"/>
                <a:gd name="connsiteY11" fmla="*/ 523142 h 540102"/>
                <a:gd name="connsiteX12" fmla="*/ 862789 w 3581577"/>
                <a:gd name="connsiteY12" fmla="*/ 510714 h 540102"/>
                <a:gd name="connsiteX13" fmla="*/ 1007538 w 3581577"/>
                <a:gd name="connsiteY13" fmla="*/ 490683 h 540102"/>
                <a:gd name="connsiteX14" fmla="*/ 1009439 w 3581577"/>
                <a:gd name="connsiteY14" fmla="*/ 502965 h 540102"/>
                <a:gd name="connsiteX15" fmla="*/ 864105 w 3581577"/>
                <a:gd name="connsiteY15" fmla="*/ 523142 h 540102"/>
                <a:gd name="connsiteX16" fmla="*/ 136268 w 3581577"/>
                <a:gd name="connsiteY16" fmla="*/ 479279 h 540102"/>
                <a:gd name="connsiteX17" fmla="*/ 0 w 3581577"/>
                <a:gd name="connsiteY17" fmla="*/ 423280 h 540102"/>
                <a:gd name="connsiteX18" fmla="*/ 5848 w 3581577"/>
                <a:gd name="connsiteY18" fmla="*/ 412168 h 540102"/>
                <a:gd name="connsiteX19" fmla="*/ 140070 w 3581577"/>
                <a:gd name="connsiteY19" fmla="*/ 467436 h 540102"/>
                <a:gd name="connsiteX20" fmla="*/ 1153895 w 3581577"/>
                <a:gd name="connsiteY20" fmla="*/ 477378 h 540102"/>
                <a:gd name="connsiteX21" fmla="*/ 1151409 w 3581577"/>
                <a:gd name="connsiteY21" fmla="*/ 465096 h 540102"/>
                <a:gd name="connsiteX22" fmla="*/ 1294550 w 3581577"/>
                <a:gd name="connsiteY22" fmla="*/ 434977 h 540102"/>
                <a:gd name="connsiteX23" fmla="*/ 1297327 w 3581577"/>
                <a:gd name="connsiteY23" fmla="*/ 447112 h 540102"/>
                <a:gd name="connsiteX24" fmla="*/ 1153895 w 3581577"/>
                <a:gd name="connsiteY24" fmla="*/ 476939 h 540102"/>
                <a:gd name="connsiteX25" fmla="*/ 1439883 w 3581577"/>
                <a:gd name="connsiteY25" fmla="*/ 413337 h 540102"/>
                <a:gd name="connsiteX26" fmla="*/ 1436959 w 3581577"/>
                <a:gd name="connsiteY26" fmla="*/ 401202 h 540102"/>
                <a:gd name="connsiteX27" fmla="*/ 1578637 w 3581577"/>
                <a:gd name="connsiteY27" fmla="*/ 364796 h 540102"/>
                <a:gd name="connsiteX28" fmla="*/ 1581853 w 3581577"/>
                <a:gd name="connsiteY28" fmla="*/ 376931 h 540102"/>
                <a:gd name="connsiteX29" fmla="*/ 1439883 w 3581577"/>
                <a:gd name="connsiteY29" fmla="*/ 413191 h 540102"/>
                <a:gd name="connsiteX30" fmla="*/ 1723239 w 3581577"/>
                <a:gd name="connsiteY30" fmla="*/ 338478 h 540102"/>
                <a:gd name="connsiteX31" fmla="*/ 1719876 w 3581577"/>
                <a:gd name="connsiteY31" fmla="*/ 326488 h 540102"/>
                <a:gd name="connsiteX32" fmla="*/ 1860823 w 3581577"/>
                <a:gd name="connsiteY32" fmla="*/ 286719 h 540102"/>
                <a:gd name="connsiteX33" fmla="*/ 1864333 w 3581577"/>
                <a:gd name="connsiteY33" fmla="*/ 298855 h 540102"/>
                <a:gd name="connsiteX34" fmla="*/ 1723239 w 3581577"/>
                <a:gd name="connsiteY34" fmla="*/ 338332 h 540102"/>
                <a:gd name="connsiteX35" fmla="*/ 2005718 w 3581577"/>
                <a:gd name="connsiteY35" fmla="*/ 257623 h 540102"/>
                <a:gd name="connsiteX36" fmla="*/ 2003379 w 3581577"/>
                <a:gd name="connsiteY36" fmla="*/ 251775 h 540102"/>
                <a:gd name="connsiteX37" fmla="*/ 2002356 w 3581577"/>
                <a:gd name="connsiteY37" fmla="*/ 245634 h 540102"/>
                <a:gd name="connsiteX38" fmla="*/ 2142425 w 3581577"/>
                <a:gd name="connsiteY38" fmla="*/ 205426 h 540102"/>
                <a:gd name="connsiteX39" fmla="*/ 2145934 w 3581577"/>
                <a:gd name="connsiteY39" fmla="*/ 217415 h 540102"/>
                <a:gd name="connsiteX40" fmla="*/ 3576313 w 3581577"/>
                <a:gd name="connsiteY40" fmla="*/ 64771 h 540102"/>
                <a:gd name="connsiteX41" fmla="*/ 3453789 w 3581577"/>
                <a:gd name="connsiteY41" fmla="*/ 28219 h 540102"/>
                <a:gd name="connsiteX42" fmla="*/ 3437560 w 3581577"/>
                <a:gd name="connsiteY42" fmla="*/ 25294 h 540102"/>
                <a:gd name="connsiteX43" fmla="*/ 3439606 w 3581577"/>
                <a:gd name="connsiteY43" fmla="*/ 13013 h 540102"/>
                <a:gd name="connsiteX44" fmla="*/ 3456128 w 3581577"/>
                <a:gd name="connsiteY44" fmla="*/ 15791 h 540102"/>
                <a:gd name="connsiteX45" fmla="*/ 3581577 w 3581577"/>
                <a:gd name="connsiteY45" fmla="*/ 53367 h 540102"/>
                <a:gd name="connsiteX46" fmla="*/ 3147039 w 3581577"/>
                <a:gd name="connsiteY46" fmla="*/ 15937 h 540102"/>
                <a:gd name="connsiteX47" fmla="*/ 3146308 w 3581577"/>
                <a:gd name="connsiteY47" fmla="*/ 3509 h 540102"/>
                <a:gd name="connsiteX48" fmla="*/ 3258159 w 3581577"/>
                <a:gd name="connsiteY48" fmla="*/ 0 h 540102"/>
                <a:gd name="connsiteX49" fmla="*/ 3293250 w 3581577"/>
                <a:gd name="connsiteY49" fmla="*/ 0 h 540102"/>
                <a:gd name="connsiteX50" fmla="*/ 3293250 w 3581577"/>
                <a:gd name="connsiteY50" fmla="*/ 12428 h 540102"/>
                <a:gd name="connsiteX51" fmla="*/ 3258451 w 3581577"/>
                <a:gd name="connsiteY51" fmla="*/ 12428 h 540102"/>
                <a:gd name="connsiteX52" fmla="*/ 3147039 w 3581577"/>
                <a:gd name="connsiteY52" fmla="*/ 15937 h 54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81577" h="540102">
                  <a:moveTo>
                    <a:pt x="581187" y="540102"/>
                  </a:moveTo>
                  <a:lnTo>
                    <a:pt x="571245" y="540102"/>
                  </a:lnTo>
                  <a:lnTo>
                    <a:pt x="571245" y="527674"/>
                  </a:lnTo>
                  <a:lnTo>
                    <a:pt x="581041" y="527674"/>
                  </a:lnTo>
                  <a:cubicBezTo>
                    <a:pt x="624905" y="527674"/>
                    <a:pt x="670668" y="526212"/>
                    <a:pt x="717163" y="523434"/>
                  </a:cubicBezTo>
                  <a:lnTo>
                    <a:pt x="717163" y="536008"/>
                  </a:lnTo>
                  <a:cubicBezTo>
                    <a:pt x="671400" y="538786"/>
                    <a:pt x="625343" y="540102"/>
                    <a:pt x="581187" y="540102"/>
                  </a:cubicBezTo>
                  <a:close/>
                  <a:moveTo>
                    <a:pt x="424596" y="533815"/>
                  </a:moveTo>
                  <a:cubicBezTo>
                    <a:pt x="374007" y="529575"/>
                    <a:pt x="325026" y="523142"/>
                    <a:pt x="278385" y="514662"/>
                  </a:cubicBezTo>
                  <a:lnTo>
                    <a:pt x="280578" y="502380"/>
                  </a:lnTo>
                  <a:cubicBezTo>
                    <a:pt x="326342" y="510714"/>
                    <a:pt x="374884" y="517001"/>
                    <a:pt x="425035" y="521387"/>
                  </a:cubicBezTo>
                  <a:close/>
                  <a:moveTo>
                    <a:pt x="864105" y="523142"/>
                  </a:moveTo>
                  <a:lnTo>
                    <a:pt x="862789" y="510714"/>
                  </a:lnTo>
                  <a:cubicBezTo>
                    <a:pt x="909138" y="505304"/>
                    <a:pt x="957826" y="498578"/>
                    <a:pt x="1007538" y="490683"/>
                  </a:cubicBezTo>
                  <a:lnTo>
                    <a:pt x="1009439" y="502965"/>
                  </a:lnTo>
                  <a:cubicBezTo>
                    <a:pt x="959581" y="511006"/>
                    <a:pt x="910746" y="517732"/>
                    <a:pt x="864105" y="523142"/>
                  </a:cubicBezTo>
                  <a:close/>
                  <a:moveTo>
                    <a:pt x="136268" y="479279"/>
                  </a:moveTo>
                  <a:cubicBezTo>
                    <a:pt x="89339" y="464511"/>
                    <a:pt x="43752" y="445782"/>
                    <a:pt x="0" y="423280"/>
                  </a:cubicBezTo>
                  <a:lnTo>
                    <a:pt x="5848" y="412168"/>
                  </a:lnTo>
                  <a:cubicBezTo>
                    <a:pt x="48941" y="434363"/>
                    <a:pt x="93844" y="452844"/>
                    <a:pt x="140070" y="467436"/>
                  </a:cubicBezTo>
                  <a:close/>
                  <a:moveTo>
                    <a:pt x="1153895" y="477378"/>
                  </a:moveTo>
                  <a:lnTo>
                    <a:pt x="1151409" y="465096"/>
                  </a:lnTo>
                  <a:cubicBezTo>
                    <a:pt x="1197173" y="456177"/>
                    <a:pt x="1245423" y="445943"/>
                    <a:pt x="1294550" y="434977"/>
                  </a:cubicBezTo>
                  <a:lnTo>
                    <a:pt x="1297327" y="447112"/>
                  </a:lnTo>
                  <a:cubicBezTo>
                    <a:pt x="1248055" y="458078"/>
                    <a:pt x="1199659" y="468313"/>
                    <a:pt x="1153895" y="476939"/>
                  </a:cubicBezTo>
                  <a:close/>
                  <a:moveTo>
                    <a:pt x="1439883" y="413337"/>
                  </a:moveTo>
                  <a:lnTo>
                    <a:pt x="1436959" y="401202"/>
                  </a:lnTo>
                  <a:cubicBezTo>
                    <a:pt x="1481992" y="390090"/>
                    <a:pt x="1528340" y="378101"/>
                    <a:pt x="1578637" y="364796"/>
                  </a:cubicBezTo>
                  <a:lnTo>
                    <a:pt x="1581853" y="376931"/>
                  </a:lnTo>
                  <a:cubicBezTo>
                    <a:pt x="1531411" y="390090"/>
                    <a:pt x="1485062" y="402079"/>
                    <a:pt x="1439883" y="413191"/>
                  </a:cubicBezTo>
                  <a:close/>
                  <a:moveTo>
                    <a:pt x="1723239" y="338478"/>
                  </a:moveTo>
                  <a:lnTo>
                    <a:pt x="1719876" y="326488"/>
                  </a:lnTo>
                  <a:cubicBezTo>
                    <a:pt x="1766956" y="313329"/>
                    <a:pt x="1813934" y="300068"/>
                    <a:pt x="1860823" y="286719"/>
                  </a:cubicBezTo>
                  <a:lnTo>
                    <a:pt x="1864333" y="298855"/>
                  </a:lnTo>
                  <a:cubicBezTo>
                    <a:pt x="1817355" y="312116"/>
                    <a:pt x="1770319" y="325275"/>
                    <a:pt x="1723239" y="338332"/>
                  </a:cubicBezTo>
                  <a:close/>
                  <a:moveTo>
                    <a:pt x="2005718" y="257623"/>
                  </a:moveTo>
                  <a:lnTo>
                    <a:pt x="2003379" y="251775"/>
                  </a:lnTo>
                  <a:lnTo>
                    <a:pt x="2002356" y="245634"/>
                  </a:lnTo>
                  <a:lnTo>
                    <a:pt x="2142425" y="205426"/>
                  </a:lnTo>
                  <a:lnTo>
                    <a:pt x="2145934" y="217415"/>
                  </a:lnTo>
                  <a:close/>
                  <a:moveTo>
                    <a:pt x="3576313" y="64771"/>
                  </a:moveTo>
                  <a:cubicBezTo>
                    <a:pt x="3537173" y="47475"/>
                    <a:pt x="3496015" y="35178"/>
                    <a:pt x="3453789" y="28219"/>
                  </a:cubicBezTo>
                  <a:lnTo>
                    <a:pt x="3437560" y="25294"/>
                  </a:lnTo>
                  <a:lnTo>
                    <a:pt x="3439606" y="13013"/>
                  </a:lnTo>
                  <a:lnTo>
                    <a:pt x="3456128" y="15791"/>
                  </a:lnTo>
                  <a:cubicBezTo>
                    <a:pt x="3499348" y="23028"/>
                    <a:pt x="3541501" y="35646"/>
                    <a:pt x="3581577" y="53367"/>
                  </a:cubicBezTo>
                  <a:close/>
                  <a:moveTo>
                    <a:pt x="3147039" y="15937"/>
                  </a:moveTo>
                  <a:lnTo>
                    <a:pt x="3146308" y="3509"/>
                  </a:lnTo>
                  <a:cubicBezTo>
                    <a:pt x="3187247" y="1170"/>
                    <a:pt x="3223800" y="0"/>
                    <a:pt x="3258159" y="0"/>
                  </a:cubicBezTo>
                  <a:cubicBezTo>
                    <a:pt x="3269856" y="0"/>
                    <a:pt x="3281553" y="0"/>
                    <a:pt x="3293250" y="0"/>
                  </a:cubicBezTo>
                  <a:lnTo>
                    <a:pt x="3293250" y="12428"/>
                  </a:lnTo>
                  <a:lnTo>
                    <a:pt x="3258451" y="12428"/>
                  </a:lnTo>
                  <a:cubicBezTo>
                    <a:pt x="3223946" y="12574"/>
                    <a:pt x="3187539" y="13597"/>
                    <a:pt x="3147039" y="15937"/>
                  </a:cubicBezTo>
                  <a:close/>
                </a:path>
              </a:pathLst>
            </a:custGeom>
            <a:solidFill>
              <a:srgbClr val="0BA157"/>
            </a:solidFill>
            <a:ln w="14598" cap="flat">
              <a:noFill/>
              <a:prstDash val="solid"/>
              <a:miter/>
            </a:ln>
          </p:spPr>
          <p:txBody>
            <a:bodyPr rtlCol="0" anchor="ctr"/>
            <a:lstStyle/>
            <a:p>
              <a:endParaRPr lang="fr-FR" sz="1350"/>
            </a:p>
          </p:txBody>
        </p:sp>
        <p:sp>
          <p:nvSpPr>
            <p:cNvPr id="721" name="Forme libre : forme 720">
              <a:extLst>
                <a:ext uri="{FF2B5EF4-FFF2-40B4-BE49-F238E27FC236}">
                  <a16:creationId xmlns:a16="http://schemas.microsoft.com/office/drawing/2014/main" id="{A5E7F34A-2E95-448E-987C-BE9A519978BD}"/>
                </a:ext>
              </a:extLst>
            </p:cNvPr>
            <p:cNvSpPr/>
            <p:nvPr/>
          </p:nvSpPr>
          <p:spPr>
            <a:xfrm>
              <a:off x="5604718" y="3793795"/>
              <a:ext cx="56291" cy="67110"/>
            </a:xfrm>
            <a:custGeom>
              <a:avLst/>
              <a:gdLst>
                <a:gd name="connsiteX0" fmla="*/ 45910 w 56291"/>
                <a:gd name="connsiteY0" fmla="*/ 67111 h 67110"/>
                <a:gd name="connsiteX1" fmla="*/ 0 w 56291"/>
                <a:gd name="connsiteY1" fmla="*/ 8626 h 67110"/>
                <a:gd name="connsiteX2" fmla="*/ 9065 w 56291"/>
                <a:gd name="connsiteY2" fmla="*/ 0 h 67110"/>
                <a:gd name="connsiteX3" fmla="*/ 56291 w 56291"/>
                <a:gd name="connsiteY3" fmla="*/ 59654 h 67110"/>
              </a:gdLst>
              <a:ahLst/>
              <a:cxnLst>
                <a:cxn ang="0">
                  <a:pos x="connsiteX0" y="connsiteY0"/>
                </a:cxn>
                <a:cxn ang="0">
                  <a:pos x="connsiteX1" y="connsiteY1"/>
                </a:cxn>
                <a:cxn ang="0">
                  <a:pos x="connsiteX2" y="connsiteY2"/>
                </a:cxn>
                <a:cxn ang="0">
                  <a:pos x="connsiteX3" y="connsiteY3"/>
                </a:cxn>
              </a:cxnLst>
              <a:rect l="l" t="t" r="r" b="b"/>
              <a:pathLst>
                <a:path w="56291" h="67110">
                  <a:moveTo>
                    <a:pt x="45910" y="67111"/>
                  </a:moveTo>
                  <a:cubicBezTo>
                    <a:pt x="32122" y="46480"/>
                    <a:pt x="16770" y="26917"/>
                    <a:pt x="0" y="8626"/>
                  </a:cubicBezTo>
                  <a:lnTo>
                    <a:pt x="9065" y="0"/>
                  </a:lnTo>
                  <a:cubicBezTo>
                    <a:pt x="26303" y="18656"/>
                    <a:pt x="42094" y="38600"/>
                    <a:pt x="56291" y="59654"/>
                  </a:cubicBezTo>
                  <a:close/>
                </a:path>
              </a:pathLst>
            </a:custGeom>
            <a:solidFill>
              <a:srgbClr val="0BA157"/>
            </a:solidFill>
            <a:ln w="14598" cap="flat">
              <a:noFill/>
              <a:prstDash val="solid"/>
              <a:miter/>
            </a:ln>
          </p:spPr>
          <p:txBody>
            <a:bodyPr rtlCol="0" anchor="ctr"/>
            <a:lstStyle/>
            <a:p>
              <a:endParaRPr lang="fr-FR" sz="1350"/>
            </a:p>
          </p:txBody>
        </p:sp>
        <p:sp>
          <p:nvSpPr>
            <p:cNvPr id="722" name="Forme libre : forme 721">
              <a:extLst>
                <a:ext uri="{FF2B5EF4-FFF2-40B4-BE49-F238E27FC236}">
                  <a16:creationId xmlns:a16="http://schemas.microsoft.com/office/drawing/2014/main" id="{064A663E-0FC8-49B7-858C-AE6A605F999E}"/>
                </a:ext>
              </a:extLst>
            </p:cNvPr>
            <p:cNvSpPr/>
            <p:nvPr/>
          </p:nvSpPr>
          <p:spPr>
            <a:xfrm>
              <a:off x="2637957" y="3878159"/>
              <a:ext cx="51173" cy="14621"/>
            </a:xfrm>
            <a:custGeom>
              <a:avLst/>
              <a:gdLst>
                <a:gd name="connsiteX0" fmla="*/ 0 w 51173"/>
                <a:gd name="connsiteY0" fmla="*/ 0 h 14621"/>
                <a:gd name="connsiteX1" fmla="*/ 51174 w 51173"/>
                <a:gd name="connsiteY1" fmla="*/ 0 h 14621"/>
              </a:gdLst>
              <a:ahLst/>
              <a:cxnLst>
                <a:cxn ang="0">
                  <a:pos x="connsiteX0" y="connsiteY0"/>
                </a:cxn>
                <a:cxn ang="0">
                  <a:pos x="connsiteX1" y="connsiteY1"/>
                </a:cxn>
              </a:cxnLst>
              <a:rect l="l" t="t" r="r" b="b"/>
              <a:pathLst>
                <a:path w="51173" h="14621">
                  <a:moveTo>
                    <a:pt x="0" y="0"/>
                  </a:moveTo>
                  <a:lnTo>
                    <a:pt x="51174" y="0"/>
                  </a:lnTo>
                </a:path>
              </a:pathLst>
            </a:custGeom>
            <a:ln w="14598" cap="flat">
              <a:solidFill>
                <a:srgbClr val="0BA157"/>
              </a:solidFill>
              <a:prstDash val="solid"/>
              <a:miter/>
            </a:ln>
          </p:spPr>
          <p:txBody>
            <a:bodyPr rtlCol="0" anchor="ctr"/>
            <a:lstStyle/>
            <a:p>
              <a:endParaRPr lang="fr-FR" sz="1350"/>
            </a:p>
          </p:txBody>
        </p:sp>
        <p:sp>
          <p:nvSpPr>
            <p:cNvPr id="723" name="Forme libre : forme 722">
              <a:extLst>
                <a:ext uri="{FF2B5EF4-FFF2-40B4-BE49-F238E27FC236}">
                  <a16:creationId xmlns:a16="http://schemas.microsoft.com/office/drawing/2014/main" id="{6AC7CC9E-137B-487A-B16F-21ACF226E721}"/>
                </a:ext>
              </a:extLst>
            </p:cNvPr>
            <p:cNvSpPr/>
            <p:nvPr/>
          </p:nvSpPr>
          <p:spPr>
            <a:xfrm>
              <a:off x="2283104" y="2798685"/>
              <a:ext cx="406027" cy="1079765"/>
            </a:xfrm>
            <a:custGeom>
              <a:avLst/>
              <a:gdLst>
                <a:gd name="connsiteX0" fmla="*/ 406027 w 406027"/>
                <a:gd name="connsiteY0" fmla="*/ 748160 h 1079765"/>
                <a:gd name="connsiteX1" fmla="*/ 406027 w 406027"/>
                <a:gd name="connsiteY1" fmla="*/ 74714 h 1079765"/>
                <a:gd name="connsiteX2" fmla="*/ 358801 w 406027"/>
                <a:gd name="connsiteY2" fmla="*/ 27634 h 1079765"/>
                <a:gd name="connsiteX3" fmla="*/ 340671 w 406027"/>
                <a:gd name="connsiteY3" fmla="*/ 27634 h 1079765"/>
                <a:gd name="connsiteX4" fmla="*/ 332043 w 406027"/>
                <a:gd name="connsiteY4" fmla="*/ 19007 h 1079765"/>
                <a:gd name="connsiteX5" fmla="*/ 332044 w 406027"/>
                <a:gd name="connsiteY5" fmla="*/ 18861 h 1079765"/>
                <a:gd name="connsiteX6" fmla="*/ 332044 w 406027"/>
                <a:gd name="connsiteY6" fmla="*/ 18861 h 1079765"/>
                <a:gd name="connsiteX7" fmla="*/ 313183 w 406027"/>
                <a:gd name="connsiteY7" fmla="*/ 0 h 1079765"/>
                <a:gd name="connsiteX8" fmla="*/ 87726 w 406027"/>
                <a:gd name="connsiteY8" fmla="*/ 0 h 1079765"/>
                <a:gd name="connsiteX9" fmla="*/ 73983 w 406027"/>
                <a:gd name="connsiteY9" fmla="*/ 13744 h 1079765"/>
                <a:gd name="connsiteX10" fmla="*/ 73983 w 406027"/>
                <a:gd name="connsiteY10" fmla="*/ 13744 h 1079765"/>
                <a:gd name="connsiteX11" fmla="*/ 59362 w 406027"/>
                <a:gd name="connsiteY11" fmla="*/ 28365 h 1079765"/>
                <a:gd name="connsiteX12" fmla="*/ 47226 w 406027"/>
                <a:gd name="connsiteY12" fmla="*/ 28365 h 1079765"/>
                <a:gd name="connsiteX13" fmla="*/ 0 w 406027"/>
                <a:gd name="connsiteY13" fmla="*/ 74714 h 1079765"/>
                <a:gd name="connsiteX14" fmla="*/ 0 w 406027"/>
                <a:gd name="connsiteY14" fmla="*/ 1079766 h 1079765"/>
                <a:gd name="connsiteX15" fmla="*/ 239786 w 406027"/>
                <a:gd name="connsiteY15" fmla="*/ 1079766 h 107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027" h="1079765">
                  <a:moveTo>
                    <a:pt x="406027" y="748160"/>
                  </a:moveTo>
                  <a:lnTo>
                    <a:pt x="406027" y="74714"/>
                  </a:lnTo>
                  <a:cubicBezTo>
                    <a:pt x="405947" y="48688"/>
                    <a:pt x="384827" y="27634"/>
                    <a:pt x="358801" y="27634"/>
                  </a:cubicBezTo>
                  <a:lnTo>
                    <a:pt x="340671" y="27634"/>
                  </a:lnTo>
                  <a:cubicBezTo>
                    <a:pt x="335907" y="27634"/>
                    <a:pt x="332044" y="23774"/>
                    <a:pt x="332043" y="19007"/>
                  </a:cubicBezTo>
                  <a:cubicBezTo>
                    <a:pt x="332043" y="18963"/>
                    <a:pt x="332043" y="18905"/>
                    <a:pt x="332044" y="18861"/>
                  </a:cubicBezTo>
                  <a:lnTo>
                    <a:pt x="332044" y="18861"/>
                  </a:lnTo>
                  <a:cubicBezTo>
                    <a:pt x="332044" y="8451"/>
                    <a:pt x="323599" y="0"/>
                    <a:pt x="313183" y="0"/>
                  </a:cubicBezTo>
                  <a:lnTo>
                    <a:pt x="87726" y="0"/>
                  </a:lnTo>
                  <a:cubicBezTo>
                    <a:pt x="80137" y="0"/>
                    <a:pt x="73983" y="6155"/>
                    <a:pt x="73983" y="13744"/>
                  </a:cubicBezTo>
                  <a:lnTo>
                    <a:pt x="73983" y="13744"/>
                  </a:lnTo>
                  <a:cubicBezTo>
                    <a:pt x="73983" y="21815"/>
                    <a:pt x="67437" y="28365"/>
                    <a:pt x="59362" y="28365"/>
                  </a:cubicBezTo>
                  <a:lnTo>
                    <a:pt x="47226" y="28365"/>
                  </a:lnTo>
                  <a:cubicBezTo>
                    <a:pt x="21451" y="28277"/>
                    <a:pt x="401" y="48937"/>
                    <a:pt x="0" y="74714"/>
                  </a:cubicBezTo>
                  <a:lnTo>
                    <a:pt x="0" y="1079766"/>
                  </a:lnTo>
                  <a:lnTo>
                    <a:pt x="239786" y="1079766"/>
                  </a:lnTo>
                </a:path>
              </a:pathLst>
            </a:custGeom>
            <a:noFill/>
            <a:ln w="14598" cap="flat">
              <a:solidFill>
                <a:srgbClr val="0BA157"/>
              </a:solidFill>
              <a:prstDash val="solid"/>
              <a:miter/>
            </a:ln>
          </p:spPr>
          <p:txBody>
            <a:bodyPr rtlCol="0" anchor="ctr"/>
            <a:lstStyle/>
            <a:p>
              <a:endParaRPr lang="fr-FR" sz="1350"/>
            </a:p>
          </p:txBody>
        </p:sp>
        <p:sp>
          <p:nvSpPr>
            <p:cNvPr id="724" name="Forme libre : forme 723">
              <a:extLst>
                <a:ext uri="{FF2B5EF4-FFF2-40B4-BE49-F238E27FC236}">
                  <a16:creationId xmlns:a16="http://schemas.microsoft.com/office/drawing/2014/main" id="{CB77A20B-147D-4C00-82C7-606021B2A841}"/>
                </a:ext>
              </a:extLst>
            </p:cNvPr>
            <p:cNvSpPr/>
            <p:nvPr/>
          </p:nvSpPr>
          <p:spPr>
            <a:xfrm>
              <a:off x="2445398"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5" name="Forme libre : forme 724">
              <a:extLst>
                <a:ext uri="{FF2B5EF4-FFF2-40B4-BE49-F238E27FC236}">
                  <a16:creationId xmlns:a16="http://schemas.microsoft.com/office/drawing/2014/main" id="{AC9B0A8B-388B-4CDE-837B-98215A3F4140}"/>
                </a:ext>
              </a:extLst>
            </p:cNvPr>
            <p:cNvSpPr/>
            <p:nvPr/>
          </p:nvSpPr>
          <p:spPr>
            <a:xfrm>
              <a:off x="2568068"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6" name="Forme libre : forme 725">
              <a:extLst>
                <a:ext uri="{FF2B5EF4-FFF2-40B4-BE49-F238E27FC236}">
                  <a16:creationId xmlns:a16="http://schemas.microsoft.com/office/drawing/2014/main" id="{F721D54C-6BD9-4D4B-A099-599791FCA976}"/>
                </a:ext>
              </a:extLst>
            </p:cNvPr>
            <p:cNvSpPr/>
            <p:nvPr/>
          </p:nvSpPr>
          <p:spPr>
            <a:xfrm>
              <a:off x="2527129"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7" name="Forme libre : forme 726">
              <a:extLst>
                <a:ext uri="{FF2B5EF4-FFF2-40B4-BE49-F238E27FC236}">
                  <a16:creationId xmlns:a16="http://schemas.microsoft.com/office/drawing/2014/main" id="{1D4BD771-DA70-4DFA-AAB0-E3A1CEA0F5DF}"/>
                </a:ext>
              </a:extLst>
            </p:cNvPr>
            <p:cNvSpPr/>
            <p:nvPr/>
          </p:nvSpPr>
          <p:spPr>
            <a:xfrm>
              <a:off x="2486337"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8" name="Forme libre : forme 727">
              <a:extLst>
                <a:ext uri="{FF2B5EF4-FFF2-40B4-BE49-F238E27FC236}">
                  <a16:creationId xmlns:a16="http://schemas.microsoft.com/office/drawing/2014/main" id="{9D9F2416-7D96-4150-B3B2-A94BE639CCD2}"/>
                </a:ext>
              </a:extLst>
            </p:cNvPr>
            <p:cNvSpPr/>
            <p:nvPr/>
          </p:nvSpPr>
          <p:spPr>
            <a:xfrm>
              <a:off x="2568068"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29" name="Forme libre : forme 728">
              <a:extLst>
                <a:ext uri="{FF2B5EF4-FFF2-40B4-BE49-F238E27FC236}">
                  <a16:creationId xmlns:a16="http://schemas.microsoft.com/office/drawing/2014/main" id="{202492AD-F69E-457E-9634-3C45AD3DAE5C}"/>
                </a:ext>
              </a:extLst>
            </p:cNvPr>
            <p:cNvSpPr/>
            <p:nvPr/>
          </p:nvSpPr>
          <p:spPr>
            <a:xfrm>
              <a:off x="2527129"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0" name="Forme libre : forme 729">
              <a:extLst>
                <a:ext uri="{FF2B5EF4-FFF2-40B4-BE49-F238E27FC236}">
                  <a16:creationId xmlns:a16="http://schemas.microsoft.com/office/drawing/2014/main" id="{B5572D27-303D-48A1-A5E4-49FB249EAF92}"/>
                </a:ext>
              </a:extLst>
            </p:cNvPr>
            <p:cNvSpPr/>
            <p:nvPr/>
          </p:nvSpPr>
          <p:spPr>
            <a:xfrm>
              <a:off x="2486337"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1" name="Forme libre : forme 730">
              <a:extLst>
                <a:ext uri="{FF2B5EF4-FFF2-40B4-BE49-F238E27FC236}">
                  <a16:creationId xmlns:a16="http://schemas.microsoft.com/office/drawing/2014/main" id="{BD6FAFFB-98B5-4DC6-89B3-4A42065C9223}"/>
                </a:ext>
              </a:extLst>
            </p:cNvPr>
            <p:cNvSpPr/>
            <p:nvPr/>
          </p:nvSpPr>
          <p:spPr>
            <a:xfrm>
              <a:off x="2445398"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2" name="Forme libre : forme 731">
              <a:extLst>
                <a:ext uri="{FF2B5EF4-FFF2-40B4-BE49-F238E27FC236}">
                  <a16:creationId xmlns:a16="http://schemas.microsoft.com/office/drawing/2014/main" id="{8793C4C2-60F0-4CB1-B364-25A7700946F4}"/>
                </a:ext>
              </a:extLst>
            </p:cNvPr>
            <p:cNvSpPr/>
            <p:nvPr/>
          </p:nvSpPr>
          <p:spPr>
            <a:xfrm>
              <a:off x="2568068"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3" name="Forme libre : forme 732">
              <a:extLst>
                <a:ext uri="{FF2B5EF4-FFF2-40B4-BE49-F238E27FC236}">
                  <a16:creationId xmlns:a16="http://schemas.microsoft.com/office/drawing/2014/main" id="{9A6D4D8F-E7B6-4B1C-A7FD-A0CAA9965BD5}"/>
                </a:ext>
              </a:extLst>
            </p:cNvPr>
            <p:cNvSpPr/>
            <p:nvPr/>
          </p:nvSpPr>
          <p:spPr>
            <a:xfrm>
              <a:off x="2527129"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4" name="Forme libre : forme 733">
              <a:extLst>
                <a:ext uri="{FF2B5EF4-FFF2-40B4-BE49-F238E27FC236}">
                  <a16:creationId xmlns:a16="http://schemas.microsoft.com/office/drawing/2014/main" id="{3B96256C-02B4-48CA-97E0-D6FD8A8ED63F}"/>
                </a:ext>
              </a:extLst>
            </p:cNvPr>
            <p:cNvSpPr/>
            <p:nvPr/>
          </p:nvSpPr>
          <p:spPr>
            <a:xfrm>
              <a:off x="2486337"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5" name="Forme libre : forme 734">
              <a:extLst>
                <a:ext uri="{FF2B5EF4-FFF2-40B4-BE49-F238E27FC236}">
                  <a16:creationId xmlns:a16="http://schemas.microsoft.com/office/drawing/2014/main" id="{89095414-CD17-4380-ADBF-D79F549A0A3A}"/>
                </a:ext>
              </a:extLst>
            </p:cNvPr>
            <p:cNvSpPr/>
            <p:nvPr/>
          </p:nvSpPr>
          <p:spPr>
            <a:xfrm>
              <a:off x="2445398" y="3084820"/>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6" name="Forme libre : forme 735">
              <a:extLst>
                <a:ext uri="{FF2B5EF4-FFF2-40B4-BE49-F238E27FC236}">
                  <a16:creationId xmlns:a16="http://schemas.microsoft.com/office/drawing/2014/main" id="{2FF73827-C19F-474B-8DC3-C4C1E856AFF8}"/>
                </a:ext>
              </a:extLst>
            </p:cNvPr>
            <p:cNvSpPr/>
            <p:nvPr/>
          </p:nvSpPr>
          <p:spPr>
            <a:xfrm>
              <a:off x="2486337" y="3084820"/>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7" name="Forme libre : forme 736">
              <a:extLst>
                <a:ext uri="{FF2B5EF4-FFF2-40B4-BE49-F238E27FC236}">
                  <a16:creationId xmlns:a16="http://schemas.microsoft.com/office/drawing/2014/main" id="{7C6706ED-3B1A-47B9-9E62-546946B69DB0}"/>
                </a:ext>
              </a:extLst>
            </p:cNvPr>
            <p:cNvSpPr/>
            <p:nvPr/>
          </p:nvSpPr>
          <p:spPr>
            <a:xfrm>
              <a:off x="2486337" y="3147983"/>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738" name="Forme libre : forme 737">
              <a:extLst>
                <a:ext uri="{FF2B5EF4-FFF2-40B4-BE49-F238E27FC236}">
                  <a16:creationId xmlns:a16="http://schemas.microsoft.com/office/drawing/2014/main" id="{4B76B18C-A86F-40D9-9B09-8752B44C7C2D}"/>
                </a:ext>
              </a:extLst>
            </p:cNvPr>
            <p:cNvSpPr/>
            <p:nvPr/>
          </p:nvSpPr>
          <p:spPr>
            <a:xfrm>
              <a:off x="2224035" y="3798035"/>
              <a:ext cx="168142" cy="168142"/>
            </a:xfrm>
            <a:custGeom>
              <a:avLst/>
              <a:gdLst>
                <a:gd name="connsiteX0" fmla="*/ 84071 w 168142"/>
                <a:gd name="connsiteY0" fmla="*/ 168142 h 168142"/>
                <a:gd name="connsiteX1" fmla="*/ 0 w 168142"/>
                <a:gd name="connsiteY1" fmla="*/ 84071 h 168142"/>
                <a:gd name="connsiteX2" fmla="*/ 84071 w 168142"/>
                <a:gd name="connsiteY2" fmla="*/ 0 h 168142"/>
                <a:gd name="connsiteX3" fmla="*/ 168142 w 168142"/>
                <a:gd name="connsiteY3" fmla="*/ 84071 h 168142"/>
                <a:gd name="connsiteX4" fmla="*/ 168142 w 168142"/>
                <a:gd name="connsiteY4" fmla="*/ 84217 h 168142"/>
                <a:gd name="connsiteX5" fmla="*/ 84071 w 168142"/>
                <a:gd name="connsiteY5" fmla="*/ 168142 h 168142"/>
                <a:gd name="connsiteX6" fmla="*/ 84071 w 168142"/>
                <a:gd name="connsiteY6" fmla="*/ 6579 h 168142"/>
                <a:gd name="connsiteX7" fmla="*/ 6433 w 168142"/>
                <a:gd name="connsiteY7" fmla="*/ 84217 h 168142"/>
                <a:gd name="connsiteX8" fmla="*/ 84071 w 168142"/>
                <a:gd name="connsiteY8" fmla="*/ 161855 h 168142"/>
                <a:gd name="connsiteX9" fmla="*/ 161709 w 168142"/>
                <a:gd name="connsiteY9" fmla="*/ 84217 h 168142"/>
                <a:gd name="connsiteX10" fmla="*/ 161709 w 168142"/>
                <a:gd name="connsiteY10" fmla="*/ 84071 h 168142"/>
                <a:gd name="connsiteX11" fmla="*/ 84071 w 168142"/>
                <a:gd name="connsiteY11" fmla="*/ 6579 h 1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42" h="168142">
                  <a:moveTo>
                    <a:pt x="84071" y="168142"/>
                  </a:moveTo>
                  <a:cubicBezTo>
                    <a:pt x="37641" y="168142"/>
                    <a:pt x="0" y="130508"/>
                    <a:pt x="0" y="84071"/>
                  </a:cubicBezTo>
                  <a:cubicBezTo>
                    <a:pt x="0" y="37634"/>
                    <a:pt x="37641" y="0"/>
                    <a:pt x="84071" y="0"/>
                  </a:cubicBezTo>
                  <a:cubicBezTo>
                    <a:pt x="130503" y="0"/>
                    <a:pt x="168142" y="37634"/>
                    <a:pt x="168142" y="84071"/>
                  </a:cubicBezTo>
                  <a:cubicBezTo>
                    <a:pt x="168142" y="84115"/>
                    <a:pt x="168142" y="84173"/>
                    <a:pt x="168142" y="84217"/>
                  </a:cubicBezTo>
                  <a:cubicBezTo>
                    <a:pt x="168062" y="130595"/>
                    <a:pt x="130445" y="168142"/>
                    <a:pt x="84071" y="168142"/>
                  </a:cubicBezTo>
                  <a:close/>
                  <a:moveTo>
                    <a:pt x="84071" y="6579"/>
                  </a:moveTo>
                  <a:cubicBezTo>
                    <a:pt x="41193" y="6579"/>
                    <a:pt x="6433" y="41334"/>
                    <a:pt x="6433" y="84217"/>
                  </a:cubicBezTo>
                  <a:cubicBezTo>
                    <a:pt x="6433" y="127101"/>
                    <a:pt x="41193" y="161855"/>
                    <a:pt x="84071" y="161855"/>
                  </a:cubicBezTo>
                  <a:cubicBezTo>
                    <a:pt x="126950" y="161855"/>
                    <a:pt x="161709" y="127101"/>
                    <a:pt x="161709" y="84217"/>
                  </a:cubicBezTo>
                  <a:cubicBezTo>
                    <a:pt x="161709" y="84173"/>
                    <a:pt x="161709" y="84115"/>
                    <a:pt x="161709" y="84071"/>
                  </a:cubicBezTo>
                  <a:cubicBezTo>
                    <a:pt x="161629" y="41246"/>
                    <a:pt x="126892" y="6579"/>
                    <a:pt x="84071" y="6579"/>
                  </a:cubicBezTo>
                  <a:close/>
                </a:path>
              </a:pathLst>
            </a:custGeom>
            <a:noFill/>
            <a:ln w="14598" cap="flat">
              <a:noFill/>
              <a:prstDash val="solid"/>
              <a:miter/>
            </a:ln>
          </p:spPr>
          <p:txBody>
            <a:bodyPr rtlCol="0" anchor="ctr"/>
            <a:lstStyle/>
            <a:p>
              <a:endParaRPr lang="fr-FR" sz="1350"/>
            </a:p>
          </p:txBody>
        </p:sp>
        <p:sp>
          <p:nvSpPr>
            <p:cNvPr id="739" name="Forme libre : forme 738">
              <a:extLst>
                <a:ext uri="{FF2B5EF4-FFF2-40B4-BE49-F238E27FC236}">
                  <a16:creationId xmlns:a16="http://schemas.microsoft.com/office/drawing/2014/main" id="{7F3DBB3E-793D-4487-9820-A9079806DC31}"/>
                </a:ext>
              </a:extLst>
            </p:cNvPr>
            <p:cNvSpPr/>
            <p:nvPr/>
          </p:nvSpPr>
          <p:spPr>
            <a:xfrm>
              <a:off x="2215262" y="3789263"/>
              <a:ext cx="185687" cy="185687"/>
            </a:xfrm>
            <a:custGeom>
              <a:avLst/>
              <a:gdLst>
                <a:gd name="connsiteX0" fmla="*/ 92844 w 185687"/>
                <a:gd name="connsiteY0" fmla="*/ 185688 h 185687"/>
                <a:gd name="connsiteX1" fmla="*/ 0 w 185687"/>
                <a:gd name="connsiteY1" fmla="*/ 92844 h 185687"/>
                <a:gd name="connsiteX2" fmla="*/ 92844 w 185687"/>
                <a:gd name="connsiteY2" fmla="*/ 0 h 185687"/>
                <a:gd name="connsiteX3" fmla="*/ 185688 w 185687"/>
                <a:gd name="connsiteY3" fmla="*/ 92844 h 185687"/>
                <a:gd name="connsiteX4" fmla="*/ 185688 w 185687"/>
                <a:gd name="connsiteY4" fmla="*/ 92990 h 185687"/>
                <a:gd name="connsiteX5" fmla="*/ 92844 w 185687"/>
                <a:gd name="connsiteY5" fmla="*/ 185688 h 185687"/>
                <a:gd name="connsiteX6" fmla="*/ 92844 w 185687"/>
                <a:gd name="connsiteY6" fmla="*/ 12282 h 185687"/>
                <a:gd name="connsiteX7" fmla="*/ 11989 w 185687"/>
                <a:gd name="connsiteY7" fmla="*/ 92844 h 185687"/>
                <a:gd name="connsiteX8" fmla="*/ 92551 w 185687"/>
                <a:gd name="connsiteY8" fmla="*/ 173698 h 185687"/>
                <a:gd name="connsiteX9" fmla="*/ 173406 w 185687"/>
                <a:gd name="connsiteY9" fmla="*/ 93136 h 185687"/>
                <a:gd name="connsiteX10" fmla="*/ 173406 w 185687"/>
                <a:gd name="connsiteY10" fmla="*/ 92990 h 185687"/>
                <a:gd name="connsiteX11" fmla="*/ 92844 w 185687"/>
                <a:gd name="connsiteY11" fmla="*/ 12282 h 18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87" h="185687">
                  <a:moveTo>
                    <a:pt x="92844" y="185688"/>
                  </a:moveTo>
                  <a:cubicBezTo>
                    <a:pt x="41568" y="185688"/>
                    <a:pt x="0" y="144120"/>
                    <a:pt x="0" y="92844"/>
                  </a:cubicBezTo>
                  <a:cubicBezTo>
                    <a:pt x="0" y="41568"/>
                    <a:pt x="41568" y="0"/>
                    <a:pt x="92844" y="0"/>
                  </a:cubicBezTo>
                  <a:cubicBezTo>
                    <a:pt x="144120" y="0"/>
                    <a:pt x="185688" y="41568"/>
                    <a:pt x="185688" y="92844"/>
                  </a:cubicBezTo>
                  <a:cubicBezTo>
                    <a:pt x="185688" y="92888"/>
                    <a:pt x="185688" y="92946"/>
                    <a:pt x="185688" y="92990"/>
                  </a:cubicBezTo>
                  <a:cubicBezTo>
                    <a:pt x="185607" y="144208"/>
                    <a:pt x="144063" y="185688"/>
                    <a:pt x="92844" y="185688"/>
                  </a:cubicBezTo>
                  <a:close/>
                  <a:moveTo>
                    <a:pt x="92844" y="12282"/>
                  </a:moveTo>
                  <a:cubicBezTo>
                    <a:pt x="48270" y="12194"/>
                    <a:pt x="12070" y="48264"/>
                    <a:pt x="11989" y="92844"/>
                  </a:cubicBezTo>
                  <a:cubicBezTo>
                    <a:pt x="11909" y="137423"/>
                    <a:pt x="47978" y="173611"/>
                    <a:pt x="92551" y="173698"/>
                  </a:cubicBezTo>
                  <a:cubicBezTo>
                    <a:pt x="137125" y="173771"/>
                    <a:pt x="173325" y="137716"/>
                    <a:pt x="173406" y="93136"/>
                  </a:cubicBezTo>
                  <a:cubicBezTo>
                    <a:pt x="173406" y="93092"/>
                    <a:pt x="173406" y="93034"/>
                    <a:pt x="173406" y="92990"/>
                  </a:cubicBezTo>
                  <a:cubicBezTo>
                    <a:pt x="173406" y="48469"/>
                    <a:pt x="137361" y="12369"/>
                    <a:pt x="92844" y="12282"/>
                  </a:cubicBezTo>
                  <a:close/>
                </a:path>
              </a:pathLst>
            </a:custGeom>
            <a:solidFill>
              <a:srgbClr val="0BA157"/>
            </a:solidFill>
            <a:ln w="14598" cap="flat">
              <a:noFill/>
              <a:prstDash val="solid"/>
              <a:miter/>
            </a:ln>
          </p:spPr>
          <p:txBody>
            <a:bodyPr rtlCol="0" anchor="ctr"/>
            <a:lstStyle/>
            <a:p>
              <a:endParaRPr lang="fr-FR" sz="1350"/>
            </a:p>
          </p:txBody>
        </p:sp>
        <p:sp>
          <p:nvSpPr>
            <p:cNvPr id="740" name="Forme libre : forme 739">
              <a:extLst>
                <a:ext uri="{FF2B5EF4-FFF2-40B4-BE49-F238E27FC236}">
                  <a16:creationId xmlns:a16="http://schemas.microsoft.com/office/drawing/2014/main" id="{3BB92AB7-AEAB-4EBA-9DFA-1476C1613909}"/>
                </a:ext>
              </a:extLst>
            </p:cNvPr>
            <p:cNvSpPr/>
            <p:nvPr/>
          </p:nvSpPr>
          <p:spPr>
            <a:xfrm>
              <a:off x="1923863" y="3798035"/>
              <a:ext cx="168142" cy="168143"/>
            </a:xfrm>
            <a:custGeom>
              <a:avLst/>
              <a:gdLst>
                <a:gd name="connsiteX0" fmla="*/ 84364 w 168142"/>
                <a:gd name="connsiteY0" fmla="*/ 168143 h 168143"/>
                <a:gd name="connsiteX1" fmla="*/ 1 w 168142"/>
                <a:gd name="connsiteY1" fmla="*/ 84364 h 168143"/>
                <a:gd name="connsiteX2" fmla="*/ 83779 w 168142"/>
                <a:gd name="connsiteY2" fmla="*/ 1 h 168143"/>
                <a:gd name="connsiteX3" fmla="*/ 168143 w 168142"/>
                <a:gd name="connsiteY3" fmla="*/ 83779 h 168143"/>
                <a:gd name="connsiteX4" fmla="*/ 168143 w 168142"/>
                <a:gd name="connsiteY4" fmla="*/ 84218 h 168143"/>
                <a:gd name="connsiteX5" fmla="*/ 84364 w 168142"/>
                <a:gd name="connsiteY5" fmla="*/ 168143 h 168143"/>
                <a:gd name="connsiteX6" fmla="*/ 84364 w 168142"/>
                <a:gd name="connsiteY6" fmla="*/ 6580 h 168143"/>
                <a:gd name="connsiteX7" fmla="*/ 6580 w 168142"/>
                <a:gd name="connsiteY7" fmla="*/ 84072 h 168143"/>
                <a:gd name="connsiteX8" fmla="*/ 84072 w 168142"/>
                <a:gd name="connsiteY8" fmla="*/ 161856 h 168143"/>
                <a:gd name="connsiteX9" fmla="*/ 161856 w 168142"/>
                <a:gd name="connsiteY9" fmla="*/ 84364 h 168143"/>
                <a:gd name="connsiteX10" fmla="*/ 161856 w 168142"/>
                <a:gd name="connsiteY10" fmla="*/ 84072 h 168143"/>
                <a:gd name="connsiteX11" fmla="*/ 84364 w 168142"/>
                <a:gd name="connsiteY11" fmla="*/ 6580 h 1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42" h="168143">
                  <a:moveTo>
                    <a:pt x="84364" y="168143"/>
                  </a:moveTo>
                  <a:cubicBezTo>
                    <a:pt x="37933" y="168304"/>
                    <a:pt x="163" y="130801"/>
                    <a:pt x="1" y="84364"/>
                  </a:cubicBezTo>
                  <a:cubicBezTo>
                    <a:pt x="-160" y="37927"/>
                    <a:pt x="37349" y="161"/>
                    <a:pt x="83779" y="1"/>
                  </a:cubicBezTo>
                  <a:cubicBezTo>
                    <a:pt x="130210" y="-160"/>
                    <a:pt x="167981" y="37343"/>
                    <a:pt x="168143" y="83779"/>
                  </a:cubicBezTo>
                  <a:cubicBezTo>
                    <a:pt x="168143" y="83925"/>
                    <a:pt x="168143" y="84072"/>
                    <a:pt x="168143" y="84218"/>
                  </a:cubicBezTo>
                  <a:cubicBezTo>
                    <a:pt x="167983" y="130450"/>
                    <a:pt x="130592" y="167909"/>
                    <a:pt x="84364" y="168143"/>
                  </a:cubicBezTo>
                  <a:close/>
                  <a:moveTo>
                    <a:pt x="84364" y="6580"/>
                  </a:moveTo>
                  <a:cubicBezTo>
                    <a:pt x="41486" y="6492"/>
                    <a:pt x="6660" y="41188"/>
                    <a:pt x="6580" y="84072"/>
                  </a:cubicBezTo>
                  <a:cubicBezTo>
                    <a:pt x="6500" y="126955"/>
                    <a:pt x="41194" y="161768"/>
                    <a:pt x="84072" y="161856"/>
                  </a:cubicBezTo>
                  <a:cubicBezTo>
                    <a:pt x="126949" y="161943"/>
                    <a:pt x="161775" y="127247"/>
                    <a:pt x="161856" y="84364"/>
                  </a:cubicBezTo>
                  <a:cubicBezTo>
                    <a:pt x="161856" y="84262"/>
                    <a:pt x="161856" y="84174"/>
                    <a:pt x="161856" y="84072"/>
                  </a:cubicBezTo>
                  <a:cubicBezTo>
                    <a:pt x="161856" y="41276"/>
                    <a:pt x="127161" y="6580"/>
                    <a:pt x="84364" y="6580"/>
                  </a:cubicBezTo>
                  <a:close/>
                </a:path>
              </a:pathLst>
            </a:custGeom>
            <a:noFill/>
            <a:ln w="14598" cap="flat">
              <a:noFill/>
              <a:prstDash val="solid"/>
              <a:miter/>
            </a:ln>
          </p:spPr>
          <p:txBody>
            <a:bodyPr rtlCol="0" anchor="ctr"/>
            <a:lstStyle/>
            <a:p>
              <a:endParaRPr lang="fr-FR" sz="1350"/>
            </a:p>
          </p:txBody>
        </p:sp>
        <p:sp>
          <p:nvSpPr>
            <p:cNvPr id="741" name="Forme libre : forme 740">
              <a:extLst>
                <a:ext uri="{FF2B5EF4-FFF2-40B4-BE49-F238E27FC236}">
                  <a16:creationId xmlns:a16="http://schemas.microsoft.com/office/drawing/2014/main" id="{B9D7A7B6-85D6-4997-942D-D2360A7D457F}"/>
                </a:ext>
              </a:extLst>
            </p:cNvPr>
            <p:cNvSpPr/>
            <p:nvPr/>
          </p:nvSpPr>
          <p:spPr>
            <a:xfrm>
              <a:off x="1915384" y="3789263"/>
              <a:ext cx="185687" cy="185687"/>
            </a:xfrm>
            <a:custGeom>
              <a:avLst/>
              <a:gdLst>
                <a:gd name="connsiteX0" fmla="*/ 92844 w 185687"/>
                <a:gd name="connsiteY0" fmla="*/ 185688 h 185687"/>
                <a:gd name="connsiteX1" fmla="*/ 0 w 185687"/>
                <a:gd name="connsiteY1" fmla="*/ 92844 h 185687"/>
                <a:gd name="connsiteX2" fmla="*/ 92844 w 185687"/>
                <a:gd name="connsiteY2" fmla="*/ 0 h 185687"/>
                <a:gd name="connsiteX3" fmla="*/ 185688 w 185687"/>
                <a:gd name="connsiteY3" fmla="*/ 92844 h 185687"/>
                <a:gd name="connsiteX4" fmla="*/ 185688 w 185687"/>
                <a:gd name="connsiteY4" fmla="*/ 92990 h 185687"/>
                <a:gd name="connsiteX5" fmla="*/ 92844 w 185687"/>
                <a:gd name="connsiteY5" fmla="*/ 185688 h 185687"/>
                <a:gd name="connsiteX6" fmla="*/ 92844 w 185687"/>
                <a:gd name="connsiteY6" fmla="*/ 12282 h 185687"/>
                <a:gd name="connsiteX7" fmla="*/ 11989 w 185687"/>
                <a:gd name="connsiteY7" fmla="*/ 92844 h 185687"/>
                <a:gd name="connsiteX8" fmla="*/ 92551 w 185687"/>
                <a:gd name="connsiteY8" fmla="*/ 173698 h 185687"/>
                <a:gd name="connsiteX9" fmla="*/ 173406 w 185687"/>
                <a:gd name="connsiteY9" fmla="*/ 93136 h 185687"/>
                <a:gd name="connsiteX10" fmla="*/ 173406 w 185687"/>
                <a:gd name="connsiteY10" fmla="*/ 92990 h 185687"/>
                <a:gd name="connsiteX11" fmla="*/ 92844 w 185687"/>
                <a:gd name="connsiteY11" fmla="*/ 12282 h 18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87" h="185687">
                  <a:moveTo>
                    <a:pt x="92844" y="185688"/>
                  </a:moveTo>
                  <a:cubicBezTo>
                    <a:pt x="41568" y="185688"/>
                    <a:pt x="0" y="144120"/>
                    <a:pt x="0" y="92844"/>
                  </a:cubicBezTo>
                  <a:cubicBezTo>
                    <a:pt x="0" y="41568"/>
                    <a:pt x="41568" y="0"/>
                    <a:pt x="92844" y="0"/>
                  </a:cubicBezTo>
                  <a:cubicBezTo>
                    <a:pt x="144120" y="0"/>
                    <a:pt x="185688" y="41568"/>
                    <a:pt x="185688" y="92844"/>
                  </a:cubicBezTo>
                  <a:cubicBezTo>
                    <a:pt x="185688" y="92888"/>
                    <a:pt x="185688" y="92946"/>
                    <a:pt x="185688" y="92990"/>
                  </a:cubicBezTo>
                  <a:cubicBezTo>
                    <a:pt x="185607" y="144208"/>
                    <a:pt x="144063" y="185688"/>
                    <a:pt x="92844" y="185688"/>
                  </a:cubicBezTo>
                  <a:close/>
                  <a:moveTo>
                    <a:pt x="92844" y="12282"/>
                  </a:moveTo>
                  <a:cubicBezTo>
                    <a:pt x="48270" y="12194"/>
                    <a:pt x="12070" y="48264"/>
                    <a:pt x="11989" y="92844"/>
                  </a:cubicBezTo>
                  <a:cubicBezTo>
                    <a:pt x="11909" y="137423"/>
                    <a:pt x="47978" y="173611"/>
                    <a:pt x="92551" y="173698"/>
                  </a:cubicBezTo>
                  <a:cubicBezTo>
                    <a:pt x="137125" y="173771"/>
                    <a:pt x="173325" y="137716"/>
                    <a:pt x="173406" y="93136"/>
                  </a:cubicBezTo>
                  <a:cubicBezTo>
                    <a:pt x="173406" y="93092"/>
                    <a:pt x="173406" y="93034"/>
                    <a:pt x="173406" y="92990"/>
                  </a:cubicBezTo>
                  <a:cubicBezTo>
                    <a:pt x="173406" y="48469"/>
                    <a:pt x="137361" y="12369"/>
                    <a:pt x="92844" y="12282"/>
                  </a:cubicBezTo>
                  <a:close/>
                </a:path>
              </a:pathLst>
            </a:custGeom>
            <a:solidFill>
              <a:srgbClr val="0BA157"/>
            </a:solidFill>
            <a:ln w="14598" cap="flat">
              <a:noFill/>
              <a:prstDash val="solid"/>
              <a:miter/>
            </a:ln>
          </p:spPr>
          <p:txBody>
            <a:bodyPr rtlCol="0" anchor="ctr"/>
            <a:lstStyle/>
            <a:p>
              <a:endParaRPr lang="fr-FR" sz="1350"/>
            </a:p>
          </p:txBody>
        </p:sp>
        <p:sp>
          <p:nvSpPr>
            <p:cNvPr id="742" name="Forme libre : forme 741">
              <a:extLst>
                <a:ext uri="{FF2B5EF4-FFF2-40B4-BE49-F238E27FC236}">
                  <a16:creationId xmlns:a16="http://schemas.microsoft.com/office/drawing/2014/main" id="{B8674E02-F4B8-47B1-9BE7-11BE2DE5DD72}"/>
                </a:ext>
              </a:extLst>
            </p:cNvPr>
            <p:cNvSpPr/>
            <p:nvPr/>
          </p:nvSpPr>
          <p:spPr>
            <a:xfrm>
              <a:off x="2136195" y="3876112"/>
              <a:ext cx="38858" cy="66818"/>
            </a:xfrm>
            <a:custGeom>
              <a:avLst/>
              <a:gdLst>
                <a:gd name="connsiteX0" fmla="*/ 38859 w 38858"/>
                <a:gd name="connsiteY0" fmla="*/ 23540 h 66818"/>
                <a:gd name="connsiteX1" fmla="*/ 31256 w 38858"/>
                <a:gd name="connsiteY1" fmla="*/ 33044 h 66818"/>
                <a:gd name="connsiteX2" fmla="*/ 23068 w 38858"/>
                <a:gd name="connsiteY2" fmla="*/ 43717 h 66818"/>
                <a:gd name="connsiteX3" fmla="*/ 11664 w 38858"/>
                <a:gd name="connsiteY3" fmla="*/ 58338 h 66818"/>
                <a:gd name="connsiteX4" fmla="*/ 6108 w 38858"/>
                <a:gd name="connsiteY4" fmla="*/ 65356 h 66818"/>
                <a:gd name="connsiteX5" fmla="*/ 3183 w 38858"/>
                <a:gd name="connsiteY5" fmla="*/ 66818 h 66818"/>
                <a:gd name="connsiteX6" fmla="*/ 990 w 38858"/>
                <a:gd name="connsiteY6" fmla="*/ 66087 h 66818"/>
                <a:gd name="connsiteX7" fmla="*/ 990 w 38858"/>
                <a:gd name="connsiteY7" fmla="*/ 60970 h 66818"/>
                <a:gd name="connsiteX8" fmla="*/ 3037 w 38858"/>
                <a:gd name="connsiteY8" fmla="*/ 58338 h 66818"/>
                <a:gd name="connsiteX9" fmla="*/ 17658 w 38858"/>
                <a:gd name="connsiteY9" fmla="*/ 38600 h 66818"/>
                <a:gd name="connsiteX10" fmla="*/ 25846 w 38858"/>
                <a:gd name="connsiteY10" fmla="*/ 28219 h 66818"/>
                <a:gd name="connsiteX11" fmla="*/ 31256 w 38858"/>
                <a:gd name="connsiteY11" fmla="*/ 21201 h 66818"/>
                <a:gd name="connsiteX12" fmla="*/ 28770 w 38858"/>
                <a:gd name="connsiteY12" fmla="*/ 14621 h 66818"/>
                <a:gd name="connsiteX13" fmla="*/ 25261 w 38858"/>
                <a:gd name="connsiteY13" fmla="*/ 4971 h 66818"/>
                <a:gd name="connsiteX14" fmla="*/ 23360 w 38858"/>
                <a:gd name="connsiteY14" fmla="*/ 0 h 66818"/>
                <a:gd name="connsiteX15" fmla="*/ 26285 w 38858"/>
                <a:gd name="connsiteY15" fmla="*/ 4386 h 66818"/>
                <a:gd name="connsiteX16" fmla="*/ 31987 w 38858"/>
                <a:gd name="connsiteY16" fmla="*/ 13159 h 6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58" h="66818">
                  <a:moveTo>
                    <a:pt x="38859" y="23540"/>
                  </a:moveTo>
                  <a:lnTo>
                    <a:pt x="31256" y="33044"/>
                  </a:lnTo>
                  <a:lnTo>
                    <a:pt x="23068" y="43717"/>
                  </a:lnTo>
                  <a:lnTo>
                    <a:pt x="11664" y="58338"/>
                  </a:lnTo>
                  <a:lnTo>
                    <a:pt x="6108" y="65356"/>
                  </a:lnTo>
                  <a:cubicBezTo>
                    <a:pt x="5417" y="66277"/>
                    <a:pt x="4334" y="66818"/>
                    <a:pt x="3183" y="66818"/>
                  </a:cubicBezTo>
                  <a:cubicBezTo>
                    <a:pt x="2400" y="66774"/>
                    <a:pt x="1642" y="66526"/>
                    <a:pt x="990" y="66087"/>
                  </a:cubicBezTo>
                  <a:cubicBezTo>
                    <a:pt x="-330" y="64640"/>
                    <a:pt x="-330" y="62417"/>
                    <a:pt x="990" y="60970"/>
                  </a:cubicBezTo>
                  <a:lnTo>
                    <a:pt x="3037" y="58338"/>
                  </a:lnTo>
                  <a:lnTo>
                    <a:pt x="17658" y="38600"/>
                  </a:lnTo>
                  <a:lnTo>
                    <a:pt x="25846" y="28219"/>
                  </a:lnTo>
                  <a:lnTo>
                    <a:pt x="31256" y="21201"/>
                  </a:lnTo>
                  <a:lnTo>
                    <a:pt x="28770" y="14621"/>
                  </a:lnTo>
                  <a:lnTo>
                    <a:pt x="25261" y="4971"/>
                  </a:lnTo>
                  <a:lnTo>
                    <a:pt x="23360" y="0"/>
                  </a:lnTo>
                  <a:lnTo>
                    <a:pt x="26285" y="4386"/>
                  </a:lnTo>
                  <a:lnTo>
                    <a:pt x="31987" y="13159"/>
                  </a:lnTo>
                  <a:close/>
                </a:path>
              </a:pathLst>
            </a:custGeom>
            <a:solidFill>
              <a:srgbClr val="0BA157"/>
            </a:solidFill>
            <a:ln w="14598" cap="flat">
              <a:noFill/>
              <a:prstDash val="solid"/>
              <a:miter/>
            </a:ln>
          </p:spPr>
          <p:txBody>
            <a:bodyPr rtlCol="0" anchor="ctr"/>
            <a:lstStyle/>
            <a:p>
              <a:endParaRPr lang="fr-FR" sz="1350"/>
            </a:p>
          </p:txBody>
        </p:sp>
        <p:sp>
          <p:nvSpPr>
            <p:cNvPr id="743" name="Forme libre : forme 742">
              <a:extLst>
                <a:ext uri="{FF2B5EF4-FFF2-40B4-BE49-F238E27FC236}">
                  <a16:creationId xmlns:a16="http://schemas.microsoft.com/office/drawing/2014/main" id="{9584EF1E-6FBB-4301-8A37-7AAFA00FC580}"/>
                </a:ext>
              </a:extLst>
            </p:cNvPr>
            <p:cNvSpPr/>
            <p:nvPr/>
          </p:nvSpPr>
          <p:spPr>
            <a:xfrm>
              <a:off x="1986904" y="3709090"/>
              <a:ext cx="82013" cy="66112"/>
            </a:xfrm>
            <a:custGeom>
              <a:avLst/>
              <a:gdLst>
                <a:gd name="connsiteX0" fmla="*/ 81855 w 82013"/>
                <a:gd name="connsiteY0" fmla="*/ 7799 h 66112"/>
                <a:gd name="connsiteX1" fmla="*/ 77772 w 82013"/>
                <a:gd name="connsiteY1" fmla="*/ 1088 h 66112"/>
                <a:gd name="connsiteX2" fmla="*/ 76445 w 82013"/>
                <a:gd name="connsiteY2" fmla="*/ 927 h 66112"/>
                <a:gd name="connsiteX3" fmla="*/ 36822 w 82013"/>
                <a:gd name="connsiteY3" fmla="*/ 927 h 66112"/>
                <a:gd name="connsiteX4" fmla="*/ 927 w 82013"/>
                <a:gd name="connsiteY4" fmla="*/ 22200 h 66112"/>
                <a:gd name="connsiteX5" fmla="*/ 22201 w 82013"/>
                <a:gd name="connsiteY5" fmla="*/ 58095 h 66112"/>
                <a:gd name="connsiteX6" fmla="*/ 39015 w 82013"/>
                <a:gd name="connsiteY6" fmla="*/ 65844 h 66112"/>
                <a:gd name="connsiteX7" fmla="*/ 46010 w 82013"/>
                <a:gd name="connsiteY7" fmla="*/ 62262 h 66112"/>
                <a:gd name="connsiteX8" fmla="*/ 46033 w 82013"/>
                <a:gd name="connsiteY8" fmla="*/ 62189 h 66112"/>
                <a:gd name="connsiteX9" fmla="*/ 42378 w 82013"/>
                <a:gd name="connsiteY9" fmla="*/ 55171 h 66112"/>
                <a:gd name="connsiteX10" fmla="*/ 15329 w 82013"/>
                <a:gd name="connsiteY10" fmla="*/ 31777 h 66112"/>
                <a:gd name="connsiteX11" fmla="*/ 37260 w 82013"/>
                <a:gd name="connsiteY11" fmla="*/ 12185 h 66112"/>
                <a:gd name="connsiteX12" fmla="*/ 81123 w 82013"/>
                <a:gd name="connsiteY12" fmla="*/ 12185 h 6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013" h="66112">
                  <a:moveTo>
                    <a:pt x="81855" y="7799"/>
                  </a:moveTo>
                  <a:cubicBezTo>
                    <a:pt x="82581" y="4816"/>
                    <a:pt x="80754" y="1819"/>
                    <a:pt x="77772" y="1088"/>
                  </a:cubicBezTo>
                  <a:cubicBezTo>
                    <a:pt x="77338" y="985"/>
                    <a:pt x="76892" y="927"/>
                    <a:pt x="76445" y="927"/>
                  </a:cubicBezTo>
                  <a:lnTo>
                    <a:pt x="36822" y="927"/>
                  </a:lnTo>
                  <a:cubicBezTo>
                    <a:pt x="21035" y="-3109"/>
                    <a:pt x="4964" y="6410"/>
                    <a:pt x="927" y="22200"/>
                  </a:cubicBezTo>
                  <a:cubicBezTo>
                    <a:pt x="-3110" y="37991"/>
                    <a:pt x="6414" y="54060"/>
                    <a:pt x="22201" y="58095"/>
                  </a:cubicBezTo>
                  <a:cubicBezTo>
                    <a:pt x="27441" y="61399"/>
                    <a:pt x="33093" y="64017"/>
                    <a:pt x="39015" y="65844"/>
                  </a:cubicBezTo>
                  <a:cubicBezTo>
                    <a:pt x="41935" y="66780"/>
                    <a:pt x="45066" y="65186"/>
                    <a:pt x="46010" y="62262"/>
                  </a:cubicBezTo>
                  <a:cubicBezTo>
                    <a:pt x="46017" y="62233"/>
                    <a:pt x="46026" y="62218"/>
                    <a:pt x="46033" y="62189"/>
                  </a:cubicBezTo>
                  <a:cubicBezTo>
                    <a:pt x="46900" y="59250"/>
                    <a:pt x="45286" y="56150"/>
                    <a:pt x="42378" y="55171"/>
                  </a:cubicBezTo>
                  <a:cubicBezTo>
                    <a:pt x="35360" y="52978"/>
                    <a:pt x="15329" y="43913"/>
                    <a:pt x="15329" y="31777"/>
                  </a:cubicBezTo>
                  <a:cubicBezTo>
                    <a:pt x="15329" y="15694"/>
                    <a:pt x="32874" y="12185"/>
                    <a:pt x="37260" y="12185"/>
                  </a:cubicBezTo>
                  <a:lnTo>
                    <a:pt x="81123" y="12185"/>
                  </a:lnTo>
                  <a:close/>
                </a:path>
              </a:pathLst>
            </a:custGeom>
            <a:solidFill>
              <a:srgbClr val="0BA157"/>
            </a:solidFill>
            <a:ln w="14598" cap="flat">
              <a:noFill/>
              <a:prstDash val="solid"/>
              <a:miter/>
            </a:ln>
          </p:spPr>
          <p:txBody>
            <a:bodyPr rtlCol="0" anchor="ctr"/>
            <a:lstStyle/>
            <a:p>
              <a:endParaRPr lang="fr-FR" sz="1350"/>
            </a:p>
          </p:txBody>
        </p:sp>
        <p:sp>
          <p:nvSpPr>
            <p:cNvPr id="744" name="Forme libre : forme 743">
              <a:extLst>
                <a:ext uri="{FF2B5EF4-FFF2-40B4-BE49-F238E27FC236}">
                  <a16:creationId xmlns:a16="http://schemas.microsoft.com/office/drawing/2014/main" id="{D1692E0A-F5DD-45C7-AB49-479E5EDDE0CB}"/>
                </a:ext>
              </a:extLst>
            </p:cNvPr>
            <p:cNvSpPr/>
            <p:nvPr/>
          </p:nvSpPr>
          <p:spPr>
            <a:xfrm>
              <a:off x="2003600" y="3690751"/>
              <a:ext cx="308874" cy="218075"/>
            </a:xfrm>
            <a:custGeom>
              <a:avLst/>
              <a:gdLst>
                <a:gd name="connsiteX0" fmla="*/ 307722 w 308874"/>
                <a:gd name="connsiteY0" fmla="*/ 187700 h 218075"/>
                <a:gd name="connsiteX1" fmla="*/ 219996 w 308874"/>
                <a:gd name="connsiteY1" fmla="*/ 59912 h 218075"/>
                <a:gd name="connsiteX2" fmla="*/ 234617 w 308874"/>
                <a:gd name="connsiteY2" fmla="*/ 11224 h 218075"/>
                <a:gd name="connsiteX3" fmla="*/ 235786 w 308874"/>
                <a:gd name="connsiteY3" fmla="*/ 7422 h 218075"/>
                <a:gd name="connsiteX4" fmla="*/ 232131 w 308874"/>
                <a:gd name="connsiteY4" fmla="*/ 258 h 218075"/>
                <a:gd name="connsiteX5" fmla="*/ 225164 w 308874"/>
                <a:gd name="connsiteY5" fmla="*/ 3884 h 218075"/>
                <a:gd name="connsiteX6" fmla="*/ 225113 w 308874"/>
                <a:gd name="connsiteY6" fmla="*/ 4059 h 218075"/>
                <a:gd name="connsiteX7" fmla="*/ 223505 w 308874"/>
                <a:gd name="connsiteY7" fmla="*/ 9323 h 218075"/>
                <a:gd name="connsiteX8" fmla="*/ 208884 w 308874"/>
                <a:gd name="connsiteY8" fmla="*/ 53186 h 218075"/>
                <a:gd name="connsiteX9" fmla="*/ 205374 w 308874"/>
                <a:gd name="connsiteY9" fmla="*/ 53186 h 218075"/>
                <a:gd name="connsiteX10" fmla="*/ 205374 w 308874"/>
                <a:gd name="connsiteY10" fmla="*/ 64445 h 218075"/>
                <a:gd name="connsiteX11" fmla="*/ 206983 w 308874"/>
                <a:gd name="connsiteY11" fmla="*/ 64445 h 218075"/>
                <a:gd name="connsiteX12" fmla="*/ 205374 w 308874"/>
                <a:gd name="connsiteY12" fmla="*/ 69562 h 218075"/>
                <a:gd name="connsiteX13" fmla="*/ 204205 w 308874"/>
                <a:gd name="connsiteY13" fmla="*/ 73217 h 218075"/>
                <a:gd name="connsiteX14" fmla="*/ 189584 w 308874"/>
                <a:gd name="connsiteY14" fmla="*/ 119859 h 218075"/>
                <a:gd name="connsiteX15" fmla="*/ 194994 w 308874"/>
                <a:gd name="connsiteY15" fmla="*/ 140035 h 218075"/>
                <a:gd name="connsiteX16" fmla="*/ 215902 w 308874"/>
                <a:gd name="connsiteY16" fmla="*/ 73217 h 218075"/>
                <a:gd name="connsiteX17" fmla="*/ 293101 w 308874"/>
                <a:gd name="connsiteY17" fmla="*/ 186677 h 218075"/>
                <a:gd name="connsiteX18" fmla="*/ 212393 w 308874"/>
                <a:gd name="connsiteY18" fmla="*/ 199982 h 218075"/>
                <a:gd name="connsiteX19" fmla="*/ 216633 w 308874"/>
                <a:gd name="connsiteY19" fmla="*/ 210802 h 218075"/>
                <a:gd name="connsiteX20" fmla="*/ 304359 w 308874"/>
                <a:gd name="connsiteY20" fmla="*/ 196181 h 218075"/>
                <a:gd name="connsiteX21" fmla="*/ 308599 w 308874"/>
                <a:gd name="connsiteY21" fmla="*/ 192818 h 218075"/>
                <a:gd name="connsiteX22" fmla="*/ 307722 w 308874"/>
                <a:gd name="connsiteY22" fmla="*/ 187700 h 218075"/>
                <a:gd name="connsiteX23" fmla="*/ 165167 w 308874"/>
                <a:gd name="connsiteY23" fmla="*/ 198520 h 218075"/>
                <a:gd name="connsiteX24" fmla="*/ 163997 w 308874"/>
                <a:gd name="connsiteY24" fmla="*/ 202175 h 218075"/>
                <a:gd name="connsiteX25" fmla="*/ 161950 w 308874"/>
                <a:gd name="connsiteY25" fmla="*/ 199982 h 218075"/>
                <a:gd name="connsiteX26" fmla="*/ 155224 w 308874"/>
                <a:gd name="connsiteY26" fmla="*/ 192379 h 218075"/>
                <a:gd name="connsiteX27" fmla="*/ 142358 w 308874"/>
                <a:gd name="connsiteY27" fmla="*/ 177758 h 218075"/>
                <a:gd name="connsiteX28" fmla="*/ 137240 w 308874"/>
                <a:gd name="connsiteY28" fmla="*/ 189016 h 218075"/>
                <a:gd name="connsiteX29" fmla="*/ 148060 w 308874"/>
                <a:gd name="connsiteY29" fmla="*/ 201005 h 218075"/>
                <a:gd name="connsiteX30" fmla="*/ 159026 w 308874"/>
                <a:gd name="connsiteY30" fmla="*/ 213141 h 218075"/>
                <a:gd name="connsiteX31" fmla="*/ 162242 w 308874"/>
                <a:gd name="connsiteY31" fmla="*/ 216650 h 218075"/>
                <a:gd name="connsiteX32" fmla="*/ 164289 w 308874"/>
                <a:gd name="connsiteY32" fmla="*/ 217966 h 218075"/>
                <a:gd name="connsiteX33" fmla="*/ 166336 w 308874"/>
                <a:gd name="connsiteY33" fmla="*/ 217966 h 218075"/>
                <a:gd name="connsiteX34" fmla="*/ 167360 w 308874"/>
                <a:gd name="connsiteY34" fmla="*/ 217966 h 218075"/>
                <a:gd name="connsiteX35" fmla="*/ 177302 w 308874"/>
                <a:gd name="connsiteY35" fmla="*/ 216357 h 218075"/>
                <a:gd name="connsiteX36" fmla="*/ 171892 w 308874"/>
                <a:gd name="connsiteY36" fmla="*/ 208024 h 218075"/>
                <a:gd name="connsiteX37" fmla="*/ 64135 w 308874"/>
                <a:gd name="connsiteY37" fmla="*/ 30670 h 218075"/>
                <a:gd name="connsiteX38" fmla="*/ 52730 w 308874"/>
                <a:gd name="connsiteY38" fmla="*/ 30670 h 218075"/>
                <a:gd name="connsiteX39" fmla="*/ 28606 w 308874"/>
                <a:gd name="connsiteY39" fmla="*/ 135064 h 218075"/>
                <a:gd name="connsiteX40" fmla="*/ 679 w 308874"/>
                <a:gd name="connsiteY40" fmla="*/ 187115 h 218075"/>
                <a:gd name="connsiteX41" fmla="*/ 2896 w 308874"/>
                <a:gd name="connsiteY41" fmla="*/ 194660 h 218075"/>
                <a:gd name="connsiteX42" fmla="*/ 3019 w 308874"/>
                <a:gd name="connsiteY42" fmla="*/ 194718 h 218075"/>
                <a:gd name="connsiteX43" fmla="*/ 5651 w 308874"/>
                <a:gd name="connsiteY43" fmla="*/ 194718 h 218075"/>
                <a:gd name="connsiteX44" fmla="*/ 10622 w 308874"/>
                <a:gd name="connsiteY44" fmla="*/ 191794 h 218075"/>
                <a:gd name="connsiteX45" fmla="*/ 38694 w 308874"/>
                <a:gd name="connsiteY45" fmla="*/ 139012 h 218075"/>
                <a:gd name="connsiteX46" fmla="*/ 38694 w 308874"/>
                <a:gd name="connsiteY46" fmla="*/ 137550 h 218075"/>
                <a:gd name="connsiteX47" fmla="*/ 49075 w 308874"/>
                <a:gd name="connsiteY47" fmla="*/ 92371 h 218075"/>
                <a:gd name="connsiteX48" fmla="*/ 105805 w 308874"/>
                <a:gd name="connsiteY48" fmla="*/ 155241 h 218075"/>
                <a:gd name="connsiteX49" fmla="*/ 110191 w 308874"/>
                <a:gd name="connsiteY49" fmla="*/ 143252 h 218075"/>
                <a:gd name="connsiteX50" fmla="*/ 51707 w 308874"/>
                <a:gd name="connsiteY50" fmla="*/ 79066 h 218075"/>
                <a:gd name="connsiteX51" fmla="*/ 55216 w 308874"/>
                <a:gd name="connsiteY51" fmla="*/ 64445 h 218075"/>
                <a:gd name="connsiteX52" fmla="*/ 117209 w 308874"/>
                <a:gd name="connsiteY52" fmla="*/ 64445 h 218075"/>
                <a:gd name="connsiteX53" fmla="*/ 117209 w 308874"/>
                <a:gd name="connsiteY53" fmla="*/ 53186 h 218075"/>
                <a:gd name="connsiteX54" fmla="*/ 59164 w 308874"/>
                <a:gd name="connsiteY54" fmla="*/ 53186 h 21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8874" h="218075">
                  <a:moveTo>
                    <a:pt x="307722" y="187700"/>
                  </a:moveTo>
                  <a:lnTo>
                    <a:pt x="219996" y="59912"/>
                  </a:lnTo>
                  <a:lnTo>
                    <a:pt x="234617" y="11224"/>
                  </a:lnTo>
                  <a:lnTo>
                    <a:pt x="235786" y="7422"/>
                  </a:lnTo>
                  <a:cubicBezTo>
                    <a:pt x="236664" y="4440"/>
                    <a:pt x="235058" y="1296"/>
                    <a:pt x="232131" y="258"/>
                  </a:cubicBezTo>
                  <a:cubicBezTo>
                    <a:pt x="229204" y="-663"/>
                    <a:pt x="226085" y="960"/>
                    <a:pt x="225164" y="3884"/>
                  </a:cubicBezTo>
                  <a:cubicBezTo>
                    <a:pt x="225145" y="3943"/>
                    <a:pt x="225129" y="4001"/>
                    <a:pt x="225113" y="4059"/>
                  </a:cubicBezTo>
                  <a:lnTo>
                    <a:pt x="223505" y="9323"/>
                  </a:lnTo>
                  <a:lnTo>
                    <a:pt x="208884" y="53186"/>
                  </a:lnTo>
                  <a:lnTo>
                    <a:pt x="205374" y="53186"/>
                  </a:lnTo>
                  <a:lnTo>
                    <a:pt x="205374" y="64445"/>
                  </a:lnTo>
                  <a:lnTo>
                    <a:pt x="206983" y="64445"/>
                  </a:lnTo>
                  <a:lnTo>
                    <a:pt x="205374" y="69562"/>
                  </a:lnTo>
                  <a:lnTo>
                    <a:pt x="204205" y="73217"/>
                  </a:lnTo>
                  <a:lnTo>
                    <a:pt x="189584" y="119859"/>
                  </a:lnTo>
                  <a:lnTo>
                    <a:pt x="194994" y="140035"/>
                  </a:lnTo>
                  <a:lnTo>
                    <a:pt x="215902" y="73217"/>
                  </a:lnTo>
                  <a:lnTo>
                    <a:pt x="293101" y="186677"/>
                  </a:lnTo>
                  <a:lnTo>
                    <a:pt x="212393" y="199982"/>
                  </a:lnTo>
                  <a:lnTo>
                    <a:pt x="216633" y="210802"/>
                  </a:lnTo>
                  <a:lnTo>
                    <a:pt x="304359" y="196181"/>
                  </a:lnTo>
                  <a:cubicBezTo>
                    <a:pt x="306238" y="195815"/>
                    <a:pt x="307821" y="194557"/>
                    <a:pt x="308599" y="192818"/>
                  </a:cubicBezTo>
                  <a:cubicBezTo>
                    <a:pt x="309171" y="191078"/>
                    <a:pt x="308842" y="189162"/>
                    <a:pt x="307722" y="187700"/>
                  </a:cubicBezTo>
                  <a:close/>
                  <a:moveTo>
                    <a:pt x="165167" y="198520"/>
                  </a:moveTo>
                  <a:lnTo>
                    <a:pt x="163997" y="202175"/>
                  </a:lnTo>
                  <a:lnTo>
                    <a:pt x="161950" y="199982"/>
                  </a:lnTo>
                  <a:lnTo>
                    <a:pt x="155224" y="192379"/>
                  </a:lnTo>
                  <a:lnTo>
                    <a:pt x="142358" y="177758"/>
                  </a:lnTo>
                  <a:lnTo>
                    <a:pt x="137240" y="189016"/>
                  </a:lnTo>
                  <a:lnTo>
                    <a:pt x="148060" y="201005"/>
                  </a:lnTo>
                  <a:lnTo>
                    <a:pt x="159026" y="213141"/>
                  </a:lnTo>
                  <a:lnTo>
                    <a:pt x="162242" y="216650"/>
                  </a:lnTo>
                  <a:cubicBezTo>
                    <a:pt x="162830" y="217220"/>
                    <a:pt x="163526" y="217673"/>
                    <a:pt x="164289" y="217966"/>
                  </a:cubicBezTo>
                  <a:cubicBezTo>
                    <a:pt x="164963" y="218112"/>
                    <a:pt x="165662" y="218112"/>
                    <a:pt x="166336" y="217966"/>
                  </a:cubicBezTo>
                  <a:lnTo>
                    <a:pt x="167360" y="217966"/>
                  </a:lnTo>
                  <a:lnTo>
                    <a:pt x="177302" y="216357"/>
                  </a:lnTo>
                  <a:lnTo>
                    <a:pt x="171892" y="208024"/>
                  </a:lnTo>
                  <a:close/>
                  <a:moveTo>
                    <a:pt x="64135" y="30670"/>
                  </a:moveTo>
                  <a:lnTo>
                    <a:pt x="52730" y="30670"/>
                  </a:lnTo>
                  <a:lnTo>
                    <a:pt x="28606" y="135064"/>
                  </a:lnTo>
                  <a:lnTo>
                    <a:pt x="679" y="187115"/>
                  </a:lnTo>
                  <a:cubicBezTo>
                    <a:pt x="-790" y="189806"/>
                    <a:pt x="203" y="193183"/>
                    <a:pt x="2896" y="194660"/>
                  </a:cubicBezTo>
                  <a:cubicBezTo>
                    <a:pt x="2937" y="194674"/>
                    <a:pt x="2978" y="194704"/>
                    <a:pt x="3019" y="194718"/>
                  </a:cubicBezTo>
                  <a:cubicBezTo>
                    <a:pt x="3883" y="194938"/>
                    <a:pt x="4787" y="194938"/>
                    <a:pt x="5651" y="194718"/>
                  </a:cubicBezTo>
                  <a:cubicBezTo>
                    <a:pt x="7715" y="194718"/>
                    <a:pt x="9616" y="193593"/>
                    <a:pt x="10622" y="191794"/>
                  </a:cubicBezTo>
                  <a:lnTo>
                    <a:pt x="38694" y="139012"/>
                  </a:lnTo>
                  <a:cubicBezTo>
                    <a:pt x="38753" y="138530"/>
                    <a:pt x="38753" y="138032"/>
                    <a:pt x="38694" y="137550"/>
                  </a:cubicBezTo>
                  <a:lnTo>
                    <a:pt x="49075" y="92371"/>
                  </a:lnTo>
                  <a:lnTo>
                    <a:pt x="105805" y="155241"/>
                  </a:lnTo>
                  <a:lnTo>
                    <a:pt x="110191" y="143252"/>
                  </a:lnTo>
                  <a:lnTo>
                    <a:pt x="51707" y="79066"/>
                  </a:lnTo>
                  <a:lnTo>
                    <a:pt x="55216" y="64445"/>
                  </a:lnTo>
                  <a:lnTo>
                    <a:pt x="117209" y="64445"/>
                  </a:lnTo>
                  <a:lnTo>
                    <a:pt x="117209" y="53186"/>
                  </a:lnTo>
                  <a:lnTo>
                    <a:pt x="59164" y="53186"/>
                  </a:lnTo>
                  <a:close/>
                </a:path>
              </a:pathLst>
            </a:custGeom>
            <a:solidFill>
              <a:srgbClr val="0BA157"/>
            </a:solidFill>
            <a:ln w="14598" cap="flat">
              <a:noFill/>
              <a:prstDash val="solid"/>
              <a:miter/>
            </a:ln>
          </p:spPr>
          <p:txBody>
            <a:bodyPr rtlCol="0" anchor="ctr"/>
            <a:lstStyle/>
            <a:p>
              <a:endParaRPr lang="fr-FR" sz="1350"/>
            </a:p>
          </p:txBody>
        </p:sp>
        <p:sp>
          <p:nvSpPr>
            <p:cNvPr id="745" name="Forme libre : forme 744">
              <a:extLst>
                <a:ext uri="{FF2B5EF4-FFF2-40B4-BE49-F238E27FC236}">
                  <a16:creationId xmlns:a16="http://schemas.microsoft.com/office/drawing/2014/main" id="{B4A8F8B5-D6CE-476D-B5F5-38D17D614334}"/>
                </a:ext>
              </a:extLst>
            </p:cNvPr>
            <p:cNvSpPr/>
            <p:nvPr/>
          </p:nvSpPr>
          <p:spPr>
            <a:xfrm>
              <a:off x="1992144" y="3866169"/>
              <a:ext cx="32166" cy="32166"/>
            </a:xfrm>
            <a:custGeom>
              <a:avLst/>
              <a:gdLst>
                <a:gd name="connsiteX0" fmla="*/ 32166 w 32166"/>
                <a:gd name="connsiteY0" fmla="*/ 16083 h 32166"/>
                <a:gd name="connsiteX1" fmla="*/ 16083 w 32166"/>
                <a:gd name="connsiteY1" fmla="*/ 32167 h 32166"/>
                <a:gd name="connsiteX2" fmla="*/ 0 w 32166"/>
                <a:gd name="connsiteY2" fmla="*/ 16083 h 32166"/>
                <a:gd name="connsiteX3" fmla="*/ 16083 w 32166"/>
                <a:gd name="connsiteY3" fmla="*/ 0 h 32166"/>
                <a:gd name="connsiteX4" fmla="*/ 32166 w 32166"/>
                <a:gd name="connsiteY4" fmla="*/ 16083 h 3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6" h="32166">
                  <a:moveTo>
                    <a:pt x="32166" y="16083"/>
                  </a:moveTo>
                  <a:cubicBezTo>
                    <a:pt x="32166" y="24973"/>
                    <a:pt x="24965" y="32167"/>
                    <a:pt x="16083" y="32167"/>
                  </a:cubicBezTo>
                  <a:cubicBezTo>
                    <a:pt x="7201" y="32167"/>
                    <a:pt x="0" y="24973"/>
                    <a:pt x="0" y="16083"/>
                  </a:cubicBezTo>
                  <a:cubicBezTo>
                    <a:pt x="0" y="7194"/>
                    <a:pt x="7201" y="0"/>
                    <a:pt x="16083" y="0"/>
                  </a:cubicBezTo>
                  <a:cubicBezTo>
                    <a:pt x="24965" y="0"/>
                    <a:pt x="32166" y="7194"/>
                    <a:pt x="32166" y="16083"/>
                  </a:cubicBezTo>
                  <a:close/>
                </a:path>
              </a:pathLst>
            </a:custGeom>
            <a:solidFill>
              <a:srgbClr val="0BA157"/>
            </a:solidFill>
            <a:ln w="14598" cap="flat">
              <a:noFill/>
              <a:prstDash val="solid"/>
              <a:miter/>
            </a:ln>
          </p:spPr>
          <p:txBody>
            <a:bodyPr rtlCol="0" anchor="ctr"/>
            <a:lstStyle/>
            <a:p>
              <a:endParaRPr lang="fr-FR" sz="1350"/>
            </a:p>
          </p:txBody>
        </p:sp>
        <p:sp>
          <p:nvSpPr>
            <p:cNvPr id="746" name="Forme libre : forme 745">
              <a:extLst>
                <a:ext uri="{FF2B5EF4-FFF2-40B4-BE49-F238E27FC236}">
                  <a16:creationId xmlns:a16="http://schemas.microsoft.com/office/drawing/2014/main" id="{C92DF72C-8A07-43D4-82BC-2F8FBD3F04B1}"/>
                </a:ext>
              </a:extLst>
            </p:cNvPr>
            <p:cNvSpPr/>
            <p:nvPr/>
          </p:nvSpPr>
          <p:spPr>
            <a:xfrm>
              <a:off x="2292023" y="3866169"/>
              <a:ext cx="32166" cy="32166"/>
            </a:xfrm>
            <a:custGeom>
              <a:avLst/>
              <a:gdLst>
                <a:gd name="connsiteX0" fmla="*/ 32166 w 32166"/>
                <a:gd name="connsiteY0" fmla="*/ 16083 h 32166"/>
                <a:gd name="connsiteX1" fmla="*/ 16083 w 32166"/>
                <a:gd name="connsiteY1" fmla="*/ 32167 h 32166"/>
                <a:gd name="connsiteX2" fmla="*/ 0 w 32166"/>
                <a:gd name="connsiteY2" fmla="*/ 16083 h 32166"/>
                <a:gd name="connsiteX3" fmla="*/ 16083 w 32166"/>
                <a:gd name="connsiteY3" fmla="*/ 0 h 32166"/>
                <a:gd name="connsiteX4" fmla="*/ 32166 w 32166"/>
                <a:gd name="connsiteY4" fmla="*/ 16083 h 3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6" h="32166">
                  <a:moveTo>
                    <a:pt x="32166" y="16083"/>
                  </a:moveTo>
                  <a:cubicBezTo>
                    <a:pt x="32166" y="24973"/>
                    <a:pt x="24965" y="32167"/>
                    <a:pt x="16083" y="32167"/>
                  </a:cubicBezTo>
                  <a:cubicBezTo>
                    <a:pt x="7201" y="32167"/>
                    <a:pt x="0" y="24973"/>
                    <a:pt x="0" y="16083"/>
                  </a:cubicBezTo>
                  <a:cubicBezTo>
                    <a:pt x="0" y="7194"/>
                    <a:pt x="7201" y="0"/>
                    <a:pt x="16083" y="0"/>
                  </a:cubicBezTo>
                  <a:cubicBezTo>
                    <a:pt x="24965" y="0"/>
                    <a:pt x="32166" y="7194"/>
                    <a:pt x="32166" y="16083"/>
                  </a:cubicBezTo>
                  <a:close/>
                </a:path>
              </a:pathLst>
            </a:custGeom>
            <a:solidFill>
              <a:srgbClr val="0BA157"/>
            </a:solidFill>
            <a:ln w="14598" cap="flat">
              <a:noFill/>
              <a:prstDash val="solid"/>
              <a:miter/>
            </a:ln>
          </p:spPr>
          <p:txBody>
            <a:bodyPr rtlCol="0" anchor="ctr"/>
            <a:lstStyle/>
            <a:p>
              <a:endParaRPr lang="fr-FR" sz="1350"/>
            </a:p>
          </p:txBody>
        </p:sp>
        <p:sp>
          <p:nvSpPr>
            <p:cNvPr id="747" name="Forme libre : forme 746">
              <a:extLst>
                <a:ext uri="{FF2B5EF4-FFF2-40B4-BE49-F238E27FC236}">
                  <a16:creationId xmlns:a16="http://schemas.microsoft.com/office/drawing/2014/main" id="{73F0F57D-DA0A-4206-952C-798CDC2F583D}"/>
                </a:ext>
              </a:extLst>
            </p:cNvPr>
            <p:cNvSpPr/>
            <p:nvPr/>
          </p:nvSpPr>
          <p:spPr>
            <a:xfrm>
              <a:off x="2149757" y="3880995"/>
              <a:ext cx="37578" cy="43073"/>
            </a:xfrm>
            <a:custGeom>
              <a:avLst/>
              <a:gdLst>
                <a:gd name="connsiteX0" fmla="*/ 37579 w 37578"/>
                <a:gd name="connsiteY0" fmla="*/ 37518 h 43073"/>
                <a:gd name="connsiteX1" fmla="*/ 22958 w 37578"/>
                <a:gd name="connsiteY1" fmla="*/ 43074 h 43073"/>
                <a:gd name="connsiteX2" fmla="*/ 9799 w 37578"/>
                <a:gd name="connsiteY2" fmla="*/ 38834 h 43073"/>
                <a:gd name="connsiteX3" fmla="*/ 4535 w 37578"/>
                <a:gd name="connsiteY3" fmla="*/ 33716 h 43073"/>
                <a:gd name="connsiteX4" fmla="*/ 2 w 37578"/>
                <a:gd name="connsiteY4" fmla="*/ 20118 h 43073"/>
                <a:gd name="connsiteX5" fmla="*/ 8921 w 37578"/>
                <a:gd name="connsiteY5" fmla="*/ 2135 h 43073"/>
                <a:gd name="connsiteX6" fmla="*/ 12138 w 37578"/>
                <a:gd name="connsiteY6" fmla="*/ 88 h 43073"/>
                <a:gd name="connsiteX7" fmla="*/ 13161 w 37578"/>
                <a:gd name="connsiteY7" fmla="*/ 88 h 43073"/>
                <a:gd name="connsiteX8" fmla="*/ 18864 w 37578"/>
                <a:gd name="connsiteY8" fmla="*/ 8860 h 43073"/>
                <a:gd name="connsiteX9" fmla="*/ 25589 w 37578"/>
                <a:gd name="connsiteY9" fmla="*/ 19241 h 43073"/>
                <a:gd name="connsiteX10" fmla="*/ 30999 w 37578"/>
                <a:gd name="connsiteY10" fmla="*/ 27575 h 4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78" h="43073">
                  <a:moveTo>
                    <a:pt x="37579" y="37518"/>
                  </a:moveTo>
                  <a:cubicBezTo>
                    <a:pt x="33533" y="41071"/>
                    <a:pt x="28341" y="43044"/>
                    <a:pt x="22958" y="43074"/>
                  </a:cubicBezTo>
                  <a:cubicBezTo>
                    <a:pt x="18241" y="43030"/>
                    <a:pt x="13650" y="41553"/>
                    <a:pt x="9799" y="38834"/>
                  </a:cubicBezTo>
                  <a:cubicBezTo>
                    <a:pt x="7736" y="37474"/>
                    <a:pt x="5949" y="35734"/>
                    <a:pt x="4535" y="33716"/>
                  </a:cubicBezTo>
                  <a:cubicBezTo>
                    <a:pt x="1554" y="29812"/>
                    <a:pt x="-41" y="25031"/>
                    <a:pt x="2" y="20118"/>
                  </a:cubicBezTo>
                  <a:cubicBezTo>
                    <a:pt x="-103" y="13042"/>
                    <a:pt x="3219" y="6331"/>
                    <a:pt x="8921" y="2135"/>
                  </a:cubicBezTo>
                  <a:cubicBezTo>
                    <a:pt x="9864" y="1272"/>
                    <a:pt x="10954" y="570"/>
                    <a:pt x="12138" y="88"/>
                  </a:cubicBezTo>
                  <a:cubicBezTo>
                    <a:pt x="12468" y="-29"/>
                    <a:pt x="12831" y="-29"/>
                    <a:pt x="13161" y="88"/>
                  </a:cubicBezTo>
                  <a:lnTo>
                    <a:pt x="18864" y="8860"/>
                  </a:lnTo>
                  <a:lnTo>
                    <a:pt x="25589" y="19241"/>
                  </a:lnTo>
                  <a:lnTo>
                    <a:pt x="30999" y="27575"/>
                  </a:lnTo>
                  <a:close/>
                </a:path>
              </a:pathLst>
            </a:custGeom>
            <a:solidFill>
              <a:srgbClr val="0BA157"/>
            </a:solidFill>
            <a:ln w="14598" cap="flat">
              <a:noFill/>
              <a:prstDash val="solid"/>
              <a:miter/>
            </a:ln>
          </p:spPr>
          <p:txBody>
            <a:bodyPr rtlCol="0" anchor="ctr"/>
            <a:lstStyle/>
            <a:p>
              <a:endParaRPr lang="fr-FR" sz="1350"/>
            </a:p>
          </p:txBody>
        </p:sp>
        <p:sp>
          <p:nvSpPr>
            <p:cNvPr id="748" name="Forme libre : forme 747">
              <a:extLst>
                <a:ext uri="{FF2B5EF4-FFF2-40B4-BE49-F238E27FC236}">
                  <a16:creationId xmlns:a16="http://schemas.microsoft.com/office/drawing/2014/main" id="{762B4349-AE85-407C-B58D-82231DE311F2}"/>
                </a:ext>
              </a:extLst>
            </p:cNvPr>
            <p:cNvSpPr/>
            <p:nvPr/>
          </p:nvSpPr>
          <p:spPr>
            <a:xfrm>
              <a:off x="2207513" y="3682289"/>
              <a:ext cx="60289" cy="23279"/>
            </a:xfrm>
            <a:custGeom>
              <a:avLst/>
              <a:gdLst>
                <a:gd name="connsiteX0" fmla="*/ 58777 w 60289"/>
                <a:gd name="connsiteY0" fmla="*/ 17493 h 23279"/>
                <a:gd name="connsiteX1" fmla="*/ 31143 w 60289"/>
                <a:gd name="connsiteY1" fmla="*/ 19393 h 23279"/>
                <a:gd name="connsiteX2" fmla="*/ 27488 w 60289"/>
                <a:gd name="connsiteY2" fmla="*/ 18516 h 23279"/>
                <a:gd name="connsiteX3" fmla="*/ 20031 w 60289"/>
                <a:gd name="connsiteY3" fmla="*/ 17493 h 23279"/>
                <a:gd name="connsiteX4" fmla="*/ 4386 w 60289"/>
                <a:gd name="connsiteY4" fmla="*/ 17493 h 23279"/>
                <a:gd name="connsiteX5" fmla="*/ 0 w 60289"/>
                <a:gd name="connsiteY5" fmla="*/ 17493 h 23279"/>
                <a:gd name="connsiteX6" fmla="*/ 0 w 60289"/>
                <a:gd name="connsiteY6" fmla="*/ 5211 h 23279"/>
                <a:gd name="connsiteX7" fmla="*/ 42986 w 60289"/>
                <a:gd name="connsiteY7" fmla="*/ 94 h 23279"/>
                <a:gd name="connsiteX8" fmla="*/ 58777 w 60289"/>
                <a:gd name="connsiteY8" fmla="*/ 17493 h 2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9" h="23279">
                  <a:moveTo>
                    <a:pt x="58777" y="17493"/>
                  </a:moveTo>
                  <a:cubicBezTo>
                    <a:pt x="54683" y="27289"/>
                    <a:pt x="43132" y="22318"/>
                    <a:pt x="31143" y="19393"/>
                  </a:cubicBezTo>
                  <a:lnTo>
                    <a:pt x="27488" y="18516"/>
                  </a:lnTo>
                  <a:cubicBezTo>
                    <a:pt x="25033" y="17975"/>
                    <a:pt x="22540" y="17639"/>
                    <a:pt x="20031" y="17493"/>
                  </a:cubicBezTo>
                  <a:cubicBezTo>
                    <a:pt x="14836" y="16849"/>
                    <a:pt x="9581" y="16849"/>
                    <a:pt x="4386" y="17493"/>
                  </a:cubicBezTo>
                  <a:cubicBezTo>
                    <a:pt x="2927" y="17639"/>
                    <a:pt x="1459" y="17639"/>
                    <a:pt x="0" y="17493"/>
                  </a:cubicBezTo>
                  <a:lnTo>
                    <a:pt x="0" y="5211"/>
                  </a:lnTo>
                  <a:cubicBezTo>
                    <a:pt x="11843" y="3457"/>
                    <a:pt x="31874" y="1117"/>
                    <a:pt x="42986" y="94"/>
                  </a:cubicBezTo>
                  <a:cubicBezTo>
                    <a:pt x="58046" y="-930"/>
                    <a:pt x="63163" y="6527"/>
                    <a:pt x="58777" y="17493"/>
                  </a:cubicBezTo>
                  <a:close/>
                </a:path>
              </a:pathLst>
            </a:custGeom>
            <a:solidFill>
              <a:srgbClr val="0BA157"/>
            </a:solidFill>
            <a:ln w="14598" cap="flat">
              <a:noFill/>
              <a:prstDash val="solid"/>
              <a:miter/>
            </a:ln>
          </p:spPr>
          <p:txBody>
            <a:bodyPr rtlCol="0" anchor="ctr"/>
            <a:lstStyle/>
            <a:p>
              <a:endParaRPr lang="fr-FR" sz="1350"/>
            </a:p>
          </p:txBody>
        </p:sp>
        <p:sp>
          <p:nvSpPr>
            <p:cNvPr id="749" name="Forme libre : forme 748">
              <a:extLst>
                <a:ext uri="{FF2B5EF4-FFF2-40B4-BE49-F238E27FC236}">
                  <a16:creationId xmlns:a16="http://schemas.microsoft.com/office/drawing/2014/main" id="{63098ABE-C6A8-48AD-A302-856B27D831E7}"/>
                </a:ext>
              </a:extLst>
            </p:cNvPr>
            <p:cNvSpPr/>
            <p:nvPr/>
          </p:nvSpPr>
          <p:spPr>
            <a:xfrm>
              <a:off x="2121541" y="3934450"/>
              <a:ext cx="35675" cy="9796"/>
            </a:xfrm>
            <a:custGeom>
              <a:avLst/>
              <a:gdLst>
                <a:gd name="connsiteX0" fmla="*/ 35675 w 35675"/>
                <a:gd name="connsiteY0" fmla="*/ 4825 h 9796"/>
                <a:gd name="connsiteX1" fmla="*/ 30704 w 35675"/>
                <a:gd name="connsiteY1" fmla="*/ 9796 h 9796"/>
                <a:gd name="connsiteX2" fmla="*/ 4971 w 35675"/>
                <a:gd name="connsiteY2" fmla="*/ 9796 h 9796"/>
                <a:gd name="connsiteX3" fmla="*/ 0 w 35675"/>
                <a:gd name="connsiteY3" fmla="*/ 4825 h 9796"/>
                <a:gd name="connsiteX4" fmla="*/ 0 w 35675"/>
                <a:gd name="connsiteY4" fmla="*/ 4825 h 9796"/>
                <a:gd name="connsiteX5" fmla="*/ 4971 w 35675"/>
                <a:gd name="connsiteY5" fmla="*/ 0 h 9796"/>
                <a:gd name="connsiteX6" fmla="*/ 30704 w 35675"/>
                <a:gd name="connsiteY6" fmla="*/ 0 h 9796"/>
                <a:gd name="connsiteX7" fmla="*/ 35675 w 35675"/>
                <a:gd name="connsiteY7" fmla="*/ 4825 h 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75" h="9796">
                  <a:moveTo>
                    <a:pt x="35675" y="4825"/>
                  </a:moveTo>
                  <a:cubicBezTo>
                    <a:pt x="35675" y="7574"/>
                    <a:pt x="33450" y="9796"/>
                    <a:pt x="30704" y="9796"/>
                  </a:cubicBezTo>
                  <a:lnTo>
                    <a:pt x="4971" y="9796"/>
                  </a:lnTo>
                  <a:cubicBezTo>
                    <a:pt x="2225" y="9796"/>
                    <a:pt x="0" y="7574"/>
                    <a:pt x="0" y="4825"/>
                  </a:cubicBezTo>
                  <a:lnTo>
                    <a:pt x="0" y="4825"/>
                  </a:lnTo>
                  <a:cubicBezTo>
                    <a:pt x="79" y="2135"/>
                    <a:pt x="2282" y="0"/>
                    <a:pt x="4971" y="0"/>
                  </a:cubicBezTo>
                  <a:lnTo>
                    <a:pt x="30704" y="0"/>
                  </a:lnTo>
                  <a:cubicBezTo>
                    <a:pt x="33393" y="0"/>
                    <a:pt x="35596" y="2135"/>
                    <a:pt x="35675" y="4825"/>
                  </a:cubicBezTo>
                  <a:close/>
                </a:path>
              </a:pathLst>
            </a:custGeom>
            <a:solidFill>
              <a:srgbClr val="0BA157"/>
            </a:solidFill>
            <a:ln w="14598" cap="flat">
              <a:noFill/>
              <a:prstDash val="solid"/>
              <a:miter/>
            </a:ln>
          </p:spPr>
          <p:txBody>
            <a:bodyPr rtlCol="0" anchor="ctr"/>
            <a:lstStyle/>
            <a:p>
              <a:endParaRPr lang="fr-FR" sz="1350"/>
            </a:p>
          </p:txBody>
        </p:sp>
        <p:sp>
          <p:nvSpPr>
            <p:cNvPr id="750" name="Forme libre : forme 749">
              <a:extLst>
                <a:ext uri="{FF2B5EF4-FFF2-40B4-BE49-F238E27FC236}">
                  <a16:creationId xmlns:a16="http://schemas.microsoft.com/office/drawing/2014/main" id="{13DD50AA-3E52-4079-8F66-9AC90C95C033}"/>
                </a:ext>
              </a:extLst>
            </p:cNvPr>
            <p:cNvSpPr/>
            <p:nvPr/>
          </p:nvSpPr>
          <p:spPr>
            <a:xfrm>
              <a:off x="2207367" y="3760313"/>
              <a:ext cx="1169" cy="3655"/>
            </a:xfrm>
            <a:custGeom>
              <a:avLst/>
              <a:gdLst>
                <a:gd name="connsiteX0" fmla="*/ 1170 w 1169"/>
                <a:gd name="connsiteY0" fmla="*/ 0 h 3655"/>
                <a:gd name="connsiteX1" fmla="*/ 1170 w 1169"/>
                <a:gd name="connsiteY1" fmla="*/ 3655 h 3655"/>
                <a:gd name="connsiteX2" fmla="*/ 0 w 1169"/>
                <a:gd name="connsiteY2" fmla="*/ 3655 h 3655"/>
                <a:gd name="connsiteX3" fmla="*/ 1170 w 1169"/>
                <a:gd name="connsiteY3" fmla="*/ 0 h 3655"/>
              </a:gdLst>
              <a:ahLst/>
              <a:cxnLst>
                <a:cxn ang="0">
                  <a:pos x="connsiteX0" y="connsiteY0"/>
                </a:cxn>
                <a:cxn ang="0">
                  <a:pos x="connsiteX1" y="connsiteY1"/>
                </a:cxn>
                <a:cxn ang="0">
                  <a:pos x="connsiteX2" y="connsiteY2"/>
                </a:cxn>
                <a:cxn ang="0">
                  <a:pos x="connsiteX3" y="connsiteY3"/>
                </a:cxn>
              </a:cxnLst>
              <a:rect l="l" t="t" r="r" b="b"/>
              <a:pathLst>
                <a:path w="1169" h="3655">
                  <a:moveTo>
                    <a:pt x="1170" y="0"/>
                  </a:moveTo>
                  <a:lnTo>
                    <a:pt x="1170" y="3655"/>
                  </a:lnTo>
                  <a:lnTo>
                    <a:pt x="0" y="3655"/>
                  </a:lnTo>
                  <a:lnTo>
                    <a:pt x="1170" y="0"/>
                  </a:lnTo>
                  <a:close/>
                </a:path>
              </a:pathLst>
            </a:custGeom>
            <a:noFill/>
            <a:ln w="14598" cap="flat">
              <a:noFill/>
              <a:prstDash val="solid"/>
              <a:miter/>
            </a:ln>
          </p:spPr>
          <p:txBody>
            <a:bodyPr rtlCol="0" anchor="ctr"/>
            <a:lstStyle/>
            <a:p>
              <a:endParaRPr lang="fr-FR" sz="1350"/>
            </a:p>
          </p:txBody>
        </p:sp>
        <p:sp>
          <p:nvSpPr>
            <p:cNvPr id="751" name="Forme libre : forme 750">
              <a:extLst>
                <a:ext uri="{FF2B5EF4-FFF2-40B4-BE49-F238E27FC236}">
                  <a16:creationId xmlns:a16="http://schemas.microsoft.com/office/drawing/2014/main" id="{3288E793-7F0F-429B-A4BB-21531A45017F}"/>
                </a:ext>
              </a:extLst>
            </p:cNvPr>
            <p:cNvSpPr/>
            <p:nvPr/>
          </p:nvSpPr>
          <p:spPr>
            <a:xfrm>
              <a:off x="2026211" y="3569508"/>
              <a:ext cx="236130" cy="445916"/>
            </a:xfrm>
            <a:custGeom>
              <a:avLst/>
              <a:gdLst>
                <a:gd name="connsiteX0" fmla="*/ 145772 w 236130"/>
                <a:gd name="connsiteY0" fmla="*/ 0 h 445916"/>
                <a:gd name="connsiteX1" fmla="*/ 108050 w 236130"/>
                <a:gd name="connsiteY1" fmla="*/ 21785 h 445916"/>
                <a:gd name="connsiteX2" fmla="*/ 102055 w 236130"/>
                <a:gd name="connsiteY2" fmla="*/ 7164 h 445916"/>
                <a:gd name="connsiteX3" fmla="*/ 14329 w 236130"/>
                <a:gd name="connsiteY3" fmla="*/ 121209 h 445916"/>
                <a:gd name="connsiteX4" fmla="*/ 28950 w 236130"/>
                <a:gd name="connsiteY4" fmla="*/ 143579 h 445916"/>
                <a:gd name="connsiteX5" fmla="*/ 97669 w 236130"/>
                <a:gd name="connsiteY5" fmla="*/ 96645 h 445916"/>
                <a:gd name="connsiteX6" fmla="*/ 98692 w 236130"/>
                <a:gd name="connsiteY6" fmla="*/ 225895 h 445916"/>
                <a:gd name="connsiteX7" fmla="*/ 36553 w 236130"/>
                <a:gd name="connsiteY7" fmla="*/ 406319 h 445916"/>
                <a:gd name="connsiteX8" fmla="*/ 0 w 236130"/>
                <a:gd name="connsiteY8" fmla="*/ 413484 h 445916"/>
                <a:gd name="connsiteX9" fmla="*/ 49565 w 236130"/>
                <a:gd name="connsiteY9" fmla="*/ 432491 h 445916"/>
                <a:gd name="connsiteX10" fmla="*/ 122671 w 236130"/>
                <a:gd name="connsiteY10" fmla="*/ 286281 h 445916"/>
                <a:gd name="connsiteX11" fmla="*/ 207765 w 236130"/>
                <a:gd name="connsiteY11" fmla="*/ 422695 h 445916"/>
                <a:gd name="connsiteX12" fmla="*/ 201186 w 236130"/>
                <a:gd name="connsiteY12" fmla="*/ 430883 h 445916"/>
                <a:gd name="connsiteX13" fmla="*/ 191390 w 236130"/>
                <a:gd name="connsiteY13" fmla="*/ 445504 h 445916"/>
                <a:gd name="connsiteX14" fmla="*/ 236130 w 236130"/>
                <a:gd name="connsiteY14" fmla="*/ 425912 h 445916"/>
                <a:gd name="connsiteX15" fmla="*/ 178377 w 236130"/>
                <a:gd name="connsiteY15" fmla="*/ 299878 h 445916"/>
                <a:gd name="connsiteX16" fmla="*/ 163171 w 236130"/>
                <a:gd name="connsiteY16" fmla="*/ 225018 h 445916"/>
                <a:gd name="connsiteX17" fmla="*/ 179547 w 236130"/>
                <a:gd name="connsiteY17" fmla="*/ 182471 h 445916"/>
                <a:gd name="connsiteX18" fmla="*/ 174576 w 236130"/>
                <a:gd name="connsiteY18" fmla="*/ 77784 h 44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130" h="445916">
                  <a:moveTo>
                    <a:pt x="145772" y="0"/>
                  </a:moveTo>
                  <a:lnTo>
                    <a:pt x="108050" y="21785"/>
                  </a:lnTo>
                  <a:lnTo>
                    <a:pt x="102055" y="7164"/>
                  </a:lnTo>
                  <a:cubicBezTo>
                    <a:pt x="102055" y="7164"/>
                    <a:pt x="84656" y="98254"/>
                    <a:pt x="14329" y="121209"/>
                  </a:cubicBezTo>
                  <a:lnTo>
                    <a:pt x="28950" y="143579"/>
                  </a:lnTo>
                  <a:cubicBezTo>
                    <a:pt x="54953" y="133037"/>
                    <a:pt x="78388" y="117027"/>
                    <a:pt x="97669" y="96645"/>
                  </a:cubicBezTo>
                  <a:cubicBezTo>
                    <a:pt x="97669" y="96645"/>
                    <a:pt x="100447" y="217269"/>
                    <a:pt x="98692" y="225895"/>
                  </a:cubicBezTo>
                  <a:cubicBezTo>
                    <a:pt x="96938" y="234522"/>
                    <a:pt x="54098" y="363334"/>
                    <a:pt x="36553" y="406319"/>
                  </a:cubicBezTo>
                  <a:cubicBezTo>
                    <a:pt x="23904" y="404287"/>
                    <a:pt x="10947" y="406831"/>
                    <a:pt x="0" y="413484"/>
                  </a:cubicBezTo>
                  <a:cubicBezTo>
                    <a:pt x="15918" y="421291"/>
                    <a:pt x="32507" y="427652"/>
                    <a:pt x="49565" y="432491"/>
                  </a:cubicBezTo>
                  <a:cubicBezTo>
                    <a:pt x="58338" y="432491"/>
                    <a:pt x="122671" y="286281"/>
                    <a:pt x="122671" y="286281"/>
                  </a:cubicBezTo>
                  <a:lnTo>
                    <a:pt x="207765" y="422695"/>
                  </a:lnTo>
                  <a:cubicBezTo>
                    <a:pt x="207765" y="422695"/>
                    <a:pt x="209959" y="429275"/>
                    <a:pt x="201186" y="430883"/>
                  </a:cubicBezTo>
                  <a:cubicBezTo>
                    <a:pt x="192413" y="432491"/>
                    <a:pt x="187588" y="435269"/>
                    <a:pt x="191390" y="445504"/>
                  </a:cubicBezTo>
                  <a:cubicBezTo>
                    <a:pt x="191390" y="445504"/>
                    <a:pt x="224141" y="450475"/>
                    <a:pt x="236130" y="425912"/>
                  </a:cubicBezTo>
                  <a:cubicBezTo>
                    <a:pt x="236130" y="425912"/>
                    <a:pt x="183787" y="328828"/>
                    <a:pt x="178377" y="299878"/>
                  </a:cubicBezTo>
                  <a:cubicBezTo>
                    <a:pt x="172967" y="270928"/>
                    <a:pt x="163171" y="225018"/>
                    <a:pt x="163171" y="225018"/>
                  </a:cubicBezTo>
                  <a:cubicBezTo>
                    <a:pt x="173026" y="212941"/>
                    <a:pt x="178763" y="198042"/>
                    <a:pt x="179547" y="182471"/>
                  </a:cubicBezTo>
                  <a:cubicBezTo>
                    <a:pt x="178523" y="160686"/>
                    <a:pt x="174576" y="77784"/>
                    <a:pt x="174576" y="77784"/>
                  </a:cubicBezTo>
                </a:path>
              </a:pathLst>
            </a:custGeom>
            <a:noFill/>
            <a:ln w="14598" cap="rnd">
              <a:solidFill>
                <a:srgbClr val="0BA157"/>
              </a:solidFill>
              <a:prstDash val="solid"/>
              <a:round/>
            </a:ln>
          </p:spPr>
          <p:txBody>
            <a:bodyPr rtlCol="0" anchor="ctr"/>
            <a:lstStyle/>
            <a:p>
              <a:endParaRPr lang="fr-FR" sz="1350"/>
            </a:p>
          </p:txBody>
        </p:sp>
        <p:sp>
          <p:nvSpPr>
            <p:cNvPr id="752" name="Forme libre : forme 751">
              <a:extLst>
                <a:ext uri="{FF2B5EF4-FFF2-40B4-BE49-F238E27FC236}">
                  <a16:creationId xmlns:a16="http://schemas.microsoft.com/office/drawing/2014/main" id="{7878C6B4-D6F4-48B4-88D1-C428DEA802AE}"/>
                </a:ext>
              </a:extLst>
            </p:cNvPr>
            <p:cNvSpPr/>
            <p:nvPr/>
          </p:nvSpPr>
          <p:spPr>
            <a:xfrm>
              <a:off x="2040979" y="3691155"/>
              <a:ext cx="15352" cy="24563"/>
            </a:xfrm>
            <a:custGeom>
              <a:avLst/>
              <a:gdLst>
                <a:gd name="connsiteX0" fmla="*/ 0 w 15352"/>
                <a:gd name="connsiteY0" fmla="*/ 0 h 24563"/>
                <a:gd name="connsiteX1" fmla="*/ 3801 w 15352"/>
                <a:gd name="connsiteY1" fmla="*/ 24564 h 24563"/>
                <a:gd name="connsiteX2" fmla="*/ 15352 w 15352"/>
                <a:gd name="connsiteY2" fmla="*/ 22370 h 24563"/>
                <a:gd name="connsiteX3" fmla="*/ 0 w 15352"/>
                <a:gd name="connsiteY3" fmla="*/ 0 h 24563"/>
              </a:gdLst>
              <a:ahLst/>
              <a:cxnLst>
                <a:cxn ang="0">
                  <a:pos x="connsiteX0" y="connsiteY0"/>
                </a:cxn>
                <a:cxn ang="0">
                  <a:pos x="connsiteX1" y="connsiteY1"/>
                </a:cxn>
                <a:cxn ang="0">
                  <a:pos x="connsiteX2" y="connsiteY2"/>
                </a:cxn>
                <a:cxn ang="0">
                  <a:pos x="connsiteX3" y="connsiteY3"/>
                </a:cxn>
              </a:cxnLst>
              <a:rect l="l" t="t" r="r" b="b"/>
              <a:pathLst>
                <a:path w="15352" h="24563">
                  <a:moveTo>
                    <a:pt x="0" y="0"/>
                  </a:moveTo>
                  <a:lnTo>
                    <a:pt x="3801" y="24564"/>
                  </a:lnTo>
                  <a:lnTo>
                    <a:pt x="15352" y="22370"/>
                  </a:lnTo>
                  <a:lnTo>
                    <a:pt x="0" y="0"/>
                  </a:lnTo>
                  <a:close/>
                </a:path>
              </a:pathLst>
            </a:custGeom>
            <a:noFill/>
            <a:ln w="14598" cap="rnd">
              <a:solidFill>
                <a:srgbClr val="0BA157"/>
              </a:solidFill>
              <a:prstDash val="solid"/>
              <a:round/>
            </a:ln>
          </p:spPr>
          <p:txBody>
            <a:bodyPr rtlCol="0" anchor="ctr"/>
            <a:lstStyle/>
            <a:p>
              <a:endParaRPr lang="fr-FR" sz="1350"/>
            </a:p>
          </p:txBody>
        </p:sp>
        <p:sp>
          <p:nvSpPr>
            <p:cNvPr id="753" name="Forme libre : forme 752">
              <a:extLst>
                <a:ext uri="{FF2B5EF4-FFF2-40B4-BE49-F238E27FC236}">
                  <a16:creationId xmlns:a16="http://schemas.microsoft.com/office/drawing/2014/main" id="{7A3355A3-C3C1-4A9A-A325-17AFEF85F00E}"/>
                </a:ext>
              </a:extLst>
            </p:cNvPr>
            <p:cNvSpPr/>
            <p:nvPr/>
          </p:nvSpPr>
          <p:spPr>
            <a:xfrm>
              <a:off x="2128267" y="3569508"/>
              <a:ext cx="43716" cy="21785"/>
            </a:xfrm>
            <a:custGeom>
              <a:avLst/>
              <a:gdLst>
                <a:gd name="connsiteX0" fmla="*/ 0 w 43716"/>
                <a:gd name="connsiteY0" fmla="*/ 7603 h 21785"/>
                <a:gd name="connsiteX1" fmla="*/ 43717 w 43716"/>
                <a:gd name="connsiteY1" fmla="*/ 0 h 21785"/>
                <a:gd name="connsiteX2" fmla="*/ 5995 w 43716"/>
                <a:gd name="connsiteY2" fmla="*/ 21785 h 21785"/>
                <a:gd name="connsiteX3" fmla="*/ 0 w 43716"/>
                <a:gd name="connsiteY3" fmla="*/ 7603 h 21785"/>
              </a:gdLst>
              <a:ahLst/>
              <a:cxnLst>
                <a:cxn ang="0">
                  <a:pos x="connsiteX0" y="connsiteY0"/>
                </a:cxn>
                <a:cxn ang="0">
                  <a:pos x="connsiteX1" y="connsiteY1"/>
                </a:cxn>
                <a:cxn ang="0">
                  <a:pos x="connsiteX2" y="connsiteY2"/>
                </a:cxn>
                <a:cxn ang="0">
                  <a:pos x="connsiteX3" y="connsiteY3"/>
                </a:cxn>
              </a:cxnLst>
              <a:rect l="l" t="t" r="r" b="b"/>
              <a:pathLst>
                <a:path w="43716" h="21785">
                  <a:moveTo>
                    <a:pt x="0" y="7603"/>
                  </a:moveTo>
                  <a:lnTo>
                    <a:pt x="43717" y="0"/>
                  </a:lnTo>
                  <a:lnTo>
                    <a:pt x="5995" y="21785"/>
                  </a:lnTo>
                  <a:lnTo>
                    <a:pt x="0" y="7603"/>
                  </a:lnTo>
                  <a:close/>
                </a:path>
              </a:pathLst>
            </a:custGeom>
            <a:noFill/>
            <a:ln w="14598" cap="rnd">
              <a:solidFill>
                <a:srgbClr val="0BA157"/>
              </a:solidFill>
              <a:prstDash val="solid"/>
              <a:round/>
            </a:ln>
          </p:spPr>
          <p:txBody>
            <a:bodyPr rtlCol="0" anchor="ctr"/>
            <a:lstStyle/>
            <a:p>
              <a:endParaRPr lang="fr-FR" sz="1350"/>
            </a:p>
          </p:txBody>
        </p:sp>
        <p:sp>
          <p:nvSpPr>
            <p:cNvPr id="754" name="Forme libre : forme 753">
              <a:extLst>
                <a:ext uri="{FF2B5EF4-FFF2-40B4-BE49-F238E27FC236}">
                  <a16:creationId xmlns:a16="http://schemas.microsoft.com/office/drawing/2014/main" id="{52945E2C-77F5-4DB1-98DD-0128B4D6E4BC}"/>
                </a:ext>
              </a:extLst>
            </p:cNvPr>
            <p:cNvSpPr/>
            <p:nvPr/>
          </p:nvSpPr>
          <p:spPr>
            <a:xfrm>
              <a:off x="2000169" y="3692179"/>
              <a:ext cx="43880" cy="21270"/>
            </a:xfrm>
            <a:custGeom>
              <a:avLst/>
              <a:gdLst>
                <a:gd name="connsiteX0" fmla="*/ 40810 w 43880"/>
                <a:gd name="connsiteY0" fmla="*/ 0 h 21270"/>
                <a:gd name="connsiteX1" fmla="*/ 17 w 43880"/>
                <a:gd name="connsiteY1" fmla="*/ 18569 h 21270"/>
                <a:gd name="connsiteX2" fmla="*/ 43880 w 43880"/>
                <a:gd name="connsiteY2" fmla="*/ 19592 h 21270"/>
              </a:gdLst>
              <a:ahLst/>
              <a:cxnLst>
                <a:cxn ang="0">
                  <a:pos x="connsiteX0" y="connsiteY0"/>
                </a:cxn>
                <a:cxn ang="0">
                  <a:pos x="connsiteX1" y="connsiteY1"/>
                </a:cxn>
                <a:cxn ang="0">
                  <a:pos x="connsiteX2" y="connsiteY2"/>
                </a:cxn>
              </a:cxnLst>
              <a:rect l="l" t="t" r="r" b="b"/>
              <a:pathLst>
                <a:path w="43880" h="21270">
                  <a:moveTo>
                    <a:pt x="40810" y="0"/>
                  </a:moveTo>
                  <a:cubicBezTo>
                    <a:pt x="40810" y="0"/>
                    <a:pt x="1041" y="13159"/>
                    <a:pt x="17" y="18569"/>
                  </a:cubicBezTo>
                  <a:cubicBezTo>
                    <a:pt x="-1006" y="23979"/>
                    <a:pt x="43880" y="19592"/>
                    <a:pt x="43880" y="19592"/>
                  </a:cubicBezTo>
                  <a:close/>
                </a:path>
              </a:pathLst>
            </a:custGeom>
            <a:noFill/>
            <a:ln w="14598" cap="rnd">
              <a:solidFill>
                <a:srgbClr val="0BA157"/>
              </a:solidFill>
              <a:prstDash val="solid"/>
              <a:round/>
            </a:ln>
          </p:spPr>
          <p:txBody>
            <a:bodyPr rtlCol="0" anchor="ctr"/>
            <a:lstStyle/>
            <a:p>
              <a:endParaRPr lang="fr-FR" sz="1350"/>
            </a:p>
          </p:txBody>
        </p:sp>
        <p:sp>
          <p:nvSpPr>
            <p:cNvPr id="755" name="Forme libre : forme 754">
              <a:extLst>
                <a:ext uri="{FF2B5EF4-FFF2-40B4-BE49-F238E27FC236}">
                  <a16:creationId xmlns:a16="http://schemas.microsoft.com/office/drawing/2014/main" id="{F7FD31AE-AAE8-4EC5-8A30-485D8CCB3320}"/>
                </a:ext>
              </a:extLst>
            </p:cNvPr>
            <p:cNvSpPr/>
            <p:nvPr/>
          </p:nvSpPr>
          <p:spPr>
            <a:xfrm>
              <a:off x="2144496" y="3487045"/>
              <a:ext cx="14621" cy="1169"/>
            </a:xfrm>
            <a:custGeom>
              <a:avLst/>
              <a:gdLst>
                <a:gd name="connsiteX0" fmla="*/ 0 w 14621"/>
                <a:gd name="connsiteY0" fmla="*/ 1170 h 1169"/>
                <a:gd name="connsiteX1" fmla="*/ 0 w 14621"/>
                <a:gd name="connsiteY1" fmla="*/ 1170 h 1169"/>
                <a:gd name="connsiteX2" fmla="*/ 0 w 14621"/>
                <a:gd name="connsiteY2" fmla="*/ 0 h 1169"/>
              </a:gdLst>
              <a:ahLst/>
              <a:cxnLst>
                <a:cxn ang="0">
                  <a:pos x="connsiteX0" y="connsiteY0"/>
                </a:cxn>
                <a:cxn ang="0">
                  <a:pos x="connsiteX1" y="connsiteY1"/>
                </a:cxn>
                <a:cxn ang="0">
                  <a:pos x="connsiteX2" y="connsiteY2"/>
                </a:cxn>
              </a:cxnLst>
              <a:rect l="l" t="t" r="r" b="b"/>
              <a:pathLst>
                <a:path w="14621" h="1169">
                  <a:moveTo>
                    <a:pt x="0" y="1170"/>
                  </a:moveTo>
                  <a:lnTo>
                    <a:pt x="0" y="1170"/>
                  </a:lnTo>
                  <a:lnTo>
                    <a:pt x="0" y="0"/>
                  </a:lnTo>
                  <a:close/>
                </a:path>
              </a:pathLst>
            </a:custGeom>
            <a:noFill/>
            <a:ln w="14598" cap="rnd">
              <a:solidFill>
                <a:srgbClr val="0BA157"/>
              </a:solidFill>
              <a:prstDash val="solid"/>
              <a:round/>
            </a:ln>
          </p:spPr>
          <p:txBody>
            <a:bodyPr rtlCol="0" anchor="ctr"/>
            <a:lstStyle/>
            <a:p>
              <a:endParaRPr lang="fr-FR" sz="1350"/>
            </a:p>
          </p:txBody>
        </p:sp>
        <p:sp>
          <p:nvSpPr>
            <p:cNvPr id="756" name="Forme libre : forme 755">
              <a:extLst>
                <a:ext uri="{FF2B5EF4-FFF2-40B4-BE49-F238E27FC236}">
                  <a16:creationId xmlns:a16="http://schemas.microsoft.com/office/drawing/2014/main" id="{79AD964F-81C2-45F4-BEEF-68D582B7B5EB}"/>
                </a:ext>
              </a:extLst>
            </p:cNvPr>
            <p:cNvSpPr/>
            <p:nvPr/>
          </p:nvSpPr>
          <p:spPr>
            <a:xfrm>
              <a:off x="2117593" y="3487722"/>
              <a:ext cx="59609" cy="87488"/>
            </a:xfrm>
            <a:custGeom>
              <a:avLst/>
              <a:gdLst>
                <a:gd name="connsiteX0" fmla="*/ 56730 w 59609"/>
                <a:gd name="connsiteY0" fmla="*/ 9996 h 87488"/>
                <a:gd name="connsiteX1" fmla="*/ 27488 w 59609"/>
                <a:gd name="connsiteY1" fmla="*/ 493 h 87488"/>
                <a:gd name="connsiteX2" fmla="*/ 27488 w 59609"/>
                <a:gd name="connsiteY2" fmla="*/ 493 h 87488"/>
                <a:gd name="connsiteX3" fmla="*/ 7895 w 59609"/>
                <a:gd name="connsiteY3" fmla="*/ 493 h 87488"/>
                <a:gd name="connsiteX4" fmla="*/ 0 w 59609"/>
                <a:gd name="connsiteY4" fmla="*/ 8388 h 87488"/>
                <a:gd name="connsiteX5" fmla="*/ 0 w 59609"/>
                <a:gd name="connsiteY5" fmla="*/ 56930 h 87488"/>
                <a:gd name="connsiteX6" fmla="*/ 7895 w 59609"/>
                <a:gd name="connsiteY6" fmla="*/ 64825 h 87488"/>
                <a:gd name="connsiteX7" fmla="*/ 15060 w 59609"/>
                <a:gd name="connsiteY7" fmla="*/ 64825 h 87488"/>
                <a:gd name="connsiteX8" fmla="*/ 18276 w 59609"/>
                <a:gd name="connsiteY8" fmla="*/ 87488 h 87488"/>
                <a:gd name="connsiteX9" fmla="*/ 50589 w 59609"/>
                <a:gd name="connsiteY9" fmla="*/ 82225 h 87488"/>
                <a:gd name="connsiteX10" fmla="*/ 50589 w 59609"/>
                <a:gd name="connsiteY10" fmla="*/ 61317 h 87488"/>
                <a:gd name="connsiteX11" fmla="*/ 56730 w 59609"/>
                <a:gd name="connsiteY11" fmla="*/ 9996 h 8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09" h="87488">
                  <a:moveTo>
                    <a:pt x="56730" y="9996"/>
                  </a:moveTo>
                  <a:cubicBezTo>
                    <a:pt x="52490" y="-2724"/>
                    <a:pt x="28803" y="200"/>
                    <a:pt x="27488" y="493"/>
                  </a:cubicBezTo>
                  <a:lnTo>
                    <a:pt x="27488" y="493"/>
                  </a:lnTo>
                  <a:lnTo>
                    <a:pt x="7895" y="493"/>
                  </a:lnTo>
                  <a:cubicBezTo>
                    <a:pt x="3535" y="493"/>
                    <a:pt x="0" y="4031"/>
                    <a:pt x="0" y="8388"/>
                  </a:cubicBezTo>
                  <a:lnTo>
                    <a:pt x="0" y="56930"/>
                  </a:lnTo>
                  <a:cubicBezTo>
                    <a:pt x="0" y="61287"/>
                    <a:pt x="3535" y="64825"/>
                    <a:pt x="7895" y="64825"/>
                  </a:cubicBezTo>
                  <a:lnTo>
                    <a:pt x="15060" y="64825"/>
                  </a:lnTo>
                  <a:lnTo>
                    <a:pt x="18276" y="87488"/>
                  </a:lnTo>
                  <a:lnTo>
                    <a:pt x="50589" y="82225"/>
                  </a:lnTo>
                  <a:lnTo>
                    <a:pt x="50589" y="61317"/>
                  </a:lnTo>
                  <a:cubicBezTo>
                    <a:pt x="59879" y="45877"/>
                    <a:pt x="62115" y="27191"/>
                    <a:pt x="56730" y="9996"/>
                  </a:cubicBezTo>
                  <a:close/>
                </a:path>
              </a:pathLst>
            </a:custGeom>
            <a:noFill/>
            <a:ln w="14598" cap="rnd">
              <a:solidFill>
                <a:srgbClr val="0BA157"/>
              </a:solidFill>
              <a:prstDash val="solid"/>
              <a:round/>
            </a:ln>
          </p:spPr>
          <p:txBody>
            <a:bodyPr rtlCol="0" anchor="ctr"/>
            <a:lstStyle/>
            <a:p>
              <a:endParaRPr lang="fr-FR" sz="1350"/>
            </a:p>
          </p:txBody>
        </p:sp>
        <p:sp>
          <p:nvSpPr>
            <p:cNvPr id="757" name="Forme libre : forme 756">
              <a:extLst>
                <a:ext uri="{FF2B5EF4-FFF2-40B4-BE49-F238E27FC236}">
                  <a16:creationId xmlns:a16="http://schemas.microsoft.com/office/drawing/2014/main" id="{BE887B8D-963A-4207-A333-E546C89CED83}"/>
                </a:ext>
              </a:extLst>
            </p:cNvPr>
            <p:cNvSpPr/>
            <p:nvPr/>
          </p:nvSpPr>
          <p:spPr>
            <a:xfrm>
              <a:off x="2064080" y="3569508"/>
              <a:ext cx="139829" cy="142170"/>
            </a:xfrm>
            <a:custGeom>
              <a:avLst/>
              <a:gdLst>
                <a:gd name="connsiteX0" fmla="*/ 107903 w 139829"/>
                <a:gd name="connsiteY0" fmla="*/ 0 h 142170"/>
                <a:gd name="connsiteX1" fmla="*/ 133344 w 139829"/>
                <a:gd name="connsiteY1" fmla="*/ 85095 h 142170"/>
                <a:gd name="connsiteX2" fmla="*/ 7018 w 139829"/>
                <a:gd name="connsiteY2" fmla="*/ 141824 h 142170"/>
                <a:gd name="connsiteX3" fmla="*/ 0 w 139829"/>
                <a:gd name="connsiteY3" fmla="*/ 127203 h 142170"/>
              </a:gdLst>
              <a:ahLst/>
              <a:cxnLst>
                <a:cxn ang="0">
                  <a:pos x="connsiteX0" y="connsiteY0"/>
                </a:cxn>
                <a:cxn ang="0">
                  <a:pos x="connsiteX1" y="connsiteY1"/>
                </a:cxn>
                <a:cxn ang="0">
                  <a:pos x="connsiteX2" y="connsiteY2"/>
                </a:cxn>
                <a:cxn ang="0">
                  <a:pos x="connsiteX3" y="connsiteY3"/>
                </a:cxn>
              </a:cxnLst>
              <a:rect l="l" t="t" r="r" b="b"/>
              <a:pathLst>
                <a:path w="139829" h="142170">
                  <a:moveTo>
                    <a:pt x="107903" y="0"/>
                  </a:moveTo>
                  <a:cubicBezTo>
                    <a:pt x="119893" y="0"/>
                    <a:pt x="153960" y="64918"/>
                    <a:pt x="133344" y="85095"/>
                  </a:cubicBezTo>
                  <a:cubicBezTo>
                    <a:pt x="112728" y="105272"/>
                    <a:pt x="32459" y="146357"/>
                    <a:pt x="7018" y="141824"/>
                  </a:cubicBezTo>
                  <a:lnTo>
                    <a:pt x="0" y="127203"/>
                  </a:lnTo>
                </a:path>
              </a:pathLst>
            </a:custGeom>
            <a:noFill/>
            <a:ln w="14598" cap="flat">
              <a:solidFill>
                <a:srgbClr val="0BA157"/>
              </a:solidFill>
              <a:prstDash val="solid"/>
              <a:miter/>
            </a:ln>
          </p:spPr>
          <p:txBody>
            <a:bodyPr rtlCol="0" anchor="ctr"/>
            <a:lstStyle/>
            <a:p>
              <a:endParaRPr lang="fr-FR" sz="1350"/>
            </a:p>
          </p:txBody>
        </p:sp>
        <p:sp>
          <p:nvSpPr>
            <p:cNvPr id="758" name="Forme libre : forme 757">
              <a:extLst>
                <a:ext uri="{FF2B5EF4-FFF2-40B4-BE49-F238E27FC236}">
                  <a16:creationId xmlns:a16="http://schemas.microsoft.com/office/drawing/2014/main" id="{B20C65DF-6D59-4D18-906A-72D75116CA8C}"/>
                </a:ext>
              </a:extLst>
            </p:cNvPr>
            <p:cNvSpPr/>
            <p:nvPr/>
          </p:nvSpPr>
          <p:spPr>
            <a:xfrm>
              <a:off x="5258863" y="3575050"/>
              <a:ext cx="8464" cy="11545"/>
            </a:xfrm>
            <a:custGeom>
              <a:avLst/>
              <a:gdLst>
                <a:gd name="connsiteX0" fmla="*/ 4307 w 8464"/>
                <a:gd name="connsiteY0" fmla="*/ 160 h 11545"/>
                <a:gd name="connsiteX1" fmla="*/ 8401 w 8464"/>
                <a:gd name="connsiteY1" fmla="*/ 5716 h 11545"/>
                <a:gd name="connsiteX2" fmla="*/ 2845 w 8464"/>
                <a:gd name="connsiteY2" fmla="*/ 10980 h 11545"/>
                <a:gd name="connsiteX3" fmla="*/ 213 w 8464"/>
                <a:gd name="connsiteY3" fmla="*/ 5278 h 11545"/>
                <a:gd name="connsiteX4" fmla="*/ 4307 w 8464"/>
                <a:gd name="connsiteY4" fmla="*/ 160 h 11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 h="11545">
                  <a:moveTo>
                    <a:pt x="4307" y="160"/>
                  </a:moveTo>
                  <a:cubicBezTo>
                    <a:pt x="6939" y="-571"/>
                    <a:pt x="8840" y="1184"/>
                    <a:pt x="8401" y="5716"/>
                  </a:cubicBezTo>
                  <a:cubicBezTo>
                    <a:pt x="7962" y="10249"/>
                    <a:pt x="6647" y="12734"/>
                    <a:pt x="2845" y="10980"/>
                  </a:cubicBezTo>
                  <a:cubicBezTo>
                    <a:pt x="637" y="10044"/>
                    <a:pt x="-503" y="7573"/>
                    <a:pt x="213" y="5278"/>
                  </a:cubicBezTo>
                  <a:cubicBezTo>
                    <a:pt x="38" y="2763"/>
                    <a:pt x="1822" y="541"/>
                    <a:pt x="4307" y="160"/>
                  </a:cubicBezTo>
                  <a:close/>
                </a:path>
              </a:pathLst>
            </a:custGeom>
            <a:solidFill>
              <a:srgbClr val="0BA157"/>
            </a:solidFill>
            <a:ln w="14598" cap="flat">
              <a:noFill/>
              <a:prstDash val="solid"/>
              <a:miter/>
            </a:ln>
          </p:spPr>
          <p:txBody>
            <a:bodyPr rtlCol="0" anchor="ctr"/>
            <a:lstStyle/>
            <a:p>
              <a:endParaRPr lang="fr-FR" sz="1350"/>
            </a:p>
          </p:txBody>
        </p:sp>
        <p:sp>
          <p:nvSpPr>
            <p:cNvPr id="759" name="Forme libre : forme 758">
              <a:extLst>
                <a:ext uri="{FF2B5EF4-FFF2-40B4-BE49-F238E27FC236}">
                  <a16:creationId xmlns:a16="http://schemas.microsoft.com/office/drawing/2014/main" id="{5BCCE606-6C05-4BA8-83C2-91572C6B0DD7}"/>
                </a:ext>
              </a:extLst>
            </p:cNvPr>
            <p:cNvSpPr/>
            <p:nvPr/>
          </p:nvSpPr>
          <p:spPr>
            <a:xfrm>
              <a:off x="5252308" y="3559346"/>
              <a:ext cx="10883" cy="9818"/>
            </a:xfrm>
            <a:custGeom>
              <a:avLst/>
              <a:gdLst>
                <a:gd name="connsiteX0" fmla="*/ 7353 w 10883"/>
                <a:gd name="connsiteY0" fmla="*/ 1243 h 9818"/>
                <a:gd name="connsiteX1" fmla="*/ 8669 w 10883"/>
                <a:gd name="connsiteY1" fmla="*/ 8700 h 9818"/>
                <a:gd name="connsiteX2" fmla="*/ 2382 w 10883"/>
                <a:gd name="connsiteY2" fmla="*/ 8700 h 9818"/>
                <a:gd name="connsiteX3" fmla="*/ 335 w 10883"/>
                <a:gd name="connsiteY3" fmla="*/ 2559 h 9818"/>
                <a:gd name="connsiteX4" fmla="*/ 7353 w 10883"/>
                <a:gd name="connsiteY4" fmla="*/ 1243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 h="9818">
                  <a:moveTo>
                    <a:pt x="7353" y="1243"/>
                  </a:moveTo>
                  <a:cubicBezTo>
                    <a:pt x="11154" y="4021"/>
                    <a:pt x="12324" y="6507"/>
                    <a:pt x="8669" y="8700"/>
                  </a:cubicBezTo>
                  <a:cubicBezTo>
                    <a:pt x="6841" y="10191"/>
                    <a:pt x="4209" y="10191"/>
                    <a:pt x="2382" y="8700"/>
                  </a:cubicBezTo>
                  <a:cubicBezTo>
                    <a:pt x="320" y="7399"/>
                    <a:pt x="-528" y="4825"/>
                    <a:pt x="335" y="2559"/>
                  </a:cubicBezTo>
                  <a:cubicBezTo>
                    <a:pt x="1066" y="-73"/>
                    <a:pt x="3551" y="-950"/>
                    <a:pt x="7353" y="1243"/>
                  </a:cubicBezTo>
                  <a:close/>
                </a:path>
              </a:pathLst>
            </a:custGeom>
            <a:solidFill>
              <a:srgbClr val="0BA157"/>
            </a:solidFill>
            <a:ln w="14598" cap="flat">
              <a:noFill/>
              <a:prstDash val="solid"/>
              <a:miter/>
            </a:ln>
          </p:spPr>
          <p:txBody>
            <a:bodyPr rtlCol="0" anchor="ctr"/>
            <a:lstStyle/>
            <a:p>
              <a:endParaRPr lang="fr-FR" sz="1350"/>
            </a:p>
          </p:txBody>
        </p:sp>
        <p:sp>
          <p:nvSpPr>
            <p:cNvPr id="760" name="Forme libre : forme 759">
              <a:extLst>
                <a:ext uri="{FF2B5EF4-FFF2-40B4-BE49-F238E27FC236}">
                  <a16:creationId xmlns:a16="http://schemas.microsoft.com/office/drawing/2014/main" id="{FC3BC4D8-C4E7-4AEC-8B98-4082F6072759}"/>
                </a:ext>
              </a:extLst>
            </p:cNvPr>
            <p:cNvSpPr/>
            <p:nvPr/>
          </p:nvSpPr>
          <p:spPr>
            <a:xfrm>
              <a:off x="5249391" y="3590024"/>
              <a:ext cx="10854" cy="9885"/>
            </a:xfrm>
            <a:custGeom>
              <a:avLst/>
              <a:gdLst>
                <a:gd name="connsiteX0" fmla="*/ 9393 w 10854"/>
                <a:gd name="connsiteY0" fmla="*/ 1270 h 9885"/>
                <a:gd name="connsiteX1" fmla="*/ 7492 w 10854"/>
                <a:gd name="connsiteY1" fmla="*/ 7995 h 9885"/>
                <a:gd name="connsiteX2" fmla="*/ 182 w 10854"/>
                <a:gd name="connsiteY2" fmla="*/ 6826 h 9885"/>
                <a:gd name="connsiteX3" fmla="*/ 2813 w 10854"/>
                <a:gd name="connsiteY3" fmla="*/ 1123 h 9885"/>
                <a:gd name="connsiteX4" fmla="*/ 9393 w 10854"/>
                <a:gd name="connsiteY4" fmla="*/ 1270 h 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 h="9885">
                  <a:moveTo>
                    <a:pt x="9393" y="1270"/>
                  </a:moveTo>
                  <a:cubicBezTo>
                    <a:pt x="11586" y="3024"/>
                    <a:pt x="11586" y="5510"/>
                    <a:pt x="7492" y="7995"/>
                  </a:cubicBezTo>
                  <a:cubicBezTo>
                    <a:pt x="3398" y="10481"/>
                    <a:pt x="912" y="10919"/>
                    <a:pt x="182" y="6826"/>
                  </a:cubicBezTo>
                  <a:cubicBezTo>
                    <a:pt x="-462" y="4530"/>
                    <a:pt x="649" y="2118"/>
                    <a:pt x="2813" y="1123"/>
                  </a:cubicBezTo>
                  <a:cubicBezTo>
                    <a:pt x="4758" y="-427"/>
                    <a:pt x="7521" y="-368"/>
                    <a:pt x="9393" y="1270"/>
                  </a:cubicBezTo>
                  <a:close/>
                </a:path>
              </a:pathLst>
            </a:custGeom>
            <a:solidFill>
              <a:srgbClr val="0BA157"/>
            </a:solidFill>
            <a:ln w="14598" cap="flat">
              <a:noFill/>
              <a:prstDash val="solid"/>
              <a:miter/>
            </a:ln>
          </p:spPr>
          <p:txBody>
            <a:bodyPr rtlCol="0" anchor="ctr"/>
            <a:lstStyle/>
            <a:p>
              <a:endParaRPr lang="fr-FR" sz="1350"/>
            </a:p>
          </p:txBody>
        </p:sp>
        <p:sp>
          <p:nvSpPr>
            <p:cNvPr id="761" name="Forme libre : forme 760">
              <a:extLst>
                <a:ext uri="{FF2B5EF4-FFF2-40B4-BE49-F238E27FC236}">
                  <a16:creationId xmlns:a16="http://schemas.microsoft.com/office/drawing/2014/main" id="{78C3D42C-CF87-4938-8CB1-BE7756A0F6FE}"/>
                </a:ext>
              </a:extLst>
            </p:cNvPr>
            <p:cNvSpPr/>
            <p:nvPr/>
          </p:nvSpPr>
          <p:spPr>
            <a:xfrm>
              <a:off x="5248695" y="3576818"/>
              <a:ext cx="3801" cy="3801"/>
            </a:xfrm>
            <a:custGeom>
              <a:avLst/>
              <a:gdLst>
                <a:gd name="connsiteX0" fmla="*/ 3802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2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2" y="1901"/>
                  </a:moveTo>
                  <a:cubicBezTo>
                    <a:pt x="3802" y="2951"/>
                    <a:pt x="2951" y="3802"/>
                    <a:pt x="1901" y="3802"/>
                  </a:cubicBezTo>
                  <a:cubicBezTo>
                    <a:pt x="851" y="3802"/>
                    <a:pt x="0" y="2951"/>
                    <a:pt x="0" y="1901"/>
                  </a:cubicBezTo>
                  <a:cubicBezTo>
                    <a:pt x="0" y="851"/>
                    <a:pt x="851" y="0"/>
                    <a:pt x="1901" y="0"/>
                  </a:cubicBezTo>
                  <a:cubicBezTo>
                    <a:pt x="2950" y="0"/>
                    <a:pt x="3802" y="851"/>
                    <a:pt x="3802" y="1901"/>
                  </a:cubicBezTo>
                  <a:close/>
                </a:path>
              </a:pathLst>
            </a:custGeom>
            <a:solidFill>
              <a:srgbClr val="0BA157"/>
            </a:solidFill>
            <a:ln w="14598" cap="flat">
              <a:noFill/>
              <a:prstDash val="solid"/>
              <a:miter/>
            </a:ln>
          </p:spPr>
          <p:txBody>
            <a:bodyPr rtlCol="0" anchor="ctr"/>
            <a:lstStyle/>
            <a:p>
              <a:endParaRPr lang="fr-FR" sz="1350"/>
            </a:p>
          </p:txBody>
        </p:sp>
        <p:sp>
          <p:nvSpPr>
            <p:cNvPr id="762" name="Forme libre : forme 761">
              <a:extLst>
                <a:ext uri="{FF2B5EF4-FFF2-40B4-BE49-F238E27FC236}">
                  <a16:creationId xmlns:a16="http://schemas.microsoft.com/office/drawing/2014/main" id="{98A1C150-6BC8-4F62-8158-76E6BFFA3393}"/>
                </a:ext>
              </a:extLst>
            </p:cNvPr>
            <p:cNvSpPr/>
            <p:nvPr/>
          </p:nvSpPr>
          <p:spPr>
            <a:xfrm>
              <a:off x="5235420" y="3555163"/>
              <a:ext cx="11401" cy="8557"/>
            </a:xfrm>
            <a:custGeom>
              <a:avLst/>
              <a:gdLst>
                <a:gd name="connsiteX0" fmla="*/ 4795 w 11401"/>
                <a:gd name="connsiteY0" fmla="*/ 309 h 8557"/>
                <a:gd name="connsiteX1" fmla="*/ 11228 w 11401"/>
                <a:gd name="connsiteY1" fmla="*/ 4403 h 8557"/>
                <a:gd name="connsiteX2" fmla="*/ 6403 w 11401"/>
                <a:gd name="connsiteY2" fmla="*/ 8351 h 8557"/>
                <a:gd name="connsiteX3" fmla="*/ 555 w 11401"/>
                <a:gd name="connsiteY3" fmla="*/ 5573 h 8557"/>
                <a:gd name="connsiteX4" fmla="*/ 4795 w 11401"/>
                <a:gd name="connsiteY4" fmla="*/ 309 h 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 h="8557">
                  <a:moveTo>
                    <a:pt x="4795" y="309"/>
                  </a:moveTo>
                  <a:cubicBezTo>
                    <a:pt x="9620" y="-568"/>
                    <a:pt x="12105" y="309"/>
                    <a:pt x="11228" y="4403"/>
                  </a:cubicBezTo>
                  <a:cubicBezTo>
                    <a:pt x="10351" y="8497"/>
                    <a:pt x="8304" y="8058"/>
                    <a:pt x="6403" y="8351"/>
                  </a:cubicBezTo>
                  <a:cubicBezTo>
                    <a:pt x="4035" y="9067"/>
                    <a:pt x="1505" y="7868"/>
                    <a:pt x="555" y="5573"/>
                  </a:cubicBezTo>
                  <a:cubicBezTo>
                    <a:pt x="-761" y="3233"/>
                    <a:pt x="116" y="1040"/>
                    <a:pt x="4795" y="309"/>
                  </a:cubicBezTo>
                  <a:close/>
                </a:path>
              </a:pathLst>
            </a:custGeom>
            <a:solidFill>
              <a:srgbClr val="0BA157"/>
            </a:solidFill>
            <a:ln w="14598" cap="flat">
              <a:noFill/>
              <a:prstDash val="solid"/>
              <a:miter/>
            </a:ln>
          </p:spPr>
          <p:txBody>
            <a:bodyPr rtlCol="0" anchor="ctr"/>
            <a:lstStyle/>
            <a:p>
              <a:endParaRPr lang="fr-FR" sz="1350"/>
            </a:p>
          </p:txBody>
        </p:sp>
        <p:sp>
          <p:nvSpPr>
            <p:cNvPr id="763" name="Forme libre : forme 762">
              <a:extLst>
                <a:ext uri="{FF2B5EF4-FFF2-40B4-BE49-F238E27FC236}">
                  <a16:creationId xmlns:a16="http://schemas.microsoft.com/office/drawing/2014/main" id="{CA9DE6A9-BC76-47E1-BDE2-8F0581934A76}"/>
                </a:ext>
              </a:extLst>
            </p:cNvPr>
            <p:cNvSpPr/>
            <p:nvPr/>
          </p:nvSpPr>
          <p:spPr>
            <a:xfrm>
              <a:off x="5244016" y="3582959"/>
              <a:ext cx="4093" cy="3947"/>
            </a:xfrm>
            <a:custGeom>
              <a:avLst/>
              <a:gdLst>
                <a:gd name="connsiteX0" fmla="*/ 2047 w 4093"/>
                <a:gd name="connsiteY0" fmla="*/ 0 h 3947"/>
                <a:gd name="connsiteX1" fmla="*/ 4094 w 4093"/>
                <a:gd name="connsiteY1" fmla="*/ 1901 h 3947"/>
                <a:gd name="connsiteX2" fmla="*/ 2047 w 4093"/>
                <a:gd name="connsiteY2" fmla="*/ 3948 h 3947"/>
                <a:gd name="connsiteX3" fmla="*/ 0 w 4093"/>
                <a:gd name="connsiteY3" fmla="*/ 1901 h 3947"/>
                <a:gd name="connsiteX4" fmla="*/ 2047 w 4093"/>
                <a:gd name="connsiteY4" fmla="*/ 0 h 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 h="3947">
                  <a:moveTo>
                    <a:pt x="2047" y="0"/>
                  </a:moveTo>
                  <a:cubicBezTo>
                    <a:pt x="3129" y="0"/>
                    <a:pt x="4021" y="834"/>
                    <a:pt x="4094" y="1901"/>
                  </a:cubicBezTo>
                  <a:cubicBezTo>
                    <a:pt x="4094" y="3027"/>
                    <a:pt x="3173" y="3948"/>
                    <a:pt x="2047" y="3948"/>
                  </a:cubicBezTo>
                  <a:cubicBezTo>
                    <a:pt x="921" y="3948"/>
                    <a:pt x="0" y="3027"/>
                    <a:pt x="0" y="1901"/>
                  </a:cubicBezTo>
                  <a:cubicBezTo>
                    <a:pt x="73" y="834"/>
                    <a:pt x="965" y="0"/>
                    <a:pt x="2047" y="0"/>
                  </a:cubicBezTo>
                  <a:close/>
                </a:path>
              </a:pathLst>
            </a:custGeom>
            <a:solidFill>
              <a:srgbClr val="0BA157"/>
            </a:solidFill>
            <a:ln w="14598" cap="flat">
              <a:noFill/>
              <a:prstDash val="solid"/>
              <a:miter/>
            </a:ln>
          </p:spPr>
          <p:txBody>
            <a:bodyPr rtlCol="0" anchor="ctr"/>
            <a:lstStyle/>
            <a:p>
              <a:endParaRPr lang="fr-FR" sz="1350"/>
            </a:p>
          </p:txBody>
        </p:sp>
        <p:sp>
          <p:nvSpPr>
            <p:cNvPr id="764" name="Forme libre : forme 763">
              <a:extLst>
                <a:ext uri="{FF2B5EF4-FFF2-40B4-BE49-F238E27FC236}">
                  <a16:creationId xmlns:a16="http://schemas.microsoft.com/office/drawing/2014/main" id="{3E18382F-0463-449E-9F60-08D1CAD4639C}"/>
                </a:ext>
              </a:extLst>
            </p:cNvPr>
            <p:cNvSpPr/>
            <p:nvPr/>
          </p:nvSpPr>
          <p:spPr>
            <a:xfrm>
              <a:off x="5244016" y="357067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65" name="Forme libre : forme 764">
              <a:extLst>
                <a:ext uri="{FF2B5EF4-FFF2-40B4-BE49-F238E27FC236}">
                  <a16:creationId xmlns:a16="http://schemas.microsoft.com/office/drawing/2014/main" id="{C1272F51-7789-43EC-9440-A9B583A94D27}"/>
                </a:ext>
              </a:extLst>
            </p:cNvPr>
            <p:cNvSpPr/>
            <p:nvPr/>
          </p:nvSpPr>
          <p:spPr>
            <a:xfrm>
              <a:off x="5239776" y="3575210"/>
              <a:ext cx="8480" cy="8480"/>
            </a:xfrm>
            <a:custGeom>
              <a:avLst/>
              <a:gdLst>
                <a:gd name="connsiteX0" fmla="*/ 4240 w 8480"/>
                <a:gd name="connsiteY0" fmla="*/ 0 h 8480"/>
                <a:gd name="connsiteX1" fmla="*/ 8480 w 8480"/>
                <a:gd name="connsiteY1" fmla="*/ 4240 h 8480"/>
                <a:gd name="connsiteX2" fmla="*/ 4240 w 8480"/>
                <a:gd name="connsiteY2" fmla="*/ 8480 h 8480"/>
                <a:gd name="connsiteX3" fmla="*/ 0 w 8480"/>
                <a:gd name="connsiteY3" fmla="*/ 4240 h 8480"/>
                <a:gd name="connsiteX4" fmla="*/ 4240 w 8480"/>
                <a:gd name="connsiteY4" fmla="*/ 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4240" y="0"/>
                  </a:moveTo>
                  <a:cubicBezTo>
                    <a:pt x="6580" y="0"/>
                    <a:pt x="8480" y="1901"/>
                    <a:pt x="8480" y="4240"/>
                  </a:cubicBezTo>
                  <a:cubicBezTo>
                    <a:pt x="8480" y="6579"/>
                    <a:pt x="6580" y="8480"/>
                    <a:pt x="4240" y="8480"/>
                  </a:cubicBezTo>
                  <a:cubicBezTo>
                    <a:pt x="1901" y="8480"/>
                    <a:pt x="0" y="6579"/>
                    <a:pt x="0" y="4240"/>
                  </a:cubicBezTo>
                  <a:cubicBezTo>
                    <a:pt x="0" y="1901"/>
                    <a:pt x="1901" y="0"/>
                    <a:pt x="4240" y="0"/>
                  </a:cubicBezTo>
                  <a:close/>
                </a:path>
              </a:pathLst>
            </a:custGeom>
            <a:solidFill>
              <a:srgbClr val="0BA157"/>
            </a:solidFill>
            <a:ln w="14598" cap="flat">
              <a:noFill/>
              <a:prstDash val="solid"/>
              <a:miter/>
            </a:ln>
          </p:spPr>
          <p:txBody>
            <a:bodyPr rtlCol="0" anchor="ctr"/>
            <a:lstStyle/>
            <a:p>
              <a:endParaRPr lang="fr-FR" sz="1350"/>
            </a:p>
          </p:txBody>
        </p:sp>
        <p:sp>
          <p:nvSpPr>
            <p:cNvPr id="766" name="Forme libre : forme 765">
              <a:extLst>
                <a:ext uri="{FF2B5EF4-FFF2-40B4-BE49-F238E27FC236}">
                  <a16:creationId xmlns:a16="http://schemas.microsoft.com/office/drawing/2014/main" id="{8A8FB90E-4CBD-41DA-A96A-1E8DE49569CB}"/>
                </a:ext>
              </a:extLst>
            </p:cNvPr>
            <p:cNvSpPr/>
            <p:nvPr/>
          </p:nvSpPr>
          <p:spPr>
            <a:xfrm>
              <a:off x="5232256" y="3592608"/>
              <a:ext cx="11327" cy="9120"/>
            </a:xfrm>
            <a:custGeom>
              <a:avLst/>
              <a:gdLst>
                <a:gd name="connsiteX0" fmla="*/ 11322 w 11327"/>
                <a:gd name="connsiteY0" fmla="*/ 5703 h 9120"/>
                <a:gd name="connsiteX1" fmla="*/ 5035 w 11327"/>
                <a:gd name="connsiteY1" fmla="*/ 8481 h 9120"/>
                <a:gd name="connsiteX2" fmla="*/ 1233 w 11327"/>
                <a:gd name="connsiteY2" fmla="*/ 1902 h 9120"/>
                <a:gd name="connsiteX3" fmla="*/ 7374 w 11327"/>
                <a:gd name="connsiteY3" fmla="*/ 586 h 9120"/>
                <a:gd name="connsiteX4" fmla="*/ 11322 w 11327"/>
                <a:gd name="connsiteY4" fmla="*/ 5703 h 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7" h="9120">
                  <a:moveTo>
                    <a:pt x="11322" y="5703"/>
                  </a:moveTo>
                  <a:cubicBezTo>
                    <a:pt x="11322" y="8481"/>
                    <a:pt x="9421" y="10090"/>
                    <a:pt x="5035" y="8481"/>
                  </a:cubicBezTo>
                  <a:cubicBezTo>
                    <a:pt x="649" y="6873"/>
                    <a:pt x="-1545" y="5265"/>
                    <a:pt x="1233" y="1902"/>
                  </a:cubicBezTo>
                  <a:cubicBezTo>
                    <a:pt x="2681" y="16"/>
                    <a:pt x="5283" y="-555"/>
                    <a:pt x="7374" y="586"/>
                  </a:cubicBezTo>
                  <a:cubicBezTo>
                    <a:pt x="9772" y="1083"/>
                    <a:pt x="11439" y="3261"/>
                    <a:pt x="11322" y="5703"/>
                  </a:cubicBezTo>
                  <a:close/>
                </a:path>
              </a:pathLst>
            </a:custGeom>
            <a:solidFill>
              <a:srgbClr val="0BA157"/>
            </a:solidFill>
            <a:ln w="14598" cap="flat">
              <a:noFill/>
              <a:prstDash val="solid"/>
              <a:miter/>
            </a:ln>
          </p:spPr>
          <p:txBody>
            <a:bodyPr rtlCol="0" anchor="ctr"/>
            <a:lstStyle/>
            <a:p>
              <a:endParaRPr lang="fr-FR" sz="1350"/>
            </a:p>
          </p:txBody>
        </p:sp>
        <p:sp>
          <p:nvSpPr>
            <p:cNvPr id="767" name="Forme libre : forme 766">
              <a:extLst>
                <a:ext uri="{FF2B5EF4-FFF2-40B4-BE49-F238E27FC236}">
                  <a16:creationId xmlns:a16="http://schemas.microsoft.com/office/drawing/2014/main" id="{FDEB7ACA-6207-4D9C-BFD9-A8E57E55326F}"/>
                </a:ext>
              </a:extLst>
            </p:cNvPr>
            <p:cNvSpPr/>
            <p:nvPr/>
          </p:nvSpPr>
          <p:spPr>
            <a:xfrm>
              <a:off x="5236852" y="3580766"/>
              <a:ext cx="3801" cy="3801"/>
            </a:xfrm>
            <a:custGeom>
              <a:avLst/>
              <a:gdLst>
                <a:gd name="connsiteX0" fmla="*/ 3802 w 3801"/>
                <a:gd name="connsiteY0" fmla="*/ 1901 h 3801"/>
                <a:gd name="connsiteX1" fmla="*/ 1901 w 3801"/>
                <a:gd name="connsiteY1" fmla="*/ 3801 h 3801"/>
                <a:gd name="connsiteX2" fmla="*/ 0 w 3801"/>
                <a:gd name="connsiteY2" fmla="*/ 1901 h 3801"/>
                <a:gd name="connsiteX3" fmla="*/ 1901 w 3801"/>
                <a:gd name="connsiteY3" fmla="*/ 0 h 3801"/>
                <a:gd name="connsiteX4" fmla="*/ 3802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2" y="1901"/>
                  </a:moveTo>
                  <a:cubicBezTo>
                    <a:pt x="3802" y="2950"/>
                    <a:pt x="2951" y="3801"/>
                    <a:pt x="1901" y="3801"/>
                  </a:cubicBezTo>
                  <a:cubicBezTo>
                    <a:pt x="851" y="3801"/>
                    <a:pt x="0" y="2951"/>
                    <a:pt x="0" y="1901"/>
                  </a:cubicBezTo>
                  <a:cubicBezTo>
                    <a:pt x="0" y="851"/>
                    <a:pt x="851" y="0"/>
                    <a:pt x="1901" y="0"/>
                  </a:cubicBezTo>
                  <a:cubicBezTo>
                    <a:pt x="2950" y="0"/>
                    <a:pt x="3802" y="851"/>
                    <a:pt x="3802" y="1901"/>
                  </a:cubicBezTo>
                  <a:close/>
                </a:path>
              </a:pathLst>
            </a:custGeom>
            <a:solidFill>
              <a:srgbClr val="0BA157"/>
            </a:solidFill>
            <a:ln w="14598" cap="flat">
              <a:noFill/>
              <a:prstDash val="solid"/>
              <a:miter/>
            </a:ln>
          </p:spPr>
          <p:txBody>
            <a:bodyPr rtlCol="0" anchor="ctr"/>
            <a:lstStyle/>
            <a:p>
              <a:endParaRPr lang="fr-FR" sz="1350"/>
            </a:p>
          </p:txBody>
        </p:sp>
        <p:sp>
          <p:nvSpPr>
            <p:cNvPr id="768" name="Forme libre : forme 767">
              <a:extLst>
                <a:ext uri="{FF2B5EF4-FFF2-40B4-BE49-F238E27FC236}">
                  <a16:creationId xmlns:a16="http://schemas.microsoft.com/office/drawing/2014/main" id="{1E563864-CB62-479F-9797-F81953D4DEBD}"/>
                </a:ext>
              </a:extLst>
            </p:cNvPr>
            <p:cNvSpPr/>
            <p:nvPr/>
          </p:nvSpPr>
          <p:spPr>
            <a:xfrm>
              <a:off x="5236706" y="3572871"/>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0"/>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69" name="Forme libre : forme 768">
              <a:extLst>
                <a:ext uri="{FF2B5EF4-FFF2-40B4-BE49-F238E27FC236}">
                  <a16:creationId xmlns:a16="http://schemas.microsoft.com/office/drawing/2014/main" id="{F472DE4F-A404-4130-8DF0-5F451F3CC37D}"/>
                </a:ext>
              </a:extLst>
            </p:cNvPr>
            <p:cNvSpPr/>
            <p:nvPr/>
          </p:nvSpPr>
          <p:spPr>
            <a:xfrm>
              <a:off x="5221926" y="3563070"/>
              <a:ext cx="10193" cy="10767"/>
            </a:xfrm>
            <a:custGeom>
              <a:avLst/>
              <a:gdLst>
                <a:gd name="connsiteX0" fmla="*/ 9370 w 10193"/>
                <a:gd name="connsiteY0" fmla="*/ 2344 h 10767"/>
                <a:gd name="connsiteX1" fmla="*/ 8492 w 10193"/>
                <a:gd name="connsiteY1" fmla="*/ 8485 h 10767"/>
                <a:gd name="connsiteX2" fmla="*/ 2205 w 10193"/>
                <a:gd name="connsiteY2" fmla="*/ 10239 h 10767"/>
                <a:gd name="connsiteX3" fmla="*/ 2205 w 10193"/>
                <a:gd name="connsiteY3" fmla="*/ 3367 h 10767"/>
                <a:gd name="connsiteX4" fmla="*/ 9370 w 10193"/>
                <a:gd name="connsiteY4" fmla="*/ 2344 h 1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3" h="10767">
                  <a:moveTo>
                    <a:pt x="9370" y="2344"/>
                  </a:moveTo>
                  <a:cubicBezTo>
                    <a:pt x="10744" y="4303"/>
                    <a:pt x="10364" y="6993"/>
                    <a:pt x="8492" y="8485"/>
                  </a:cubicBezTo>
                  <a:cubicBezTo>
                    <a:pt x="7176" y="10620"/>
                    <a:pt x="4442" y="11380"/>
                    <a:pt x="2205" y="10239"/>
                  </a:cubicBezTo>
                  <a:cubicBezTo>
                    <a:pt x="-280" y="9508"/>
                    <a:pt x="-1157" y="7023"/>
                    <a:pt x="2205" y="3367"/>
                  </a:cubicBezTo>
                  <a:cubicBezTo>
                    <a:pt x="5568" y="-288"/>
                    <a:pt x="7323" y="-1457"/>
                    <a:pt x="9370" y="2344"/>
                  </a:cubicBezTo>
                  <a:close/>
                </a:path>
              </a:pathLst>
            </a:custGeom>
            <a:solidFill>
              <a:srgbClr val="0BA157"/>
            </a:solidFill>
            <a:ln w="14598" cap="flat">
              <a:noFill/>
              <a:prstDash val="solid"/>
              <a:miter/>
            </a:ln>
          </p:spPr>
          <p:txBody>
            <a:bodyPr rtlCol="0" anchor="ctr"/>
            <a:lstStyle/>
            <a:p>
              <a:endParaRPr lang="fr-FR" sz="1350"/>
            </a:p>
          </p:txBody>
        </p:sp>
        <p:sp>
          <p:nvSpPr>
            <p:cNvPr id="770" name="Forme libre : forme 769">
              <a:extLst>
                <a:ext uri="{FF2B5EF4-FFF2-40B4-BE49-F238E27FC236}">
                  <a16:creationId xmlns:a16="http://schemas.microsoft.com/office/drawing/2014/main" id="{A8A94831-8B79-4AE2-9404-F769C5B3262D}"/>
                </a:ext>
              </a:extLst>
            </p:cNvPr>
            <p:cNvSpPr/>
            <p:nvPr/>
          </p:nvSpPr>
          <p:spPr>
            <a:xfrm>
              <a:off x="5221250" y="3580452"/>
              <a:ext cx="9065" cy="11280"/>
            </a:xfrm>
            <a:custGeom>
              <a:avLst/>
              <a:gdLst>
                <a:gd name="connsiteX0" fmla="*/ 8583 w 9065"/>
                <a:gd name="connsiteY0" fmla="*/ 4262 h 11280"/>
                <a:gd name="connsiteX1" fmla="*/ 6683 w 9065"/>
                <a:gd name="connsiteY1" fmla="*/ 10403 h 11280"/>
                <a:gd name="connsiteX2" fmla="*/ 688 w 9065"/>
                <a:gd name="connsiteY2" fmla="*/ 6894 h 11280"/>
                <a:gd name="connsiteX3" fmla="*/ 4051 w 9065"/>
                <a:gd name="connsiteY3" fmla="*/ 22 h 11280"/>
                <a:gd name="connsiteX4" fmla="*/ 8583 w 9065"/>
                <a:gd name="connsiteY4" fmla="*/ 4262 h 11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280">
                  <a:moveTo>
                    <a:pt x="8583" y="4262"/>
                  </a:moveTo>
                  <a:cubicBezTo>
                    <a:pt x="9680" y="6485"/>
                    <a:pt x="8847" y="9189"/>
                    <a:pt x="6683" y="10403"/>
                  </a:cubicBezTo>
                  <a:cubicBezTo>
                    <a:pt x="4490" y="12158"/>
                    <a:pt x="2004" y="11426"/>
                    <a:pt x="688" y="6894"/>
                  </a:cubicBezTo>
                  <a:cubicBezTo>
                    <a:pt x="-628" y="2361"/>
                    <a:pt x="-335" y="-270"/>
                    <a:pt x="4051" y="22"/>
                  </a:cubicBezTo>
                  <a:cubicBezTo>
                    <a:pt x="8437" y="315"/>
                    <a:pt x="7999" y="2508"/>
                    <a:pt x="8583" y="4262"/>
                  </a:cubicBezTo>
                  <a:close/>
                </a:path>
              </a:pathLst>
            </a:custGeom>
            <a:solidFill>
              <a:srgbClr val="0BA157"/>
            </a:solidFill>
            <a:ln w="14598" cap="flat">
              <a:noFill/>
              <a:prstDash val="solid"/>
              <a:miter/>
            </a:ln>
          </p:spPr>
          <p:txBody>
            <a:bodyPr rtlCol="0" anchor="ctr"/>
            <a:lstStyle/>
            <a:p>
              <a:endParaRPr lang="fr-FR" sz="1350"/>
            </a:p>
          </p:txBody>
        </p:sp>
        <p:sp>
          <p:nvSpPr>
            <p:cNvPr id="771" name="Forme libre : forme 770">
              <a:extLst>
                <a:ext uri="{FF2B5EF4-FFF2-40B4-BE49-F238E27FC236}">
                  <a16:creationId xmlns:a16="http://schemas.microsoft.com/office/drawing/2014/main" id="{2436E6C9-6B6B-4E8D-970E-7627B9D8CDA7}"/>
                </a:ext>
              </a:extLst>
            </p:cNvPr>
            <p:cNvSpPr/>
            <p:nvPr/>
          </p:nvSpPr>
          <p:spPr>
            <a:xfrm>
              <a:off x="4892593" y="3575050"/>
              <a:ext cx="8472" cy="11545"/>
            </a:xfrm>
            <a:custGeom>
              <a:avLst/>
              <a:gdLst>
                <a:gd name="connsiteX0" fmla="*/ 4173 w 8472"/>
                <a:gd name="connsiteY0" fmla="*/ 160 h 11545"/>
                <a:gd name="connsiteX1" fmla="*/ 8413 w 8472"/>
                <a:gd name="connsiteY1" fmla="*/ 5716 h 11545"/>
                <a:gd name="connsiteX2" fmla="*/ 2857 w 8472"/>
                <a:gd name="connsiteY2" fmla="*/ 10980 h 11545"/>
                <a:gd name="connsiteX3" fmla="*/ 883 w 8472"/>
                <a:gd name="connsiteY3" fmla="*/ 2734 h 11545"/>
                <a:gd name="connsiteX4" fmla="*/ 4173 w 8472"/>
                <a:gd name="connsiteY4" fmla="*/ 160 h 11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 h="11545">
                  <a:moveTo>
                    <a:pt x="4173" y="160"/>
                  </a:moveTo>
                  <a:cubicBezTo>
                    <a:pt x="6805" y="-571"/>
                    <a:pt x="8852" y="1184"/>
                    <a:pt x="8413" y="5716"/>
                  </a:cubicBezTo>
                  <a:cubicBezTo>
                    <a:pt x="7975" y="10249"/>
                    <a:pt x="6805" y="12734"/>
                    <a:pt x="2857" y="10980"/>
                  </a:cubicBezTo>
                  <a:cubicBezTo>
                    <a:pt x="35" y="9255"/>
                    <a:pt x="-842" y="5556"/>
                    <a:pt x="883" y="2734"/>
                  </a:cubicBezTo>
                  <a:cubicBezTo>
                    <a:pt x="1644" y="1505"/>
                    <a:pt x="2799" y="599"/>
                    <a:pt x="4173" y="160"/>
                  </a:cubicBezTo>
                  <a:close/>
                </a:path>
              </a:pathLst>
            </a:custGeom>
            <a:solidFill>
              <a:srgbClr val="0BA157"/>
            </a:solidFill>
            <a:ln w="14598" cap="flat">
              <a:noFill/>
              <a:prstDash val="solid"/>
              <a:miter/>
            </a:ln>
          </p:spPr>
          <p:txBody>
            <a:bodyPr rtlCol="0" anchor="ctr"/>
            <a:lstStyle/>
            <a:p>
              <a:endParaRPr lang="fr-FR" sz="1350"/>
            </a:p>
          </p:txBody>
        </p:sp>
        <p:sp>
          <p:nvSpPr>
            <p:cNvPr id="772" name="Forme libre : forme 771">
              <a:extLst>
                <a:ext uri="{FF2B5EF4-FFF2-40B4-BE49-F238E27FC236}">
                  <a16:creationId xmlns:a16="http://schemas.microsoft.com/office/drawing/2014/main" id="{5C7C2DA1-1D13-4440-847E-06A3F5AD7FE5}"/>
                </a:ext>
              </a:extLst>
            </p:cNvPr>
            <p:cNvSpPr/>
            <p:nvPr/>
          </p:nvSpPr>
          <p:spPr>
            <a:xfrm>
              <a:off x="4885934" y="3559346"/>
              <a:ext cx="10945" cy="9862"/>
            </a:xfrm>
            <a:custGeom>
              <a:avLst/>
              <a:gdLst>
                <a:gd name="connsiteX0" fmla="*/ 7323 w 10945"/>
                <a:gd name="connsiteY0" fmla="*/ 1243 h 9862"/>
                <a:gd name="connsiteX1" fmla="*/ 8785 w 10945"/>
                <a:gd name="connsiteY1" fmla="*/ 8700 h 9862"/>
                <a:gd name="connsiteX2" fmla="*/ 2498 w 10945"/>
                <a:gd name="connsiteY2" fmla="*/ 8700 h 9862"/>
                <a:gd name="connsiteX3" fmla="*/ 305 w 10945"/>
                <a:gd name="connsiteY3" fmla="*/ 2559 h 9862"/>
                <a:gd name="connsiteX4" fmla="*/ 7323 w 10945"/>
                <a:gd name="connsiteY4" fmla="*/ 1243 h 9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5" h="9862">
                  <a:moveTo>
                    <a:pt x="7323" y="1243"/>
                  </a:moveTo>
                  <a:cubicBezTo>
                    <a:pt x="11125" y="4021"/>
                    <a:pt x="12441" y="6507"/>
                    <a:pt x="8785" y="8700"/>
                  </a:cubicBezTo>
                  <a:cubicBezTo>
                    <a:pt x="6972" y="10250"/>
                    <a:pt x="4311" y="10250"/>
                    <a:pt x="2498" y="8700"/>
                  </a:cubicBezTo>
                  <a:cubicBezTo>
                    <a:pt x="393" y="7442"/>
                    <a:pt x="-528" y="4869"/>
                    <a:pt x="305" y="2559"/>
                  </a:cubicBezTo>
                  <a:cubicBezTo>
                    <a:pt x="1182" y="-73"/>
                    <a:pt x="3522" y="-950"/>
                    <a:pt x="7323" y="1243"/>
                  </a:cubicBezTo>
                  <a:close/>
                </a:path>
              </a:pathLst>
            </a:custGeom>
            <a:solidFill>
              <a:srgbClr val="0BA157"/>
            </a:solidFill>
            <a:ln w="14598" cap="flat">
              <a:noFill/>
              <a:prstDash val="solid"/>
              <a:miter/>
            </a:ln>
          </p:spPr>
          <p:txBody>
            <a:bodyPr rtlCol="0" anchor="ctr"/>
            <a:lstStyle/>
            <a:p>
              <a:endParaRPr lang="fr-FR" sz="1350"/>
            </a:p>
          </p:txBody>
        </p:sp>
        <p:sp>
          <p:nvSpPr>
            <p:cNvPr id="773" name="Forme libre : forme 772">
              <a:extLst>
                <a:ext uri="{FF2B5EF4-FFF2-40B4-BE49-F238E27FC236}">
                  <a16:creationId xmlns:a16="http://schemas.microsoft.com/office/drawing/2014/main" id="{210C5011-3AED-4245-A636-40F6F1860B3F}"/>
                </a:ext>
              </a:extLst>
            </p:cNvPr>
            <p:cNvSpPr/>
            <p:nvPr/>
          </p:nvSpPr>
          <p:spPr>
            <a:xfrm>
              <a:off x="4882437" y="357681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74" name="Forme libre : forme 773">
              <a:extLst>
                <a:ext uri="{FF2B5EF4-FFF2-40B4-BE49-F238E27FC236}">
                  <a16:creationId xmlns:a16="http://schemas.microsoft.com/office/drawing/2014/main" id="{C7E50D3E-CD47-43D9-804B-39BB1C25B3AB}"/>
                </a:ext>
              </a:extLst>
            </p:cNvPr>
            <p:cNvSpPr/>
            <p:nvPr/>
          </p:nvSpPr>
          <p:spPr>
            <a:xfrm>
              <a:off x="4869197" y="3555163"/>
              <a:ext cx="11367" cy="8525"/>
            </a:xfrm>
            <a:custGeom>
              <a:avLst/>
              <a:gdLst>
                <a:gd name="connsiteX0" fmla="*/ 4760 w 11367"/>
                <a:gd name="connsiteY0" fmla="*/ 309 h 8525"/>
                <a:gd name="connsiteX1" fmla="*/ 11193 w 11367"/>
                <a:gd name="connsiteY1" fmla="*/ 4403 h 8525"/>
                <a:gd name="connsiteX2" fmla="*/ 6222 w 11367"/>
                <a:gd name="connsiteY2" fmla="*/ 8351 h 8525"/>
                <a:gd name="connsiteX3" fmla="*/ 374 w 11367"/>
                <a:gd name="connsiteY3" fmla="*/ 5573 h 8525"/>
                <a:gd name="connsiteX4" fmla="*/ 4760 w 11367"/>
                <a:gd name="connsiteY4" fmla="*/ 309 h 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 h="8525">
                  <a:moveTo>
                    <a:pt x="4760" y="309"/>
                  </a:moveTo>
                  <a:cubicBezTo>
                    <a:pt x="9585" y="-568"/>
                    <a:pt x="12070" y="309"/>
                    <a:pt x="11193" y="4403"/>
                  </a:cubicBezTo>
                  <a:cubicBezTo>
                    <a:pt x="10316" y="8497"/>
                    <a:pt x="8269" y="8058"/>
                    <a:pt x="6222" y="8351"/>
                  </a:cubicBezTo>
                  <a:cubicBezTo>
                    <a:pt x="3853" y="8994"/>
                    <a:pt x="1368" y="7810"/>
                    <a:pt x="374" y="5573"/>
                  </a:cubicBezTo>
                  <a:cubicBezTo>
                    <a:pt x="-796" y="3233"/>
                    <a:pt x="812" y="1040"/>
                    <a:pt x="4760" y="309"/>
                  </a:cubicBezTo>
                  <a:close/>
                </a:path>
              </a:pathLst>
            </a:custGeom>
            <a:solidFill>
              <a:srgbClr val="0BA157"/>
            </a:solidFill>
            <a:ln w="14598" cap="flat">
              <a:noFill/>
              <a:prstDash val="solid"/>
              <a:miter/>
            </a:ln>
          </p:spPr>
          <p:txBody>
            <a:bodyPr rtlCol="0" anchor="ctr"/>
            <a:lstStyle/>
            <a:p>
              <a:endParaRPr lang="fr-FR" sz="1350"/>
            </a:p>
          </p:txBody>
        </p:sp>
        <p:sp>
          <p:nvSpPr>
            <p:cNvPr id="775" name="Forme libre : forme 774">
              <a:extLst>
                <a:ext uri="{FF2B5EF4-FFF2-40B4-BE49-F238E27FC236}">
                  <a16:creationId xmlns:a16="http://schemas.microsoft.com/office/drawing/2014/main" id="{D744F912-28B6-412D-AFE0-06431007F7A9}"/>
                </a:ext>
              </a:extLst>
            </p:cNvPr>
            <p:cNvSpPr/>
            <p:nvPr/>
          </p:nvSpPr>
          <p:spPr>
            <a:xfrm>
              <a:off x="4877612" y="357067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76" name="Forme libre : forme 775">
              <a:extLst>
                <a:ext uri="{FF2B5EF4-FFF2-40B4-BE49-F238E27FC236}">
                  <a16:creationId xmlns:a16="http://schemas.microsoft.com/office/drawing/2014/main" id="{A2333984-D7AD-4402-8EA0-887A4E88E3EA}"/>
                </a:ext>
              </a:extLst>
            </p:cNvPr>
            <p:cNvSpPr/>
            <p:nvPr/>
          </p:nvSpPr>
          <p:spPr>
            <a:xfrm>
              <a:off x="4873519" y="3575210"/>
              <a:ext cx="8480" cy="8480"/>
            </a:xfrm>
            <a:custGeom>
              <a:avLst/>
              <a:gdLst>
                <a:gd name="connsiteX0" fmla="*/ 4240 w 8480"/>
                <a:gd name="connsiteY0" fmla="*/ 0 h 8480"/>
                <a:gd name="connsiteX1" fmla="*/ 8480 w 8480"/>
                <a:gd name="connsiteY1" fmla="*/ 4240 h 8480"/>
                <a:gd name="connsiteX2" fmla="*/ 4240 w 8480"/>
                <a:gd name="connsiteY2" fmla="*/ 8480 h 8480"/>
                <a:gd name="connsiteX3" fmla="*/ 0 w 8480"/>
                <a:gd name="connsiteY3" fmla="*/ 4240 h 8480"/>
                <a:gd name="connsiteX4" fmla="*/ 4240 w 8480"/>
                <a:gd name="connsiteY4" fmla="*/ 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4240" y="0"/>
                  </a:moveTo>
                  <a:cubicBezTo>
                    <a:pt x="6579" y="0"/>
                    <a:pt x="8480" y="1901"/>
                    <a:pt x="8480" y="4240"/>
                  </a:cubicBezTo>
                  <a:cubicBezTo>
                    <a:pt x="8480" y="6579"/>
                    <a:pt x="6579" y="8480"/>
                    <a:pt x="4240" y="8480"/>
                  </a:cubicBezTo>
                  <a:cubicBezTo>
                    <a:pt x="1901" y="8480"/>
                    <a:pt x="0" y="6579"/>
                    <a:pt x="0" y="4240"/>
                  </a:cubicBezTo>
                  <a:cubicBezTo>
                    <a:pt x="0" y="1901"/>
                    <a:pt x="1901" y="0"/>
                    <a:pt x="4240" y="0"/>
                  </a:cubicBezTo>
                  <a:close/>
                </a:path>
              </a:pathLst>
            </a:custGeom>
            <a:solidFill>
              <a:srgbClr val="0BA157"/>
            </a:solidFill>
            <a:ln w="14598" cap="flat">
              <a:noFill/>
              <a:prstDash val="solid"/>
              <a:miter/>
            </a:ln>
          </p:spPr>
          <p:txBody>
            <a:bodyPr rtlCol="0" anchor="ctr"/>
            <a:lstStyle/>
            <a:p>
              <a:endParaRPr lang="fr-FR" sz="1350"/>
            </a:p>
          </p:txBody>
        </p:sp>
        <p:sp>
          <p:nvSpPr>
            <p:cNvPr id="777" name="Forme libre : forme 776">
              <a:extLst>
                <a:ext uri="{FF2B5EF4-FFF2-40B4-BE49-F238E27FC236}">
                  <a16:creationId xmlns:a16="http://schemas.microsoft.com/office/drawing/2014/main" id="{FFF46831-2D13-493D-86D2-31E85B393260}"/>
                </a:ext>
              </a:extLst>
            </p:cNvPr>
            <p:cNvSpPr/>
            <p:nvPr/>
          </p:nvSpPr>
          <p:spPr>
            <a:xfrm>
              <a:off x="4870302" y="3572871"/>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0"/>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778" name="Forme libre : forme 777">
              <a:extLst>
                <a:ext uri="{FF2B5EF4-FFF2-40B4-BE49-F238E27FC236}">
                  <a16:creationId xmlns:a16="http://schemas.microsoft.com/office/drawing/2014/main" id="{D4C762E8-E63E-44F0-A7A0-6561B1A137DF}"/>
                </a:ext>
              </a:extLst>
            </p:cNvPr>
            <p:cNvSpPr/>
            <p:nvPr/>
          </p:nvSpPr>
          <p:spPr>
            <a:xfrm>
              <a:off x="4855618" y="3563070"/>
              <a:ext cx="10191" cy="10767"/>
            </a:xfrm>
            <a:custGeom>
              <a:avLst/>
              <a:gdLst>
                <a:gd name="connsiteX0" fmla="*/ 9421 w 10191"/>
                <a:gd name="connsiteY0" fmla="*/ 2344 h 10767"/>
                <a:gd name="connsiteX1" fmla="*/ 8543 w 10191"/>
                <a:gd name="connsiteY1" fmla="*/ 8485 h 10767"/>
                <a:gd name="connsiteX2" fmla="*/ 2256 w 10191"/>
                <a:gd name="connsiteY2" fmla="*/ 10239 h 10767"/>
                <a:gd name="connsiteX3" fmla="*/ 2256 w 10191"/>
                <a:gd name="connsiteY3" fmla="*/ 3367 h 10767"/>
                <a:gd name="connsiteX4" fmla="*/ 9421 w 10191"/>
                <a:gd name="connsiteY4" fmla="*/ 2344 h 1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 h="10767">
                  <a:moveTo>
                    <a:pt x="9421" y="2344"/>
                  </a:moveTo>
                  <a:cubicBezTo>
                    <a:pt x="10722" y="4318"/>
                    <a:pt x="10342" y="6950"/>
                    <a:pt x="8543" y="8485"/>
                  </a:cubicBezTo>
                  <a:cubicBezTo>
                    <a:pt x="7227" y="10620"/>
                    <a:pt x="4493" y="11380"/>
                    <a:pt x="2256" y="10239"/>
                  </a:cubicBezTo>
                  <a:cubicBezTo>
                    <a:pt x="-375" y="9508"/>
                    <a:pt x="-1107" y="7023"/>
                    <a:pt x="2256" y="3367"/>
                  </a:cubicBezTo>
                  <a:cubicBezTo>
                    <a:pt x="5619" y="-288"/>
                    <a:pt x="7227" y="-1457"/>
                    <a:pt x="9421" y="2344"/>
                  </a:cubicBezTo>
                  <a:close/>
                </a:path>
              </a:pathLst>
            </a:custGeom>
            <a:solidFill>
              <a:srgbClr val="0BA157"/>
            </a:solidFill>
            <a:ln w="14598" cap="flat">
              <a:noFill/>
              <a:prstDash val="solid"/>
              <a:miter/>
            </a:ln>
          </p:spPr>
          <p:txBody>
            <a:bodyPr rtlCol="0" anchor="ctr"/>
            <a:lstStyle/>
            <a:p>
              <a:endParaRPr lang="fr-FR" sz="1350"/>
            </a:p>
          </p:txBody>
        </p:sp>
        <p:sp>
          <p:nvSpPr>
            <p:cNvPr id="779" name="Forme libre : forme 778">
              <a:extLst>
                <a:ext uri="{FF2B5EF4-FFF2-40B4-BE49-F238E27FC236}">
                  <a16:creationId xmlns:a16="http://schemas.microsoft.com/office/drawing/2014/main" id="{6D2B5169-B4E6-4F82-A589-C380A86CC50D}"/>
                </a:ext>
              </a:extLst>
            </p:cNvPr>
            <p:cNvSpPr/>
            <p:nvPr/>
          </p:nvSpPr>
          <p:spPr>
            <a:xfrm>
              <a:off x="5194304" y="3529739"/>
              <a:ext cx="98253" cy="98253"/>
            </a:xfrm>
            <a:custGeom>
              <a:avLst/>
              <a:gdLst>
                <a:gd name="connsiteX0" fmla="*/ 98254 w 98253"/>
                <a:gd name="connsiteY0" fmla="*/ 49273 h 98253"/>
                <a:gd name="connsiteX1" fmla="*/ 48981 w 98253"/>
                <a:gd name="connsiteY1" fmla="*/ 98254 h 98253"/>
                <a:gd name="connsiteX2" fmla="*/ 0 w 98253"/>
                <a:gd name="connsiteY2" fmla="*/ 48981 h 98253"/>
                <a:gd name="connsiteX3" fmla="*/ 49127 w 98253"/>
                <a:gd name="connsiteY3" fmla="*/ 0 h 98253"/>
                <a:gd name="connsiteX4" fmla="*/ 98254 w 98253"/>
                <a:gd name="connsiteY4" fmla="*/ 49273 h 98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53" h="98253">
                  <a:moveTo>
                    <a:pt x="98254" y="49273"/>
                  </a:moveTo>
                  <a:cubicBezTo>
                    <a:pt x="98166" y="76410"/>
                    <a:pt x="76118" y="98341"/>
                    <a:pt x="48981" y="98254"/>
                  </a:cubicBezTo>
                  <a:cubicBezTo>
                    <a:pt x="21844" y="98166"/>
                    <a:pt x="-87" y="76117"/>
                    <a:pt x="0" y="48981"/>
                  </a:cubicBezTo>
                  <a:cubicBezTo>
                    <a:pt x="88" y="21902"/>
                    <a:pt x="22049" y="0"/>
                    <a:pt x="49127" y="0"/>
                  </a:cubicBezTo>
                  <a:cubicBezTo>
                    <a:pt x="76279" y="88"/>
                    <a:pt x="98254" y="22122"/>
                    <a:pt x="98254" y="49273"/>
                  </a:cubicBezTo>
                  <a:close/>
                </a:path>
              </a:pathLst>
            </a:custGeom>
            <a:noFill/>
            <a:ln w="14598" cap="rnd">
              <a:solidFill>
                <a:srgbClr val="0BA157"/>
              </a:solidFill>
              <a:prstDash val="solid"/>
              <a:round/>
            </a:ln>
          </p:spPr>
          <p:txBody>
            <a:bodyPr rtlCol="0" anchor="ctr"/>
            <a:lstStyle/>
            <a:p>
              <a:endParaRPr lang="fr-FR" sz="1350"/>
            </a:p>
          </p:txBody>
        </p:sp>
        <p:sp>
          <p:nvSpPr>
            <p:cNvPr id="780" name="Forme libre : forme 779">
              <a:extLst>
                <a:ext uri="{FF2B5EF4-FFF2-40B4-BE49-F238E27FC236}">
                  <a16:creationId xmlns:a16="http://schemas.microsoft.com/office/drawing/2014/main" id="{08AFDD0A-C1C6-4C5C-AA7F-30393C939D32}"/>
                </a:ext>
              </a:extLst>
            </p:cNvPr>
            <p:cNvSpPr/>
            <p:nvPr/>
          </p:nvSpPr>
          <p:spPr>
            <a:xfrm>
              <a:off x="5217828" y="3553121"/>
              <a:ext cx="51482" cy="51623"/>
            </a:xfrm>
            <a:custGeom>
              <a:avLst/>
              <a:gdLst>
                <a:gd name="connsiteX0" fmla="*/ 51483 w 51482"/>
                <a:gd name="connsiteY0" fmla="*/ 25890 h 51623"/>
                <a:gd name="connsiteX1" fmla="*/ 25750 w 51482"/>
                <a:gd name="connsiteY1" fmla="*/ 51623 h 51623"/>
                <a:gd name="connsiteX2" fmla="*/ 17 w 51482"/>
                <a:gd name="connsiteY2" fmla="*/ 25890 h 51623"/>
                <a:gd name="connsiteX3" fmla="*/ 24112 w 51482"/>
                <a:gd name="connsiteY3" fmla="*/ 11 h 51623"/>
                <a:gd name="connsiteX4" fmla="*/ 25750 w 51482"/>
                <a:gd name="connsiteY4" fmla="*/ 11 h 51623"/>
                <a:gd name="connsiteX5" fmla="*/ 51483 w 51482"/>
                <a:gd name="connsiteY5" fmla="*/ 25744 h 51623"/>
                <a:gd name="connsiteX6" fmla="*/ 51483 w 51482"/>
                <a:gd name="connsiteY6" fmla="*/ 25890 h 5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82" h="51623">
                  <a:moveTo>
                    <a:pt x="51483" y="25890"/>
                  </a:moveTo>
                  <a:cubicBezTo>
                    <a:pt x="51483" y="40102"/>
                    <a:pt x="39961" y="51623"/>
                    <a:pt x="25750" y="51623"/>
                  </a:cubicBezTo>
                  <a:cubicBezTo>
                    <a:pt x="11538" y="51623"/>
                    <a:pt x="17" y="40102"/>
                    <a:pt x="17" y="25890"/>
                  </a:cubicBezTo>
                  <a:cubicBezTo>
                    <a:pt x="-481" y="12088"/>
                    <a:pt x="10310" y="508"/>
                    <a:pt x="24112" y="11"/>
                  </a:cubicBezTo>
                  <a:cubicBezTo>
                    <a:pt x="24653" y="-4"/>
                    <a:pt x="25209" y="-4"/>
                    <a:pt x="25750" y="11"/>
                  </a:cubicBezTo>
                  <a:cubicBezTo>
                    <a:pt x="39961" y="11"/>
                    <a:pt x="51483" y="11532"/>
                    <a:pt x="51483" y="25744"/>
                  </a:cubicBezTo>
                  <a:cubicBezTo>
                    <a:pt x="51483" y="25788"/>
                    <a:pt x="51483" y="25846"/>
                    <a:pt x="51483" y="25890"/>
                  </a:cubicBezTo>
                  <a:close/>
                </a:path>
              </a:pathLst>
            </a:custGeom>
            <a:noFill/>
            <a:ln w="14598" cap="rnd">
              <a:solidFill>
                <a:srgbClr val="0BA157"/>
              </a:solidFill>
              <a:prstDash val="solid"/>
              <a:round/>
            </a:ln>
          </p:spPr>
          <p:txBody>
            <a:bodyPr rtlCol="0" anchor="ctr"/>
            <a:lstStyle/>
            <a:p>
              <a:endParaRPr lang="fr-FR" sz="1350"/>
            </a:p>
          </p:txBody>
        </p:sp>
        <p:sp>
          <p:nvSpPr>
            <p:cNvPr id="781" name="Forme libre : forme 780">
              <a:extLst>
                <a:ext uri="{FF2B5EF4-FFF2-40B4-BE49-F238E27FC236}">
                  <a16:creationId xmlns:a16="http://schemas.microsoft.com/office/drawing/2014/main" id="{BC48C7D1-6B87-422E-988F-8D3183F80EF3}"/>
                </a:ext>
              </a:extLst>
            </p:cNvPr>
            <p:cNvSpPr/>
            <p:nvPr/>
          </p:nvSpPr>
          <p:spPr>
            <a:xfrm>
              <a:off x="4835211" y="3529911"/>
              <a:ext cx="91089" cy="81998"/>
            </a:xfrm>
            <a:custGeom>
              <a:avLst/>
              <a:gdLst>
                <a:gd name="connsiteX0" fmla="*/ 0 w 91089"/>
                <a:gd name="connsiteY0" fmla="*/ 23222 h 81998"/>
                <a:gd name="connsiteX1" fmla="*/ 67871 w 91089"/>
                <a:gd name="connsiteY1" fmla="*/ 7460 h 81998"/>
                <a:gd name="connsiteX2" fmla="*/ 91089 w 91089"/>
                <a:gd name="connsiteY2" fmla="*/ 49101 h 81998"/>
                <a:gd name="connsiteX3" fmla="*/ 78223 w 91089"/>
                <a:gd name="connsiteY3" fmla="*/ 81998 h 81998"/>
              </a:gdLst>
              <a:ahLst/>
              <a:cxnLst>
                <a:cxn ang="0">
                  <a:pos x="connsiteX0" y="connsiteY0"/>
                </a:cxn>
                <a:cxn ang="0">
                  <a:pos x="connsiteX1" y="connsiteY1"/>
                </a:cxn>
                <a:cxn ang="0">
                  <a:pos x="connsiteX2" y="connsiteY2"/>
                </a:cxn>
                <a:cxn ang="0">
                  <a:pos x="connsiteX3" y="connsiteY3"/>
                </a:cxn>
              </a:cxnLst>
              <a:rect l="l" t="t" r="r" b="b"/>
              <a:pathLst>
                <a:path w="91089" h="81998">
                  <a:moveTo>
                    <a:pt x="0" y="23222"/>
                  </a:moveTo>
                  <a:cubicBezTo>
                    <a:pt x="14387" y="120"/>
                    <a:pt x="44784" y="-6927"/>
                    <a:pt x="67871" y="7460"/>
                  </a:cubicBezTo>
                  <a:cubicBezTo>
                    <a:pt x="82258" y="16423"/>
                    <a:pt x="91031" y="32155"/>
                    <a:pt x="91089" y="49101"/>
                  </a:cubicBezTo>
                  <a:cubicBezTo>
                    <a:pt x="91119" y="61295"/>
                    <a:pt x="86513" y="73050"/>
                    <a:pt x="78223" y="81998"/>
                  </a:cubicBezTo>
                </a:path>
              </a:pathLst>
            </a:custGeom>
            <a:noFill/>
            <a:ln w="14598" cap="rnd">
              <a:solidFill>
                <a:srgbClr val="0BA157"/>
              </a:solidFill>
              <a:prstDash val="solid"/>
              <a:round/>
            </a:ln>
          </p:spPr>
          <p:txBody>
            <a:bodyPr rtlCol="0" anchor="ctr"/>
            <a:lstStyle/>
            <a:p>
              <a:endParaRPr lang="fr-FR" sz="1350"/>
            </a:p>
          </p:txBody>
        </p:sp>
        <p:sp>
          <p:nvSpPr>
            <p:cNvPr id="782" name="Forme libre : forme 781">
              <a:extLst>
                <a:ext uri="{FF2B5EF4-FFF2-40B4-BE49-F238E27FC236}">
                  <a16:creationId xmlns:a16="http://schemas.microsoft.com/office/drawing/2014/main" id="{A7B05DD4-CE33-4F9E-B17D-AA713B0E49C9}"/>
                </a:ext>
              </a:extLst>
            </p:cNvPr>
            <p:cNvSpPr/>
            <p:nvPr/>
          </p:nvSpPr>
          <p:spPr>
            <a:xfrm>
              <a:off x="4851429" y="3553121"/>
              <a:ext cx="51477" cy="51623"/>
            </a:xfrm>
            <a:custGeom>
              <a:avLst/>
              <a:gdLst>
                <a:gd name="connsiteX0" fmla="*/ 51477 w 51477"/>
                <a:gd name="connsiteY0" fmla="*/ 25890 h 51623"/>
                <a:gd name="connsiteX1" fmla="*/ 25744 w 51477"/>
                <a:gd name="connsiteY1" fmla="*/ 51623 h 51623"/>
                <a:gd name="connsiteX2" fmla="*/ 11 w 51477"/>
                <a:gd name="connsiteY2" fmla="*/ 25890 h 51623"/>
                <a:gd name="connsiteX3" fmla="*/ 24414 w 51477"/>
                <a:gd name="connsiteY3" fmla="*/ 11 h 51623"/>
                <a:gd name="connsiteX4" fmla="*/ 25890 w 51477"/>
                <a:gd name="connsiteY4" fmla="*/ 11 h 51623"/>
                <a:gd name="connsiteX5" fmla="*/ 51477 w 51477"/>
                <a:gd name="connsiteY5" fmla="*/ 25890 h 51623"/>
                <a:gd name="connsiteX6" fmla="*/ 51477 w 51477"/>
                <a:gd name="connsiteY6" fmla="*/ 25890 h 5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7" h="51623">
                  <a:moveTo>
                    <a:pt x="51477" y="25890"/>
                  </a:moveTo>
                  <a:cubicBezTo>
                    <a:pt x="51477" y="40102"/>
                    <a:pt x="39956" y="51623"/>
                    <a:pt x="25744" y="51623"/>
                  </a:cubicBezTo>
                  <a:cubicBezTo>
                    <a:pt x="11533" y="51623"/>
                    <a:pt x="11" y="40102"/>
                    <a:pt x="11" y="25890"/>
                  </a:cubicBezTo>
                  <a:cubicBezTo>
                    <a:pt x="-398" y="12000"/>
                    <a:pt x="10524" y="420"/>
                    <a:pt x="24414" y="11"/>
                  </a:cubicBezTo>
                  <a:cubicBezTo>
                    <a:pt x="24896" y="-4"/>
                    <a:pt x="25393" y="-4"/>
                    <a:pt x="25890" y="11"/>
                  </a:cubicBezTo>
                  <a:cubicBezTo>
                    <a:pt x="40102" y="84"/>
                    <a:pt x="51565" y="11678"/>
                    <a:pt x="51477" y="25890"/>
                  </a:cubicBezTo>
                  <a:cubicBezTo>
                    <a:pt x="51477" y="25890"/>
                    <a:pt x="51477" y="25890"/>
                    <a:pt x="51477" y="25890"/>
                  </a:cubicBezTo>
                  <a:close/>
                </a:path>
              </a:pathLst>
            </a:custGeom>
            <a:noFill/>
            <a:ln w="14598" cap="rnd">
              <a:solidFill>
                <a:srgbClr val="0BA157"/>
              </a:solidFill>
              <a:prstDash val="solid"/>
              <a:round/>
            </a:ln>
          </p:spPr>
          <p:txBody>
            <a:bodyPr rtlCol="0" anchor="ctr"/>
            <a:lstStyle/>
            <a:p>
              <a:endParaRPr lang="fr-FR" sz="1350"/>
            </a:p>
          </p:txBody>
        </p:sp>
        <p:sp>
          <p:nvSpPr>
            <p:cNvPr id="783" name="Forme libre : forme 782">
              <a:extLst>
                <a:ext uri="{FF2B5EF4-FFF2-40B4-BE49-F238E27FC236}">
                  <a16:creationId xmlns:a16="http://schemas.microsoft.com/office/drawing/2014/main" id="{2404BBEE-BF58-4EF6-998F-F53748667B42}"/>
                </a:ext>
              </a:extLst>
            </p:cNvPr>
            <p:cNvSpPr/>
            <p:nvPr/>
          </p:nvSpPr>
          <p:spPr>
            <a:xfrm>
              <a:off x="4790032" y="3440111"/>
              <a:ext cx="68426" cy="89627"/>
            </a:xfrm>
            <a:custGeom>
              <a:avLst/>
              <a:gdLst>
                <a:gd name="connsiteX0" fmla="*/ 68427 w 68426"/>
                <a:gd name="connsiteY0" fmla="*/ 0 h 89627"/>
                <a:gd name="connsiteX1" fmla="*/ 0 w 68426"/>
                <a:gd name="connsiteY1" fmla="*/ 0 h 89627"/>
                <a:gd name="connsiteX2" fmla="*/ 0 w 68426"/>
                <a:gd name="connsiteY2" fmla="*/ 41963 h 89627"/>
                <a:gd name="connsiteX3" fmla="*/ 0 w 68426"/>
                <a:gd name="connsiteY3" fmla="*/ 89627 h 89627"/>
              </a:gdLst>
              <a:ahLst/>
              <a:cxnLst>
                <a:cxn ang="0">
                  <a:pos x="connsiteX0" y="connsiteY0"/>
                </a:cxn>
                <a:cxn ang="0">
                  <a:pos x="connsiteX1" y="connsiteY1"/>
                </a:cxn>
                <a:cxn ang="0">
                  <a:pos x="connsiteX2" y="connsiteY2"/>
                </a:cxn>
                <a:cxn ang="0">
                  <a:pos x="connsiteX3" y="connsiteY3"/>
                </a:cxn>
              </a:cxnLst>
              <a:rect l="l" t="t" r="r" b="b"/>
              <a:pathLst>
                <a:path w="68426" h="89627">
                  <a:moveTo>
                    <a:pt x="68427" y="0"/>
                  </a:moveTo>
                  <a:lnTo>
                    <a:pt x="0" y="0"/>
                  </a:lnTo>
                  <a:lnTo>
                    <a:pt x="0" y="41963"/>
                  </a:lnTo>
                  <a:lnTo>
                    <a:pt x="0" y="89627"/>
                  </a:lnTo>
                </a:path>
              </a:pathLst>
            </a:custGeom>
            <a:noFill/>
            <a:ln w="14598" cap="rnd">
              <a:solidFill>
                <a:srgbClr val="0BA157"/>
              </a:solidFill>
              <a:prstDash val="solid"/>
              <a:round/>
            </a:ln>
          </p:spPr>
          <p:txBody>
            <a:bodyPr rtlCol="0" anchor="ctr"/>
            <a:lstStyle/>
            <a:p>
              <a:endParaRPr lang="fr-FR" sz="1350"/>
            </a:p>
          </p:txBody>
        </p:sp>
        <p:sp>
          <p:nvSpPr>
            <p:cNvPr id="784" name="Forme libre : forme 783">
              <a:extLst>
                <a:ext uri="{FF2B5EF4-FFF2-40B4-BE49-F238E27FC236}">
                  <a16:creationId xmlns:a16="http://schemas.microsoft.com/office/drawing/2014/main" id="{29367E88-A8CA-48C8-BA21-E7D9E9044666}"/>
                </a:ext>
              </a:extLst>
            </p:cNvPr>
            <p:cNvSpPr/>
            <p:nvPr/>
          </p:nvSpPr>
          <p:spPr>
            <a:xfrm>
              <a:off x="4825269" y="3439965"/>
              <a:ext cx="480915" cy="146064"/>
            </a:xfrm>
            <a:custGeom>
              <a:avLst/>
              <a:gdLst>
                <a:gd name="connsiteX0" fmla="*/ 0 w 480915"/>
                <a:gd name="connsiteY0" fmla="*/ 108488 h 146064"/>
                <a:gd name="connsiteX1" fmla="*/ 79714 w 480915"/>
                <a:gd name="connsiteY1" fmla="*/ 86440 h 146064"/>
                <a:gd name="connsiteX2" fmla="*/ 109366 w 480915"/>
                <a:gd name="connsiteY2" fmla="*/ 137730 h 146064"/>
                <a:gd name="connsiteX3" fmla="*/ 109366 w 480915"/>
                <a:gd name="connsiteY3" fmla="*/ 146065 h 146064"/>
                <a:gd name="connsiteX4" fmla="*/ 360263 w 480915"/>
                <a:gd name="connsiteY4" fmla="*/ 146065 h 146064"/>
                <a:gd name="connsiteX5" fmla="*/ 360263 w 480915"/>
                <a:gd name="connsiteY5" fmla="*/ 137730 h 146064"/>
                <a:gd name="connsiteX6" fmla="*/ 418747 w 480915"/>
                <a:gd name="connsiteY6" fmla="*/ 79246 h 146064"/>
                <a:gd name="connsiteX7" fmla="*/ 477232 w 480915"/>
                <a:gd name="connsiteY7" fmla="*/ 137730 h 146064"/>
                <a:gd name="connsiteX8" fmla="*/ 477232 w 480915"/>
                <a:gd name="connsiteY8" fmla="*/ 141678 h 146064"/>
                <a:gd name="connsiteX9" fmla="*/ 480741 w 480915"/>
                <a:gd name="connsiteY9" fmla="*/ 128958 h 146064"/>
                <a:gd name="connsiteX10" fmla="*/ 480741 w 480915"/>
                <a:gd name="connsiteY10" fmla="*/ 0 h 146064"/>
                <a:gd name="connsiteX11" fmla="*/ 34798 w 480915"/>
                <a:gd name="connsiteY11" fmla="*/ 0 h 14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915" h="146064">
                  <a:moveTo>
                    <a:pt x="0" y="108488"/>
                  </a:moveTo>
                  <a:cubicBezTo>
                    <a:pt x="15922" y="80387"/>
                    <a:pt x="51612" y="70517"/>
                    <a:pt x="79714" y="86440"/>
                  </a:cubicBezTo>
                  <a:cubicBezTo>
                    <a:pt x="98166" y="96894"/>
                    <a:pt x="109512" y="116515"/>
                    <a:pt x="109366" y="137730"/>
                  </a:cubicBezTo>
                  <a:cubicBezTo>
                    <a:pt x="109512" y="140508"/>
                    <a:pt x="109512" y="143287"/>
                    <a:pt x="109366" y="146065"/>
                  </a:cubicBezTo>
                  <a:lnTo>
                    <a:pt x="360263" y="146065"/>
                  </a:lnTo>
                  <a:cubicBezTo>
                    <a:pt x="360044" y="143287"/>
                    <a:pt x="360044" y="140508"/>
                    <a:pt x="360263" y="137730"/>
                  </a:cubicBezTo>
                  <a:cubicBezTo>
                    <a:pt x="360263" y="105433"/>
                    <a:pt x="386449" y="79246"/>
                    <a:pt x="418747" y="79246"/>
                  </a:cubicBezTo>
                  <a:cubicBezTo>
                    <a:pt x="451045" y="79246"/>
                    <a:pt x="477232" y="105433"/>
                    <a:pt x="477232" y="137730"/>
                  </a:cubicBezTo>
                  <a:cubicBezTo>
                    <a:pt x="477232" y="139046"/>
                    <a:pt x="477232" y="140362"/>
                    <a:pt x="477232" y="141678"/>
                  </a:cubicBezTo>
                  <a:cubicBezTo>
                    <a:pt x="480127" y="138111"/>
                    <a:pt x="481413" y="133505"/>
                    <a:pt x="480741" y="128958"/>
                  </a:cubicBezTo>
                  <a:lnTo>
                    <a:pt x="480741" y="0"/>
                  </a:lnTo>
                  <a:lnTo>
                    <a:pt x="34798" y="0"/>
                  </a:lnTo>
                </a:path>
              </a:pathLst>
            </a:custGeom>
            <a:noFill/>
            <a:ln w="14598" cap="rnd">
              <a:solidFill>
                <a:srgbClr val="0BA157"/>
              </a:solidFill>
              <a:prstDash val="solid"/>
              <a:round/>
            </a:ln>
          </p:spPr>
          <p:txBody>
            <a:bodyPr rtlCol="0" anchor="ctr"/>
            <a:lstStyle/>
            <a:p>
              <a:endParaRPr lang="fr-FR" sz="1350"/>
            </a:p>
          </p:txBody>
        </p:sp>
        <p:sp>
          <p:nvSpPr>
            <p:cNvPr id="785" name="Forme libre : forme 784">
              <a:extLst>
                <a:ext uri="{FF2B5EF4-FFF2-40B4-BE49-F238E27FC236}">
                  <a16:creationId xmlns:a16="http://schemas.microsoft.com/office/drawing/2014/main" id="{322202DC-DDA3-448D-87F1-106262FFF867}"/>
                </a:ext>
              </a:extLst>
            </p:cNvPr>
            <p:cNvSpPr/>
            <p:nvPr/>
          </p:nvSpPr>
          <p:spPr>
            <a:xfrm>
              <a:off x="4790032" y="3440111"/>
              <a:ext cx="70035" cy="41962"/>
            </a:xfrm>
            <a:custGeom>
              <a:avLst/>
              <a:gdLst>
                <a:gd name="connsiteX0" fmla="*/ 0 w 70035"/>
                <a:gd name="connsiteY0" fmla="*/ 41963 h 41962"/>
                <a:gd name="connsiteX1" fmla="*/ 68427 w 70035"/>
                <a:gd name="connsiteY1" fmla="*/ 0 h 41962"/>
                <a:gd name="connsiteX2" fmla="*/ 70035 w 70035"/>
                <a:gd name="connsiteY2" fmla="*/ 0 h 41962"/>
              </a:gdLst>
              <a:ahLst/>
              <a:cxnLst>
                <a:cxn ang="0">
                  <a:pos x="connsiteX0" y="connsiteY0"/>
                </a:cxn>
                <a:cxn ang="0">
                  <a:pos x="connsiteX1" y="connsiteY1"/>
                </a:cxn>
                <a:cxn ang="0">
                  <a:pos x="connsiteX2" y="connsiteY2"/>
                </a:cxn>
              </a:cxnLst>
              <a:rect l="l" t="t" r="r" b="b"/>
              <a:pathLst>
                <a:path w="70035" h="41962">
                  <a:moveTo>
                    <a:pt x="0" y="41963"/>
                  </a:moveTo>
                  <a:cubicBezTo>
                    <a:pt x="13115" y="16244"/>
                    <a:pt x="39550" y="29"/>
                    <a:pt x="68427" y="0"/>
                  </a:cubicBezTo>
                  <a:lnTo>
                    <a:pt x="70035" y="0"/>
                  </a:lnTo>
                </a:path>
              </a:pathLst>
            </a:custGeom>
            <a:noFill/>
            <a:ln w="14598" cap="rnd">
              <a:solidFill>
                <a:srgbClr val="0BA157"/>
              </a:solidFill>
              <a:prstDash val="solid"/>
              <a:round/>
            </a:ln>
          </p:spPr>
          <p:txBody>
            <a:bodyPr rtlCol="0" anchor="ctr"/>
            <a:lstStyle/>
            <a:p>
              <a:endParaRPr lang="fr-FR" sz="1350"/>
            </a:p>
          </p:txBody>
        </p:sp>
        <p:sp>
          <p:nvSpPr>
            <p:cNvPr id="786" name="Forme libre : forme 785">
              <a:extLst>
                <a:ext uri="{FF2B5EF4-FFF2-40B4-BE49-F238E27FC236}">
                  <a16:creationId xmlns:a16="http://schemas.microsoft.com/office/drawing/2014/main" id="{FA230299-3094-4588-863F-46BB036F7D7B}"/>
                </a:ext>
              </a:extLst>
            </p:cNvPr>
            <p:cNvSpPr/>
            <p:nvPr/>
          </p:nvSpPr>
          <p:spPr>
            <a:xfrm>
              <a:off x="4974403" y="3308522"/>
              <a:ext cx="189496" cy="128372"/>
            </a:xfrm>
            <a:custGeom>
              <a:avLst/>
              <a:gdLst>
                <a:gd name="connsiteX0" fmla="*/ 173407 w 189496"/>
                <a:gd name="connsiteY0" fmla="*/ 128373 h 128372"/>
                <a:gd name="connsiteX1" fmla="*/ 16669 w 189496"/>
                <a:gd name="connsiteY1" fmla="*/ 128373 h 128372"/>
                <a:gd name="connsiteX2" fmla="*/ 1 w 189496"/>
                <a:gd name="connsiteY2" fmla="*/ 111851 h 128372"/>
                <a:gd name="connsiteX3" fmla="*/ 1 w 189496"/>
                <a:gd name="connsiteY3" fmla="*/ 16668 h 128372"/>
                <a:gd name="connsiteX4" fmla="*/ 16376 w 189496"/>
                <a:gd name="connsiteY4" fmla="*/ 0 h 128372"/>
                <a:gd name="connsiteX5" fmla="*/ 16669 w 189496"/>
                <a:gd name="connsiteY5" fmla="*/ 0 h 128372"/>
                <a:gd name="connsiteX6" fmla="*/ 156446 w 189496"/>
                <a:gd name="connsiteY6" fmla="*/ 0 h 128372"/>
                <a:gd name="connsiteX7" fmla="*/ 189490 w 189496"/>
                <a:gd name="connsiteY7" fmla="*/ 32751 h 128372"/>
                <a:gd name="connsiteX8" fmla="*/ 189490 w 189496"/>
                <a:gd name="connsiteY8" fmla="*/ 111413 h 128372"/>
                <a:gd name="connsiteX9" fmla="*/ 173421 w 189496"/>
                <a:gd name="connsiteY9" fmla="*/ 128373 h 128372"/>
                <a:gd name="connsiteX10" fmla="*/ 173407 w 189496"/>
                <a:gd name="connsiteY10" fmla="*/ 128373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496" h="128372">
                  <a:moveTo>
                    <a:pt x="173407" y="128373"/>
                  </a:moveTo>
                  <a:lnTo>
                    <a:pt x="16669" y="128373"/>
                  </a:lnTo>
                  <a:cubicBezTo>
                    <a:pt x="7516" y="128373"/>
                    <a:pt x="74" y="121004"/>
                    <a:pt x="1" y="111851"/>
                  </a:cubicBezTo>
                  <a:lnTo>
                    <a:pt x="1" y="16668"/>
                  </a:lnTo>
                  <a:cubicBezTo>
                    <a:pt x="-87" y="7545"/>
                    <a:pt x="7253" y="88"/>
                    <a:pt x="16376" y="0"/>
                  </a:cubicBezTo>
                  <a:cubicBezTo>
                    <a:pt x="16479" y="0"/>
                    <a:pt x="16566" y="0"/>
                    <a:pt x="16669" y="0"/>
                  </a:cubicBezTo>
                  <a:lnTo>
                    <a:pt x="156446" y="0"/>
                  </a:lnTo>
                  <a:cubicBezTo>
                    <a:pt x="174547" y="73"/>
                    <a:pt x="189256" y="14650"/>
                    <a:pt x="189490" y="32751"/>
                  </a:cubicBezTo>
                  <a:lnTo>
                    <a:pt x="189490" y="111413"/>
                  </a:lnTo>
                  <a:cubicBezTo>
                    <a:pt x="189738" y="120536"/>
                    <a:pt x="182545" y="128124"/>
                    <a:pt x="173421" y="128373"/>
                  </a:cubicBezTo>
                  <a:cubicBezTo>
                    <a:pt x="173421" y="128373"/>
                    <a:pt x="173407" y="128373"/>
                    <a:pt x="173407" y="128373"/>
                  </a:cubicBezTo>
                  <a:close/>
                </a:path>
              </a:pathLst>
            </a:custGeom>
            <a:noFill/>
            <a:ln w="14598" cap="rnd">
              <a:solidFill>
                <a:srgbClr val="0BA157"/>
              </a:solidFill>
              <a:prstDash val="solid"/>
              <a:round/>
            </a:ln>
          </p:spPr>
          <p:txBody>
            <a:bodyPr rtlCol="0" anchor="ctr"/>
            <a:lstStyle/>
            <a:p>
              <a:endParaRPr lang="fr-FR" sz="1350"/>
            </a:p>
          </p:txBody>
        </p:sp>
        <p:sp>
          <p:nvSpPr>
            <p:cNvPr id="787" name="Forme libre : forme 786">
              <a:extLst>
                <a:ext uri="{FF2B5EF4-FFF2-40B4-BE49-F238E27FC236}">
                  <a16:creationId xmlns:a16="http://schemas.microsoft.com/office/drawing/2014/main" id="{2EA9BA3E-B764-4F87-AC59-2D6179B0D42F}"/>
                </a:ext>
              </a:extLst>
            </p:cNvPr>
            <p:cNvSpPr/>
            <p:nvPr/>
          </p:nvSpPr>
          <p:spPr>
            <a:xfrm>
              <a:off x="4794272" y="3308522"/>
              <a:ext cx="177792" cy="128372"/>
            </a:xfrm>
            <a:custGeom>
              <a:avLst/>
              <a:gdLst>
                <a:gd name="connsiteX0" fmla="*/ 162001 w 177792"/>
                <a:gd name="connsiteY0" fmla="*/ 128373 h 128372"/>
                <a:gd name="connsiteX1" fmla="*/ 0 w 177792"/>
                <a:gd name="connsiteY1" fmla="*/ 128373 h 128372"/>
                <a:gd name="connsiteX2" fmla="*/ 128081 w 177792"/>
                <a:gd name="connsiteY2" fmla="*/ 0 h 128372"/>
                <a:gd name="connsiteX3" fmla="*/ 128373 w 177792"/>
                <a:gd name="connsiteY3" fmla="*/ 0 h 128372"/>
                <a:gd name="connsiteX4" fmla="*/ 162001 w 177792"/>
                <a:gd name="connsiteY4" fmla="*/ 0 h 128372"/>
                <a:gd name="connsiteX5" fmla="*/ 177792 w 177792"/>
                <a:gd name="connsiteY5" fmla="*/ 15791 h 128372"/>
                <a:gd name="connsiteX6" fmla="*/ 177792 w 177792"/>
                <a:gd name="connsiteY6" fmla="*/ 15937 h 128372"/>
                <a:gd name="connsiteX7" fmla="*/ 177792 w 177792"/>
                <a:gd name="connsiteY7" fmla="*/ 112436 h 128372"/>
                <a:gd name="connsiteX8" fmla="*/ 162148 w 177792"/>
                <a:gd name="connsiteY8" fmla="*/ 128373 h 128372"/>
                <a:gd name="connsiteX9" fmla="*/ 162001 w 177792"/>
                <a:gd name="connsiteY9" fmla="*/ 128373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792" h="128372">
                  <a:moveTo>
                    <a:pt x="162001" y="128373"/>
                  </a:moveTo>
                  <a:lnTo>
                    <a:pt x="0" y="128373"/>
                  </a:lnTo>
                  <a:cubicBezTo>
                    <a:pt x="-88" y="57549"/>
                    <a:pt x="57256" y="88"/>
                    <a:pt x="128081" y="0"/>
                  </a:cubicBezTo>
                  <a:cubicBezTo>
                    <a:pt x="128183" y="0"/>
                    <a:pt x="128271" y="0"/>
                    <a:pt x="128373" y="0"/>
                  </a:cubicBezTo>
                  <a:lnTo>
                    <a:pt x="162001" y="0"/>
                  </a:lnTo>
                  <a:cubicBezTo>
                    <a:pt x="170716" y="0"/>
                    <a:pt x="177792" y="7062"/>
                    <a:pt x="177792" y="15791"/>
                  </a:cubicBezTo>
                  <a:cubicBezTo>
                    <a:pt x="177792" y="15835"/>
                    <a:pt x="177792" y="15893"/>
                    <a:pt x="177792" y="15937"/>
                  </a:cubicBezTo>
                  <a:lnTo>
                    <a:pt x="177792" y="112436"/>
                  </a:lnTo>
                  <a:cubicBezTo>
                    <a:pt x="177880" y="121150"/>
                    <a:pt x="170862" y="128285"/>
                    <a:pt x="162148" y="128373"/>
                  </a:cubicBezTo>
                  <a:cubicBezTo>
                    <a:pt x="162104" y="128373"/>
                    <a:pt x="162045" y="128373"/>
                    <a:pt x="162001" y="128373"/>
                  </a:cubicBezTo>
                  <a:close/>
                </a:path>
              </a:pathLst>
            </a:custGeom>
            <a:noFill/>
            <a:ln w="14598" cap="rnd">
              <a:solidFill>
                <a:srgbClr val="0BA157"/>
              </a:solidFill>
              <a:prstDash val="solid"/>
              <a:round/>
            </a:ln>
          </p:spPr>
          <p:txBody>
            <a:bodyPr rtlCol="0" anchor="ctr"/>
            <a:lstStyle/>
            <a:p>
              <a:endParaRPr lang="fr-FR" sz="1350"/>
            </a:p>
          </p:txBody>
        </p:sp>
        <p:sp>
          <p:nvSpPr>
            <p:cNvPr id="788" name="Forme libre : forme 787">
              <a:extLst>
                <a:ext uri="{FF2B5EF4-FFF2-40B4-BE49-F238E27FC236}">
                  <a16:creationId xmlns:a16="http://schemas.microsoft.com/office/drawing/2014/main" id="{FEAB6C4B-04B5-454A-8651-A76CD7DCAAD0}"/>
                </a:ext>
              </a:extLst>
            </p:cNvPr>
            <p:cNvSpPr/>
            <p:nvPr/>
          </p:nvSpPr>
          <p:spPr>
            <a:xfrm>
              <a:off x="5165355" y="3308522"/>
              <a:ext cx="136853" cy="128372"/>
            </a:xfrm>
            <a:custGeom>
              <a:avLst/>
              <a:gdLst>
                <a:gd name="connsiteX0" fmla="*/ 136853 w 136853"/>
                <a:gd name="connsiteY0" fmla="*/ 128373 h 128372"/>
                <a:gd name="connsiteX1" fmla="*/ 5264 w 136853"/>
                <a:gd name="connsiteY1" fmla="*/ 128373 h 128372"/>
                <a:gd name="connsiteX2" fmla="*/ 0 w 136853"/>
                <a:gd name="connsiteY2" fmla="*/ 123109 h 128372"/>
                <a:gd name="connsiteX3" fmla="*/ 0 w 136853"/>
                <a:gd name="connsiteY3" fmla="*/ 0 h 128372"/>
                <a:gd name="connsiteX4" fmla="*/ 88750 w 136853"/>
                <a:gd name="connsiteY4" fmla="*/ 0 h 128372"/>
                <a:gd name="connsiteX5" fmla="*/ 136561 w 136853"/>
                <a:gd name="connsiteY5" fmla="*/ 42547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53" h="128372">
                  <a:moveTo>
                    <a:pt x="136853" y="128373"/>
                  </a:moveTo>
                  <a:lnTo>
                    <a:pt x="5264" y="128373"/>
                  </a:lnTo>
                  <a:cubicBezTo>
                    <a:pt x="2354" y="128373"/>
                    <a:pt x="0" y="126019"/>
                    <a:pt x="0" y="123109"/>
                  </a:cubicBezTo>
                  <a:lnTo>
                    <a:pt x="0" y="0"/>
                  </a:lnTo>
                  <a:lnTo>
                    <a:pt x="88750" y="0"/>
                  </a:lnTo>
                  <a:cubicBezTo>
                    <a:pt x="122671" y="0"/>
                    <a:pt x="136561" y="19154"/>
                    <a:pt x="136561" y="42547"/>
                  </a:cubicBezTo>
                  <a:close/>
                </a:path>
              </a:pathLst>
            </a:custGeom>
            <a:noFill/>
            <a:ln w="14598" cap="rnd">
              <a:solidFill>
                <a:srgbClr val="0BA157"/>
              </a:solidFill>
              <a:prstDash val="solid"/>
              <a:round/>
            </a:ln>
          </p:spPr>
          <p:txBody>
            <a:bodyPr rtlCol="0" anchor="ctr"/>
            <a:lstStyle/>
            <a:p>
              <a:endParaRPr lang="fr-FR" sz="1350"/>
            </a:p>
          </p:txBody>
        </p:sp>
        <p:sp>
          <p:nvSpPr>
            <p:cNvPr id="789" name="Forme libre : forme 788">
              <a:extLst>
                <a:ext uri="{FF2B5EF4-FFF2-40B4-BE49-F238E27FC236}">
                  <a16:creationId xmlns:a16="http://schemas.microsoft.com/office/drawing/2014/main" id="{BFB6C7E0-E9E4-41B2-A96A-48A601AE9D00}"/>
                </a:ext>
              </a:extLst>
            </p:cNvPr>
            <p:cNvSpPr/>
            <p:nvPr/>
          </p:nvSpPr>
          <p:spPr>
            <a:xfrm>
              <a:off x="4768752" y="3553132"/>
              <a:ext cx="269400" cy="148403"/>
            </a:xfrm>
            <a:custGeom>
              <a:avLst/>
              <a:gdLst>
                <a:gd name="connsiteX0" fmla="*/ 269400 w 269400"/>
                <a:gd name="connsiteY0" fmla="*/ 148404 h 148403"/>
                <a:gd name="connsiteX1" fmla="*/ 232847 w 269400"/>
                <a:gd name="connsiteY1" fmla="*/ 145480 h 148403"/>
                <a:gd name="connsiteX2" fmla="*/ 199365 w 269400"/>
                <a:gd name="connsiteY2" fmla="*/ 136561 h 148403"/>
                <a:gd name="connsiteX3" fmla="*/ 4028 w 269400"/>
                <a:gd name="connsiteY3" fmla="*/ 23247 h 148403"/>
                <a:gd name="connsiteX4" fmla="*/ 15286 w 269400"/>
                <a:gd name="connsiteY4" fmla="*/ 0 h 148403"/>
                <a:gd name="connsiteX5" fmla="*/ 55055 w 269400"/>
                <a:gd name="connsiteY5" fmla="*/ 5410 h 148403"/>
                <a:gd name="connsiteX6" fmla="*/ 74647 w 269400"/>
                <a:gd name="connsiteY6" fmla="*/ 12574 h 148403"/>
                <a:gd name="connsiteX7" fmla="*/ 76109 w 269400"/>
                <a:gd name="connsiteY7" fmla="*/ 13597 h 148403"/>
                <a:gd name="connsiteX8" fmla="*/ 87075 w 269400"/>
                <a:gd name="connsiteY8" fmla="*/ 28219 h 148403"/>
                <a:gd name="connsiteX9" fmla="*/ 262528 w 269400"/>
                <a:gd name="connsiteY9" fmla="*/ 143579 h 14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00" h="148403">
                  <a:moveTo>
                    <a:pt x="269400" y="148404"/>
                  </a:moveTo>
                  <a:lnTo>
                    <a:pt x="232847" y="145480"/>
                  </a:lnTo>
                  <a:cubicBezTo>
                    <a:pt x="221048" y="145889"/>
                    <a:pt x="209395" y="142789"/>
                    <a:pt x="199365" y="136561"/>
                  </a:cubicBezTo>
                  <a:lnTo>
                    <a:pt x="4028" y="23247"/>
                  </a:lnTo>
                  <a:cubicBezTo>
                    <a:pt x="-5037" y="16668"/>
                    <a:pt x="2273" y="0"/>
                    <a:pt x="15286" y="0"/>
                  </a:cubicBezTo>
                  <a:lnTo>
                    <a:pt x="55055" y="5410"/>
                  </a:lnTo>
                  <a:cubicBezTo>
                    <a:pt x="62044" y="6258"/>
                    <a:pt x="68755" y="8714"/>
                    <a:pt x="74647" y="12574"/>
                  </a:cubicBezTo>
                  <a:lnTo>
                    <a:pt x="76109" y="13597"/>
                  </a:lnTo>
                  <a:cubicBezTo>
                    <a:pt x="80174" y="18145"/>
                    <a:pt x="83844" y="23043"/>
                    <a:pt x="87075" y="28219"/>
                  </a:cubicBezTo>
                  <a:lnTo>
                    <a:pt x="262528" y="143579"/>
                  </a:lnTo>
                  <a:close/>
                </a:path>
              </a:pathLst>
            </a:custGeom>
            <a:solidFill>
              <a:srgbClr val="0BA157"/>
            </a:solidFill>
            <a:ln w="14598" cap="flat">
              <a:noFill/>
              <a:prstDash val="solid"/>
              <a:miter/>
            </a:ln>
          </p:spPr>
          <p:txBody>
            <a:bodyPr rtlCol="0" anchor="ctr"/>
            <a:lstStyle/>
            <a:p>
              <a:endParaRPr lang="fr-FR" sz="1350"/>
            </a:p>
          </p:txBody>
        </p:sp>
        <p:sp>
          <p:nvSpPr>
            <p:cNvPr id="790" name="Forme libre : forme 789">
              <a:extLst>
                <a:ext uri="{FF2B5EF4-FFF2-40B4-BE49-F238E27FC236}">
                  <a16:creationId xmlns:a16="http://schemas.microsoft.com/office/drawing/2014/main" id="{FA7E2401-12B5-41D1-A679-B7C841D1867C}"/>
                </a:ext>
              </a:extLst>
            </p:cNvPr>
            <p:cNvSpPr/>
            <p:nvPr/>
          </p:nvSpPr>
          <p:spPr>
            <a:xfrm>
              <a:off x="4844422" y="3566876"/>
              <a:ext cx="186418" cy="129981"/>
            </a:xfrm>
            <a:custGeom>
              <a:avLst/>
              <a:gdLst>
                <a:gd name="connsiteX0" fmla="*/ 186419 w 186418"/>
                <a:gd name="connsiteY0" fmla="*/ 129982 h 129981"/>
                <a:gd name="connsiteX1" fmla="*/ 10966 w 186418"/>
                <a:gd name="connsiteY1" fmla="*/ 14621 h 129981"/>
                <a:gd name="connsiteX2" fmla="*/ 0 w 186418"/>
                <a:gd name="connsiteY2" fmla="*/ 0 h 129981"/>
              </a:gdLst>
              <a:ahLst/>
              <a:cxnLst>
                <a:cxn ang="0">
                  <a:pos x="connsiteX0" y="connsiteY0"/>
                </a:cxn>
                <a:cxn ang="0">
                  <a:pos x="connsiteX1" y="connsiteY1"/>
                </a:cxn>
                <a:cxn ang="0">
                  <a:pos x="connsiteX2" y="connsiteY2"/>
                </a:cxn>
              </a:cxnLst>
              <a:rect l="l" t="t" r="r" b="b"/>
              <a:pathLst>
                <a:path w="186418" h="129981">
                  <a:moveTo>
                    <a:pt x="186419" y="129982"/>
                  </a:moveTo>
                  <a:lnTo>
                    <a:pt x="10966" y="14621"/>
                  </a:lnTo>
                  <a:cubicBezTo>
                    <a:pt x="7735" y="9445"/>
                    <a:pt x="4065" y="4547"/>
                    <a:pt x="0" y="0"/>
                  </a:cubicBezTo>
                  <a:close/>
                </a:path>
              </a:pathLst>
            </a:custGeom>
            <a:solidFill>
              <a:srgbClr val="0BA157"/>
            </a:solidFill>
            <a:ln w="14598" cap="flat">
              <a:noFill/>
              <a:prstDash val="solid"/>
              <a:miter/>
            </a:ln>
          </p:spPr>
          <p:txBody>
            <a:bodyPr rtlCol="0" anchor="ctr"/>
            <a:lstStyle/>
            <a:p>
              <a:endParaRPr lang="fr-FR" sz="1350"/>
            </a:p>
          </p:txBody>
        </p:sp>
        <p:sp>
          <p:nvSpPr>
            <p:cNvPr id="791" name="Forme libre : forme 790">
              <a:extLst>
                <a:ext uri="{FF2B5EF4-FFF2-40B4-BE49-F238E27FC236}">
                  <a16:creationId xmlns:a16="http://schemas.microsoft.com/office/drawing/2014/main" id="{A09803EB-94BE-447B-8F64-C63E293380F0}"/>
                </a:ext>
              </a:extLst>
            </p:cNvPr>
            <p:cNvSpPr/>
            <p:nvPr/>
          </p:nvSpPr>
          <p:spPr>
            <a:xfrm>
              <a:off x="4732425" y="3575064"/>
              <a:ext cx="90590" cy="73840"/>
            </a:xfrm>
            <a:custGeom>
              <a:avLst/>
              <a:gdLst>
                <a:gd name="connsiteX0" fmla="*/ 87434 w 90590"/>
                <a:gd name="connsiteY0" fmla="*/ 61408 h 73840"/>
                <a:gd name="connsiteX1" fmla="*/ 80416 w 90590"/>
                <a:gd name="connsiteY1" fmla="*/ 73836 h 73840"/>
                <a:gd name="connsiteX2" fmla="*/ 11258 w 90590"/>
                <a:gd name="connsiteY2" fmla="*/ 73836 h 73840"/>
                <a:gd name="connsiteX3" fmla="*/ 0 w 90590"/>
                <a:gd name="connsiteY3" fmla="*/ 63178 h 73840"/>
                <a:gd name="connsiteX4" fmla="*/ 0 w 90590"/>
                <a:gd name="connsiteY4" fmla="*/ 63163 h 73840"/>
                <a:gd name="connsiteX5" fmla="*/ 0 w 90590"/>
                <a:gd name="connsiteY5" fmla="*/ 10673 h 73840"/>
                <a:gd name="connsiteX6" fmla="*/ 8773 w 90590"/>
                <a:gd name="connsiteY6" fmla="*/ 0 h 73840"/>
                <a:gd name="connsiteX7" fmla="*/ 10089 w 90590"/>
                <a:gd name="connsiteY7" fmla="*/ 0 h 73840"/>
                <a:gd name="connsiteX8" fmla="*/ 21785 w 90590"/>
                <a:gd name="connsiteY8" fmla="*/ 6433 h 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0" h="73840">
                  <a:moveTo>
                    <a:pt x="87434" y="61408"/>
                  </a:moveTo>
                  <a:cubicBezTo>
                    <a:pt x="94306" y="67549"/>
                    <a:pt x="89042" y="73836"/>
                    <a:pt x="80416" y="73836"/>
                  </a:cubicBezTo>
                  <a:lnTo>
                    <a:pt x="11258" y="73836"/>
                  </a:lnTo>
                  <a:cubicBezTo>
                    <a:pt x="5205" y="73997"/>
                    <a:pt x="161" y="69231"/>
                    <a:pt x="0" y="63178"/>
                  </a:cubicBezTo>
                  <a:cubicBezTo>
                    <a:pt x="0" y="63163"/>
                    <a:pt x="0" y="63163"/>
                    <a:pt x="0" y="63163"/>
                  </a:cubicBezTo>
                  <a:lnTo>
                    <a:pt x="0" y="10673"/>
                  </a:lnTo>
                  <a:cubicBezTo>
                    <a:pt x="0" y="4825"/>
                    <a:pt x="2632" y="0"/>
                    <a:pt x="8773" y="0"/>
                  </a:cubicBezTo>
                  <a:lnTo>
                    <a:pt x="10089" y="0"/>
                  </a:lnTo>
                  <a:cubicBezTo>
                    <a:pt x="14182" y="0"/>
                    <a:pt x="18130" y="3801"/>
                    <a:pt x="21785" y="6433"/>
                  </a:cubicBezTo>
                  <a:close/>
                </a:path>
              </a:pathLst>
            </a:custGeom>
            <a:solidFill>
              <a:srgbClr val="0BA157"/>
            </a:solidFill>
            <a:ln w="14598" cap="flat">
              <a:noFill/>
              <a:prstDash val="solid"/>
              <a:miter/>
            </a:ln>
          </p:spPr>
          <p:txBody>
            <a:bodyPr rtlCol="0" anchor="ctr"/>
            <a:lstStyle/>
            <a:p>
              <a:endParaRPr lang="fr-FR" sz="1350"/>
            </a:p>
          </p:txBody>
        </p:sp>
        <p:sp>
          <p:nvSpPr>
            <p:cNvPr id="792" name="Forme libre : forme 791">
              <a:extLst>
                <a:ext uri="{FF2B5EF4-FFF2-40B4-BE49-F238E27FC236}">
                  <a16:creationId xmlns:a16="http://schemas.microsoft.com/office/drawing/2014/main" id="{F3046EF9-5071-4A49-A89E-482BC67A23EE}"/>
                </a:ext>
              </a:extLst>
            </p:cNvPr>
            <p:cNvSpPr/>
            <p:nvPr/>
          </p:nvSpPr>
          <p:spPr>
            <a:xfrm>
              <a:off x="4190422" y="3522713"/>
              <a:ext cx="476793" cy="155721"/>
            </a:xfrm>
            <a:custGeom>
              <a:avLst/>
              <a:gdLst>
                <a:gd name="connsiteX0" fmla="*/ 464658 w 476793"/>
                <a:gd name="connsiteY0" fmla="*/ 155722 h 155721"/>
                <a:gd name="connsiteX1" fmla="*/ 464658 w 476793"/>
                <a:gd name="connsiteY1" fmla="*/ 13605 h 155721"/>
                <a:gd name="connsiteX2" fmla="*/ 476793 w 476793"/>
                <a:gd name="connsiteY2" fmla="*/ 8 h 155721"/>
                <a:gd name="connsiteX3" fmla="*/ 476793 w 476793"/>
                <a:gd name="connsiteY3" fmla="*/ 8 h 155721"/>
                <a:gd name="connsiteX4" fmla="*/ 23540 w 476793"/>
                <a:gd name="connsiteY4" fmla="*/ 8 h 155721"/>
                <a:gd name="connsiteX5" fmla="*/ 0 w 476793"/>
                <a:gd name="connsiteY5" fmla="*/ 22363 h 155721"/>
                <a:gd name="connsiteX6" fmla="*/ 0 w 476793"/>
                <a:gd name="connsiteY6" fmla="*/ 22378 h 155721"/>
                <a:gd name="connsiteX7" fmla="*/ 0 w 476793"/>
                <a:gd name="connsiteY7" fmla="*/ 153967 h 1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793" h="155721">
                  <a:moveTo>
                    <a:pt x="464658" y="155722"/>
                  </a:moveTo>
                  <a:lnTo>
                    <a:pt x="464658" y="13605"/>
                  </a:lnTo>
                  <a:cubicBezTo>
                    <a:pt x="465038" y="6792"/>
                    <a:pt x="470067" y="1163"/>
                    <a:pt x="476793" y="8"/>
                  </a:cubicBezTo>
                  <a:lnTo>
                    <a:pt x="476793" y="8"/>
                  </a:lnTo>
                  <a:lnTo>
                    <a:pt x="23540" y="8"/>
                  </a:lnTo>
                  <a:cubicBezTo>
                    <a:pt x="10863" y="-314"/>
                    <a:pt x="322" y="9687"/>
                    <a:pt x="0" y="22363"/>
                  </a:cubicBezTo>
                  <a:cubicBezTo>
                    <a:pt x="0" y="22363"/>
                    <a:pt x="0" y="22378"/>
                    <a:pt x="0" y="22378"/>
                  </a:cubicBezTo>
                  <a:lnTo>
                    <a:pt x="0" y="153967"/>
                  </a:lnTo>
                </a:path>
              </a:pathLst>
            </a:custGeom>
            <a:noFill/>
            <a:ln w="3650" cap="rnd">
              <a:solidFill>
                <a:srgbClr val="000000"/>
              </a:solidFill>
              <a:prstDash val="solid"/>
              <a:round/>
            </a:ln>
          </p:spPr>
          <p:txBody>
            <a:bodyPr rtlCol="0" anchor="ctr"/>
            <a:lstStyle/>
            <a:p>
              <a:endParaRPr lang="fr-FR" sz="1350"/>
            </a:p>
          </p:txBody>
        </p:sp>
        <p:sp>
          <p:nvSpPr>
            <p:cNvPr id="793" name="Forme libre : forme 792">
              <a:extLst>
                <a:ext uri="{FF2B5EF4-FFF2-40B4-BE49-F238E27FC236}">
                  <a16:creationId xmlns:a16="http://schemas.microsoft.com/office/drawing/2014/main" id="{5D534B19-D152-49AF-9589-33736A87B29C}"/>
                </a:ext>
              </a:extLst>
            </p:cNvPr>
            <p:cNvSpPr/>
            <p:nvPr/>
          </p:nvSpPr>
          <p:spPr>
            <a:xfrm>
              <a:off x="3704272" y="3522421"/>
              <a:ext cx="485273" cy="153967"/>
            </a:xfrm>
            <a:custGeom>
              <a:avLst/>
              <a:gdLst>
                <a:gd name="connsiteX0" fmla="*/ 461733 w 485273"/>
                <a:gd name="connsiteY0" fmla="*/ 153967 h 153967"/>
                <a:gd name="connsiteX1" fmla="*/ 461733 w 485273"/>
                <a:gd name="connsiteY1" fmla="*/ 22378 h 153967"/>
                <a:gd name="connsiteX2" fmla="*/ 485259 w 485273"/>
                <a:gd name="connsiteY2" fmla="*/ 8 h 153967"/>
                <a:gd name="connsiteX3" fmla="*/ 485273 w 485273"/>
                <a:gd name="connsiteY3" fmla="*/ 8 h 153967"/>
                <a:gd name="connsiteX4" fmla="*/ 23394 w 485273"/>
                <a:gd name="connsiteY4" fmla="*/ 8 h 153967"/>
                <a:gd name="connsiteX5" fmla="*/ 0 w 485273"/>
                <a:gd name="connsiteY5" fmla="*/ 22378 h 153967"/>
                <a:gd name="connsiteX6" fmla="*/ 0 w 485273"/>
                <a:gd name="connsiteY6" fmla="*/ 151189 h 1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3" h="153967">
                  <a:moveTo>
                    <a:pt x="461733" y="153967"/>
                  </a:moveTo>
                  <a:lnTo>
                    <a:pt x="461733" y="22378"/>
                  </a:lnTo>
                  <a:cubicBezTo>
                    <a:pt x="462055" y="9701"/>
                    <a:pt x="472582" y="-314"/>
                    <a:pt x="485259" y="8"/>
                  </a:cubicBezTo>
                  <a:cubicBezTo>
                    <a:pt x="485259" y="8"/>
                    <a:pt x="485273" y="8"/>
                    <a:pt x="485273" y="8"/>
                  </a:cubicBezTo>
                  <a:lnTo>
                    <a:pt x="23394" y="8"/>
                  </a:lnTo>
                  <a:cubicBezTo>
                    <a:pt x="10776" y="-241"/>
                    <a:pt x="322" y="9760"/>
                    <a:pt x="0" y="22378"/>
                  </a:cubicBezTo>
                  <a:lnTo>
                    <a:pt x="0" y="151189"/>
                  </a:lnTo>
                </a:path>
              </a:pathLst>
            </a:custGeom>
            <a:noFill/>
            <a:ln w="3650" cap="rnd">
              <a:solidFill>
                <a:srgbClr val="000000"/>
              </a:solidFill>
              <a:prstDash val="solid"/>
              <a:round/>
            </a:ln>
          </p:spPr>
          <p:txBody>
            <a:bodyPr rtlCol="0" anchor="ctr"/>
            <a:lstStyle/>
            <a:p>
              <a:endParaRPr lang="fr-FR" sz="1350"/>
            </a:p>
          </p:txBody>
        </p:sp>
        <p:sp>
          <p:nvSpPr>
            <p:cNvPr id="794" name="Forme libre : forme 793">
              <a:extLst>
                <a:ext uri="{FF2B5EF4-FFF2-40B4-BE49-F238E27FC236}">
                  <a16:creationId xmlns:a16="http://schemas.microsoft.com/office/drawing/2014/main" id="{B6E73031-7FE9-43E9-94AE-DFAC47CCA24B}"/>
                </a:ext>
              </a:extLst>
            </p:cNvPr>
            <p:cNvSpPr/>
            <p:nvPr/>
          </p:nvSpPr>
          <p:spPr>
            <a:xfrm>
              <a:off x="3214612" y="3754172"/>
              <a:ext cx="23539" cy="22377"/>
            </a:xfrm>
            <a:custGeom>
              <a:avLst/>
              <a:gdLst>
                <a:gd name="connsiteX0" fmla="*/ 0 w 23539"/>
                <a:gd name="connsiteY0" fmla="*/ 0 h 22377"/>
                <a:gd name="connsiteX1" fmla="*/ 23525 w 23539"/>
                <a:gd name="connsiteY1" fmla="*/ 22370 h 22377"/>
                <a:gd name="connsiteX2" fmla="*/ 23540 w 23539"/>
                <a:gd name="connsiteY2" fmla="*/ 22370 h 22377"/>
              </a:gdLst>
              <a:ahLst/>
              <a:cxnLst>
                <a:cxn ang="0">
                  <a:pos x="connsiteX0" y="connsiteY0"/>
                </a:cxn>
                <a:cxn ang="0">
                  <a:pos x="connsiteX1" y="connsiteY1"/>
                </a:cxn>
                <a:cxn ang="0">
                  <a:pos x="connsiteX2" y="connsiteY2"/>
                </a:cxn>
              </a:cxnLst>
              <a:rect l="l" t="t" r="r" b="b"/>
              <a:pathLst>
                <a:path w="23539" h="22377">
                  <a:moveTo>
                    <a:pt x="0" y="0"/>
                  </a:moveTo>
                  <a:cubicBezTo>
                    <a:pt x="322" y="12676"/>
                    <a:pt x="10849" y="22692"/>
                    <a:pt x="23525" y="22370"/>
                  </a:cubicBezTo>
                  <a:cubicBezTo>
                    <a:pt x="23525" y="22370"/>
                    <a:pt x="23540" y="22370"/>
                    <a:pt x="23540" y="22370"/>
                  </a:cubicBezTo>
                </a:path>
              </a:pathLst>
            </a:custGeom>
            <a:noFill/>
            <a:ln w="3650" cap="rnd">
              <a:solidFill>
                <a:srgbClr val="000000"/>
              </a:solidFill>
              <a:prstDash val="solid"/>
              <a:round/>
            </a:ln>
          </p:spPr>
          <p:txBody>
            <a:bodyPr rtlCol="0" anchor="ctr"/>
            <a:lstStyle/>
            <a:p>
              <a:endParaRPr lang="fr-FR" sz="1350"/>
            </a:p>
          </p:txBody>
        </p:sp>
        <p:sp>
          <p:nvSpPr>
            <p:cNvPr id="795" name="Forme libre : forme 794">
              <a:extLst>
                <a:ext uri="{FF2B5EF4-FFF2-40B4-BE49-F238E27FC236}">
                  <a16:creationId xmlns:a16="http://schemas.microsoft.com/office/drawing/2014/main" id="{0D92A16D-5E23-47FB-8A5F-416975356DD1}"/>
                </a:ext>
              </a:extLst>
            </p:cNvPr>
            <p:cNvSpPr/>
            <p:nvPr/>
          </p:nvSpPr>
          <p:spPr>
            <a:xfrm>
              <a:off x="3373543" y="3522424"/>
              <a:ext cx="326342" cy="151186"/>
            </a:xfrm>
            <a:custGeom>
              <a:avLst/>
              <a:gdLst>
                <a:gd name="connsiteX0" fmla="*/ 302948 w 326342"/>
                <a:gd name="connsiteY0" fmla="*/ 151186 h 151186"/>
                <a:gd name="connsiteX1" fmla="*/ 302948 w 326342"/>
                <a:gd name="connsiteY1" fmla="*/ 22375 h 151186"/>
                <a:gd name="connsiteX2" fmla="*/ 326342 w 326342"/>
                <a:gd name="connsiteY2" fmla="*/ 5 h 151186"/>
                <a:gd name="connsiteX3" fmla="*/ 0 w 326342"/>
                <a:gd name="connsiteY3" fmla="*/ 5 h 151186"/>
              </a:gdLst>
              <a:ahLst/>
              <a:cxnLst>
                <a:cxn ang="0">
                  <a:pos x="connsiteX0" y="connsiteY0"/>
                </a:cxn>
                <a:cxn ang="0">
                  <a:pos x="connsiteX1" y="connsiteY1"/>
                </a:cxn>
                <a:cxn ang="0">
                  <a:pos x="connsiteX2" y="connsiteY2"/>
                </a:cxn>
                <a:cxn ang="0">
                  <a:pos x="connsiteX3" y="connsiteY3"/>
                </a:cxn>
              </a:cxnLst>
              <a:rect l="l" t="t" r="r" b="b"/>
              <a:pathLst>
                <a:path w="326342" h="151186">
                  <a:moveTo>
                    <a:pt x="302948" y="151186"/>
                  </a:moveTo>
                  <a:lnTo>
                    <a:pt x="302948" y="22375"/>
                  </a:lnTo>
                  <a:cubicBezTo>
                    <a:pt x="303270" y="9757"/>
                    <a:pt x="313724" y="-244"/>
                    <a:pt x="326342" y="5"/>
                  </a:cubicBezTo>
                  <a:lnTo>
                    <a:pt x="0" y="5"/>
                  </a:lnTo>
                </a:path>
              </a:pathLst>
            </a:custGeom>
            <a:noFill/>
            <a:ln w="3650" cap="rnd">
              <a:solidFill>
                <a:srgbClr val="000000"/>
              </a:solidFill>
              <a:prstDash val="solid"/>
              <a:round/>
            </a:ln>
          </p:spPr>
          <p:txBody>
            <a:bodyPr rtlCol="0" anchor="ctr"/>
            <a:lstStyle/>
            <a:p>
              <a:endParaRPr lang="fr-FR" sz="1350"/>
            </a:p>
          </p:txBody>
        </p:sp>
        <p:sp>
          <p:nvSpPr>
            <p:cNvPr id="796" name="Forme libre : forme 795">
              <a:extLst>
                <a:ext uri="{FF2B5EF4-FFF2-40B4-BE49-F238E27FC236}">
                  <a16:creationId xmlns:a16="http://schemas.microsoft.com/office/drawing/2014/main" id="{5ADA8D19-0F7E-4D6A-994A-C59D7BD7BFFE}"/>
                </a:ext>
              </a:extLst>
            </p:cNvPr>
            <p:cNvSpPr/>
            <p:nvPr/>
          </p:nvSpPr>
          <p:spPr>
            <a:xfrm>
              <a:off x="5030841" y="3696858"/>
              <a:ext cx="65875" cy="73105"/>
            </a:xfrm>
            <a:custGeom>
              <a:avLst/>
              <a:gdLst>
                <a:gd name="connsiteX0" fmla="*/ 0 w 65875"/>
                <a:gd name="connsiteY0" fmla="*/ 0 h 73105"/>
                <a:gd name="connsiteX1" fmla="*/ 61993 w 65875"/>
                <a:gd name="connsiteY1" fmla="*/ 40647 h 73105"/>
                <a:gd name="connsiteX2" fmla="*/ 57168 w 65875"/>
                <a:gd name="connsiteY2" fmla="*/ 73105 h 73105"/>
              </a:gdLst>
              <a:ahLst/>
              <a:cxnLst>
                <a:cxn ang="0">
                  <a:pos x="connsiteX0" y="connsiteY0"/>
                </a:cxn>
                <a:cxn ang="0">
                  <a:pos x="connsiteX1" y="connsiteY1"/>
                </a:cxn>
                <a:cxn ang="0">
                  <a:pos x="connsiteX2" y="connsiteY2"/>
                </a:cxn>
              </a:cxnLst>
              <a:rect l="l" t="t" r="r" b="b"/>
              <a:pathLst>
                <a:path w="65875" h="73105">
                  <a:moveTo>
                    <a:pt x="0" y="0"/>
                  </a:moveTo>
                  <a:lnTo>
                    <a:pt x="61993" y="40647"/>
                  </a:lnTo>
                  <a:cubicBezTo>
                    <a:pt x="68631" y="51174"/>
                    <a:pt x="66584" y="64976"/>
                    <a:pt x="57168" y="73105"/>
                  </a:cubicBezTo>
                </a:path>
              </a:pathLst>
            </a:custGeom>
            <a:noFill/>
            <a:ln w="3650" cap="rnd">
              <a:solidFill>
                <a:srgbClr val="000000"/>
              </a:solidFill>
              <a:prstDash val="solid"/>
              <a:round/>
            </a:ln>
          </p:spPr>
          <p:txBody>
            <a:bodyPr rtlCol="0" anchor="ctr"/>
            <a:lstStyle/>
            <a:p>
              <a:endParaRPr lang="fr-FR" sz="1350"/>
            </a:p>
          </p:txBody>
        </p:sp>
        <p:sp>
          <p:nvSpPr>
            <p:cNvPr id="797" name="Forme libre : forme 796">
              <a:extLst>
                <a:ext uri="{FF2B5EF4-FFF2-40B4-BE49-F238E27FC236}">
                  <a16:creationId xmlns:a16="http://schemas.microsoft.com/office/drawing/2014/main" id="{BA7ECE62-2D27-4967-B261-8EEB867EA807}"/>
                </a:ext>
              </a:extLst>
            </p:cNvPr>
            <p:cNvSpPr/>
            <p:nvPr/>
          </p:nvSpPr>
          <p:spPr>
            <a:xfrm>
              <a:off x="4679058" y="3521693"/>
              <a:ext cx="165802" cy="156888"/>
            </a:xfrm>
            <a:custGeom>
              <a:avLst/>
              <a:gdLst>
                <a:gd name="connsiteX0" fmla="*/ 0 w 165802"/>
                <a:gd name="connsiteY0" fmla="*/ 156889 h 156888"/>
                <a:gd name="connsiteX1" fmla="*/ 0 w 165802"/>
                <a:gd name="connsiteY1" fmla="*/ 14625 h 156888"/>
                <a:gd name="connsiteX2" fmla="*/ 14621 w 165802"/>
                <a:gd name="connsiteY2" fmla="*/ 4 h 156888"/>
                <a:gd name="connsiteX3" fmla="*/ 67257 w 165802"/>
                <a:gd name="connsiteY3" fmla="*/ 4 h 156888"/>
                <a:gd name="connsiteX4" fmla="*/ 165803 w 165802"/>
                <a:gd name="connsiteY4" fmla="*/ 43868 h 15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02" h="156888">
                  <a:moveTo>
                    <a:pt x="0" y="156889"/>
                  </a:moveTo>
                  <a:lnTo>
                    <a:pt x="0" y="14625"/>
                  </a:lnTo>
                  <a:cubicBezTo>
                    <a:pt x="0" y="6555"/>
                    <a:pt x="6550" y="4"/>
                    <a:pt x="14621" y="4"/>
                  </a:cubicBezTo>
                  <a:lnTo>
                    <a:pt x="67257" y="4"/>
                  </a:lnTo>
                  <a:cubicBezTo>
                    <a:pt x="104906" y="-303"/>
                    <a:pt x="140830" y="15693"/>
                    <a:pt x="165803" y="43868"/>
                  </a:cubicBezTo>
                </a:path>
              </a:pathLst>
            </a:custGeom>
            <a:noFill/>
            <a:ln w="3650" cap="rnd">
              <a:solidFill>
                <a:srgbClr val="000000"/>
              </a:solidFill>
              <a:prstDash val="solid"/>
              <a:round/>
            </a:ln>
          </p:spPr>
          <p:txBody>
            <a:bodyPr rtlCol="0" anchor="ctr"/>
            <a:lstStyle/>
            <a:p>
              <a:endParaRPr lang="fr-FR" sz="1350"/>
            </a:p>
          </p:txBody>
        </p:sp>
        <p:sp>
          <p:nvSpPr>
            <p:cNvPr id="798" name="Forme libre : forme 797">
              <a:extLst>
                <a:ext uri="{FF2B5EF4-FFF2-40B4-BE49-F238E27FC236}">
                  <a16:creationId xmlns:a16="http://schemas.microsoft.com/office/drawing/2014/main" id="{CC4EB57F-D918-4A7F-AE84-5DD245227086}"/>
                </a:ext>
              </a:extLst>
            </p:cNvPr>
            <p:cNvSpPr/>
            <p:nvPr/>
          </p:nvSpPr>
          <p:spPr>
            <a:xfrm>
              <a:off x="4768752" y="3553132"/>
              <a:ext cx="269400" cy="148403"/>
            </a:xfrm>
            <a:custGeom>
              <a:avLst/>
              <a:gdLst>
                <a:gd name="connsiteX0" fmla="*/ 269400 w 269400"/>
                <a:gd name="connsiteY0" fmla="*/ 148404 h 148403"/>
                <a:gd name="connsiteX1" fmla="*/ 232847 w 269400"/>
                <a:gd name="connsiteY1" fmla="*/ 145480 h 148403"/>
                <a:gd name="connsiteX2" fmla="*/ 199365 w 269400"/>
                <a:gd name="connsiteY2" fmla="*/ 136561 h 148403"/>
                <a:gd name="connsiteX3" fmla="*/ 4028 w 269400"/>
                <a:gd name="connsiteY3" fmla="*/ 23247 h 148403"/>
                <a:gd name="connsiteX4" fmla="*/ 15286 w 269400"/>
                <a:gd name="connsiteY4" fmla="*/ 0 h 148403"/>
                <a:gd name="connsiteX5" fmla="*/ 55055 w 269400"/>
                <a:gd name="connsiteY5" fmla="*/ 5410 h 148403"/>
                <a:gd name="connsiteX6" fmla="*/ 74647 w 269400"/>
                <a:gd name="connsiteY6" fmla="*/ 12574 h 148403"/>
                <a:gd name="connsiteX7" fmla="*/ 76109 w 269400"/>
                <a:gd name="connsiteY7" fmla="*/ 13597 h 148403"/>
                <a:gd name="connsiteX8" fmla="*/ 87075 w 269400"/>
                <a:gd name="connsiteY8" fmla="*/ 28219 h 148403"/>
                <a:gd name="connsiteX9" fmla="*/ 262528 w 269400"/>
                <a:gd name="connsiteY9" fmla="*/ 143579 h 14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00" h="148403">
                  <a:moveTo>
                    <a:pt x="269400" y="148404"/>
                  </a:moveTo>
                  <a:lnTo>
                    <a:pt x="232847" y="145480"/>
                  </a:lnTo>
                  <a:cubicBezTo>
                    <a:pt x="221048" y="145889"/>
                    <a:pt x="209395" y="142789"/>
                    <a:pt x="199365" y="136561"/>
                  </a:cubicBezTo>
                  <a:lnTo>
                    <a:pt x="4028" y="23247"/>
                  </a:lnTo>
                  <a:cubicBezTo>
                    <a:pt x="-5037" y="16668"/>
                    <a:pt x="2273" y="0"/>
                    <a:pt x="15286" y="0"/>
                  </a:cubicBezTo>
                  <a:lnTo>
                    <a:pt x="55055" y="5410"/>
                  </a:lnTo>
                  <a:cubicBezTo>
                    <a:pt x="62044" y="6258"/>
                    <a:pt x="68755" y="8714"/>
                    <a:pt x="74647" y="12574"/>
                  </a:cubicBezTo>
                  <a:lnTo>
                    <a:pt x="76109" y="13597"/>
                  </a:lnTo>
                  <a:cubicBezTo>
                    <a:pt x="80174" y="18145"/>
                    <a:pt x="83844" y="23043"/>
                    <a:pt x="87075" y="28219"/>
                  </a:cubicBezTo>
                  <a:lnTo>
                    <a:pt x="262528" y="143579"/>
                  </a:lnTo>
                  <a:close/>
                </a:path>
              </a:pathLst>
            </a:custGeom>
            <a:noFill/>
            <a:ln w="14598" cap="rnd">
              <a:solidFill>
                <a:srgbClr val="0BA157"/>
              </a:solidFill>
              <a:prstDash val="solid"/>
              <a:round/>
            </a:ln>
          </p:spPr>
          <p:txBody>
            <a:bodyPr rtlCol="0" anchor="ctr"/>
            <a:lstStyle/>
            <a:p>
              <a:endParaRPr lang="fr-FR" sz="1350"/>
            </a:p>
          </p:txBody>
        </p:sp>
        <p:sp>
          <p:nvSpPr>
            <p:cNvPr id="799" name="Forme libre : forme 798">
              <a:extLst>
                <a:ext uri="{FF2B5EF4-FFF2-40B4-BE49-F238E27FC236}">
                  <a16:creationId xmlns:a16="http://schemas.microsoft.com/office/drawing/2014/main" id="{CC0E4A9C-0B2E-404A-9A91-487599F83DCB}"/>
                </a:ext>
              </a:extLst>
            </p:cNvPr>
            <p:cNvSpPr/>
            <p:nvPr/>
          </p:nvSpPr>
          <p:spPr>
            <a:xfrm>
              <a:off x="4844422" y="3566876"/>
              <a:ext cx="186418" cy="129981"/>
            </a:xfrm>
            <a:custGeom>
              <a:avLst/>
              <a:gdLst>
                <a:gd name="connsiteX0" fmla="*/ 186419 w 186418"/>
                <a:gd name="connsiteY0" fmla="*/ 129982 h 129981"/>
                <a:gd name="connsiteX1" fmla="*/ 10966 w 186418"/>
                <a:gd name="connsiteY1" fmla="*/ 14621 h 129981"/>
                <a:gd name="connsiteX2" fmla="*/ 0 w 186418"/>
                <a:gd name="connsiteY2" fmla="*/ 0 h 129981"/>
              </a:gdLst>
              <a:ahLst/>
              <a:cxnLst>
                <a:cxn ang="0">
                  <a:pos x="connsiteX0" y="connsiteY0"/>
                </a:cxn>
                <a:cxn ang="0">
                  <a:pos x="connsiteX1" y="connsiteY1"/>
                </a:cxn>
                <a:cxn ang="0">
                  <a:pos x="connsiteX2" y="connsiteY2"/>
                </a:cxn>
              </a:cxnLst>
              <a:rect l="l" t="t" r="r" b="b"/>
              <a:pathLst>
                <a:path w="186418" h="129981">
                  <a:moveTo>
                    <a:pt x="186419" y="129982"/>
                  </a:moveTo>
                  <a:lnTo>
                    <a:pt x="10966" y="14621"/>
                  </a:lnTo>
                  <a:cubicBezTo>
                    <a:pt x="7735" y="9445"/>
                    <a:pt x="4065" y="4547"/>
                    <a:pt x="0" y="0"/>
                  </a:cubicBezTo>
                  <a:close/>
                </a:path>
              </a:pathLst>
            </a:custGeom>
            <a:noFill/>
            <a:ln w="14598" cap="rnd">
              <a:solidFill>
                <a:srgbClr val="0BA157"/>
              </a:solidFill>
              <a:prstDash val="solid"/>
              <a:round/>
            </a:ln>
          </p:spPr>
          <p:txBody>
            <a:bodyPr rtlCol="0" anchor="ctr"/>
            <a:lstStyle/>
            <a:p>
              <a:endParaRPr lang="fr-FR" sz="1350"/>
            </a:p>
          </p:txBody>
        </p:sp>
        <p:sp>
          <p:nvSpPr>
            <p:cNvPr id="800" name="Forme libre : forme 799">
              <a:extLst>
                <a:ext uri="{FF2B5EF4-FFF2-40B4-BE49-F238E27FC236}">
                  <a16:creationId xmlns:a16="http://schemas.microsoft.com/office/drawing/2014/main" id="{FD6A84CF-E8F9-4F6F-811F-5F1CAD4F54B5}"/>
                </a:ext>
              </a:extLst>
            </p:cNvPr>
            <p:cNvSpPr/>
            <p:nvPr/>
          </p:nvSpPr>
          <p:spPr>
            <a:xfrm>
              <a:off x="4732425" y="3575064"/>
              <a:ext cx="90590" cy="73840"/>
            </a:xfrm>
            <a:custGeom>
              <a:avLst/>
              <a:gdLst>
                <a:gd name="connsiteX0" fmla="*/ 87434 w 90590"/>
                <a:gd name="connsiteY0" fmla="*/ 61408 h 73840"/>
                <a:gd name="connsiteX1" fmla="*/ 80416 w 90590"/>
                <a:gd name="connsiteY1" fmla="*/ 73836 h 73840"/>
                <a:gd name="connsiteX2" fmla="*/ 11258 w 90590"/>
                <a:gd name="connsiteY2" fmla="*/ 73836 h 73840"/>
                <a:gd name="connsiteX3" fmla="*/ 0 w 90590"/>
                <a:gd name="connsiteY3" fmla="*/ 63178 h 73840"/>
                <a:gd name="connsiteX4" fmla="*/ 0 w 90590"/>
                <a:gd name="connsiteY4" fmla="*/ 63163 h 73840"/>
                <a:gd name="connsiteX5" fmla="*/ 0 w 90590"/>
                <a:gd name="connsiteY5" fmla="*/ 10673 h 73840"/>
                <a:gd name="connsiteX6" fmla="*/ 8773 w 90590"/>
                <a:gd name="connsiteY6" fmla="*/ 0 h 73840"/>
                <a:gd name="connsiteX7" fmla="*/ 10089 w 90590"/>
                <a:gd name="connsiteY7" fmla="*/ 0 h 73840"/>
                <a:gd name="connsiteX8" fmla="*/ 21785 w 90590"/>
                <a:gd name="connsiteY8" fmla="*/ 6433 h 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0" h="73840">
                  <a:moveTo>
                    <a:pt x="87434" y="61408"/>
                  </a:moveTo>
                  <a:cubicBezTo>
                    <a:pt x="94306" y="67549"/>
                    <a:pt x="89042" y="73836"/>
                    <a:pt x="80416" y="73836"/>
                  </a:cubicBezTo>
                  <a:lnTo>
                    <a:pt x="11258" y="73836"/>
                  </a:lnTo>
                  <a:cubicBezTo>
                    <a:pt x="5205" y="73997"/>
                    <a:pt x="161" y="69231"/>
                    <a:pt x="0" y="63178"/>
                  </a:cubicBezTo>
                  <a:cubicBezTo>
                    <a:pt x="0" y="63163"/>
                    <a:pt x="0" y="63163"/>
                    <a:pt x="0" y="63163"/>
                  </a:cubicBezTo>
                  <a:lnTo>
                    <a:pt x="0" y="10673"/>
                  </a:lnTo>
                  <a:cubicBezTo>
                    <a:pt x="0" y="4825"/>
                    <a:pt x="2632" y="0"/>
                    <a:pt x="8773" y="0"/>
                  </a:cubicBezTo>
                  <a:lnTo>
                    <a:pt x="10089" y="0"/>
                  </a:lnTo>
                  <a:cubicBezTo>
                    <a:pt x="14182" y="0"/>
                    <a:pt x="18130" y="3801"/>
                    <a:pt x="21785" y="6433"/>
                  </a:cubicBezTo>
                  <a:close/>
                </a:path>
              </a:pathLst>
            </a:custGeom>
            <a:noFill/>
            <a:ln w="14598" cap="rnd">
              <a:solidFill>
                <a:srgbClr val="0BA157"/>
              </a:solidFill>
              <a:prstDash val="solid"/>
              <a:round/>
            </a:ln>
          </p:spPr>
          <p:txBody>
            <a:bodyPr rtlCol="0" anchor="ctr"/>
            <a:lstStyle/>
            <a:p>
              <a:endParaRPr lang="fr-FR" sz="1350"/>
            </a:p>
          </p:txBody>
        </p:sp>
        <p:sp>
          <p:nvSpPr>
            <p:cNvPr id="801" name="Forme libre : forme 800">
              <a:extLst>
                <a:ext uri="{FF2B5EF4-FFF2-40B4-BE49-F238E27FC236}">
                  <a16:creationId xmlns:a16="http://schemas.microsoft.com/office/drawing/2014/main" id="{B43D5F09-2343-43C1-AD9D-AB0A50B17462}"/>
                </a:ext>
              </a:extLst>
            </p:cNvPr>
            <p:cNvSpPr/>
            <p:nvPr/>
          </p:nvSpPr>
          <p:spPr>
            <a:xfrm>
              <a:off x="4190422" y="3522713"/>
              <a:ext cx="476793" cy="155721"/>
            </a:xfrm>
            <a:custGeom>
              <a:avLst/>
              <a:gdLst>
                <a:gd name="connsiteX0" fmla="*/ 464658 w 476793"/>
                <a:gd name="connsiteY0" fmla="*/ 155722 h 155721"/>
                <a:gd name="connsiteX1" fmla="*/ 464658 w 476793"/>
                <a:gd name="connsiteY1" fmla="*/ 13605 h 155721"/>
                <a:gd name="connsiteX2" fmla="*/ 476793 w 476793"/>
                <a:gd name="connsiteY2" fmla="*/ 8 h 155721"/>
                <a:gd name="connsiteX3" fmla="*/ 476793 w 476793"/>
                <a:gd name="connsiteY3" fmla="*/ 8 h 155721"/>
                <a:gd name="connsiteX4" fmla="*/ 23540 w 476793"/>
                <a:gd name="connsiteY4" fmla="*/ 8 h 155721"/>
                <a:gd name="connsiteX5" fmla="*/ 0 w 476793"/>
                <a:gd name="connsiteY5" fmla="*/ 22363 h 155721"/>
                <a:gd name="connsiteX6" fmla="*/ 0 w 476793"/>
                <a:gd name="connsiteY6" fmla="*/ 22378 h 155721"/>
                <a:gd name="connsiteX7" fmla="*/ 0 w 476793"/>
                <a:gd name="connsiteY7" fmla="*/ 153967 h 1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793" h="155721">
                  <a:moveTo>
                    <a:pt x="464658" y="155722"/>
                  </a:moveTo>
                  <a:lnTo>
                    <a:pt x="464658" y="13605"/>
                  </a:lnTo>
                  <a:cubicBezTo>
                    <a:pt x="465038" y="6792"/>
                    <a:pt x="470067" y="1163"/>
                    <a:pt x="476793" y="8"/>
                  </a:cubicBezTo>
                  <a:lnTo>
                    <a:pt x="476793" y="8"/>
                  </a:lnTo>
                  <a:lnTo>
                    <a:pt x="23540" y="8"/>
                  </a:lnTo>
                  <a:cubicBezTo>
                    <a:pt x="10863" y="-314"/>
                    <a:pt x="322" y="9687"/>
                    <a:pt x="0" y="22363"/>
                  </a:cubicBezTo>
                  <a:cubicBezTo>
                    <a:pt x="0" y="22363"/>
                    <a:pt x="0" y="22378"/>
                    <a:pt x="0" y="22378"/>
                  </a:cubicBezTo>
                  <a:lnTo>
                    <a:pt x="0" y="153967"/>
                  </a:lnTo>
                </a:path>
              </a:pathLst>
            </a:custGeom>
            <a:noFill/>
            <a:ln w="14598" cap="rnd">
              <a:solidFill>
                <a:srgbClr val="0BA157"/>
              </a:solidFill>
              <a:prstDash val="solid"/>
              <a:round/>
            </a:ln>
          </p:spPr>
          <p:txBody>
            <a:bodyPr rtlCol="0" anchor="ctr"/>
            <a:lstStyle/>
            <a:p>
              <a:endParaRPr lang="fr-FR" sz="1350"/>
            </a:p>
          </p:txBody>
        </p:sp>
        <p:sp>
          <p:nvSpPr>
            <p:cNvPr id="802" name="Forme libre : forme 801">
              <a:extLst>
                <a:ext uri="{FF2B5EF4-FFF2-40B4-BE49-F238E27FC236}">
                  <a16:creationId xmlns:a16="http://schemas.microsoft.com/office/drawing/2014/main" id="{A6E23B80-1E91-4CF2-A5B8-DF9FEA590E30}"/>
                </a:ext>
              </a:extLst>
            </p:cNvPr>
            <p:cNvSpPr/>
            <p:nvPr/>
          </p:nvSpPr>
          <p:spPr>
            <a:xfrm>
              <a:off x="3704272" y="3522421"/>
              <a:ext cx="485273" cy="153967"/>
            </a:xfrm>
            <a:custGeom>
              <a:avLst/>
              <a:gdLst>
                <a:gd name="connsiteX0" fmla="*/ 461733 w 485273"/>
                <a:gd name="connsiteY0" fmla="*/ 153967 h 153967"/>
                <a:gd name="connsiteX1" fmla="*/ 461733 w 485273"/>
                <a:gd name="connsiteY1" fmla="*/ 22378 h 153967"/>
                <a:gd name="connsiteX2" fmla="*/ 485259 w 485273"/>
                <a:gd name="connsiteY2" fmla="*/ 8 h 153967"/>
                <a:gd name="connsiteX3" fmla="*/ 485273 w 485273"/>
                <a:gd name="connsiteY3" fmla="*/ 8 h 153967"/>
                <a:gd name="connsiteX4" fmla="*/ 23394 w 485273"/>
                <a:gd name="connsiteY4" fmla="*/ 8 h 153967"/>
                <a:gd name="connsiteX5" fmla="*/ 0 w 485273"/>
                <a:gd name="connsiteY5" fmla="*/ 22378 h 153967"/>
                <a:gd name="connsiteX6" fmla="*/ 0 w 485273"/>
                <a:gd name="connsiteY6" fmla="*/ 151189 h 1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3" h="153967">
                  <a:moveTo>
                    <a:pt x="461733" y="153967"/>
                  </a:moveTo>
                  <a:lnTo>
                    <a:pt x="461733" y="22378"/>
                  </a:lnTo>
                  <a:cubicBezTo>
                    <a:pt x="462055" y="9701"/>
                    <a:pt x="472582" y="-314"/>
                    <a:pt x="485259" y="8"/>
                  </a:cubicBezTo>
                  <a:cubicBezTo>
                    <a:pt x="485259" y="8"/>
                    <a:pt x="485273" y="8"/>
                    <a:pt x="485273" y="8"/>
                  </a:cubicBezTo>
                  <a:lnTo>
                    <a:pt x="23394" y="8"/>
                  </a:lnTo>
                  <a:cubicBezTo>
                    <a:pt x="10776" y="-241"/>
                    <a:pt x="322" y="9760"/>
                    <a:pt x="0" y="22378"/>
                  </a:cubicBezTo>
                  <a:lnTo>
                    <a:pt x="0" y="151189"/>
                  </a:lnTo>
                </a:path>
              </a:pathLst>
            </a:custGeom>
            <a:noFill/>
            <a:ln w="14598" cap="rnd">
              <a:solidFill>
                <a:srgbClr val="0BA157"/>
              </a:solidFill>
              <a:prstDash val="solid"/>
              <a:round/>
            </a:ln>
          </p:spPr>
          <p:txBody>
            <a:bodyPr rtlCol="0" anchor="ctr"/>
            <a:lstStyle/>
            <a:p>
              <a:endParaRPr lang="fr-FR" sz="1350"/>
            </a:p>
          </p:txBody>
        </p:sp>
        <p:sp>
          <p:nvSpPr>
            <p:cNvPr id="803" name="Forme libre : forme 802">
              <a:extLst>
                <a:ext uri="{FF2B5EF4-FFF2-40B4-BE49-F238E27FC236}">
                  <a16:creationId xmlns:a16="http://schemas.microsoft.com/office/drawing/2014/main" id="{1C993857-4A87-44F2-B83A-937B7356346B}"/>
                </a:ext>
              </a:extLst>
            </p:cNvPr>
            <p:cNvSpPr/>
            <p:nvPr/>
          </p:nvSpPr>
          <p:spPr>
            <a:xfrm>
              <a:off x="3214612" y="3754172"/>
              <a:ext cx="23539" cy="22377"/>
            </a:xfrm>
            <a:custGeom>
              <a:avLst/>
              <a:gdLst>
                <a:gd name="connsiteX0" fmla="*/ 0 w 23539"/>
                <a:gd name="connsiteY0" fmla="*/ 0 h 22377"/>
                <a:gd name="connsiteX1" fmla="*/ 23525 w 23539"/>
                <a:gd name="connsiteY1" fmla="*/ 22370 h 22377"/>
                <a:gd name="connsiteX2" fmla="*/ 23540 w 23539"/>
                <a:gd name="connsiteY2" fmla="*/ 22370 h 22377"/>
              </a:gdLst>
              <a:ahLst/>
              <a:cxnLst>
                <a:cxn ang="0">
                  <a:pos x="connsiteX0" y="connsiteY0"/>
                </a:cxn>
                <a:cxn ang="0">
                  <a:pos x="connsiteX1" y="connsiteY1"/>
                </a:cxn>
                <a:cxn ang="0">
                  <a:pos x="connsiteX2" y="connsiteY2"/>
                </a:cxn>
              </a:cxnLst>
              <a:rect l="l" t="t" r="r" b="b"/>
              <a:pathLst>
                <a:path w="23539" h="22377">
                  <a:moveTo>
                    <a:pt x="0" y="0"/>
                  </a:moveTo>
                  <a:cubicBezTo>
                    <a:pt x="322" y="12676"/>
                    <a:pt x="10849" y="22692"/>
                    <a:pt x="23525" y="22370"/>
                  </a:cubicBezTo>
                  <a:cubicBezTo>
                    <a:pt x="23525" y="22370"/>
                    <a:pt x="23540" y="22370"/>
                    <a:pt x="23540" y="22370"/>
                  </a:cubicBezTo>
                </a:path>
              </a:pathLst>
            </a:custGeom>
            <a:noFill/>
            <a:ln w="14598" cap="rnd">
              <a:solidFill>
                <a:srgbClr val="0BA157"/>
              </a:solidFill>
              <a:prstDash val="solid"/>
              <a:round/>
            </a:ln>
          </p:spPr>
          <p:txBody>
            <a:bodyPr rtlCol="0" anchor="ctr"/>
            <a:lstStyle/>
            <a:p>
              <a:endParaRPr lang="fr-FR" sz="1350"/>
            </a:p>
          </p:txBody>
        </p:sp>
        <p:sp>
          <p:nvSpPr>
            <p:cNvPr id="804" name="Forme libre : forme 803">
              <a:extLst>
                <a:ext uri="{FF2B5EF4-FFF2-40B4-BE49-F238E27FC236}">
                  <a16:creationId xmlns:a16="http://schemas.microsoft.com/office/drawing/2014/main" id="{5248387D-858B-4A42-A3AC-9F2C3CC22A32}"/>
                </a:ext>
              </a:extLst>
            </p:cNvPr>
            <p:cNvSpPr/>
            <p:nvPr/>
          </p:nvSpPr>
          <p:spPr>
            <a:xfrm>
              <a:off x="3373543" y="3522424"/>
              <a:ext cx="326342" cy="151186"/>
            </a:xfrm>
            <a:custGeom>
              <a:avLst/>
              <a:gdLst>
                <a:gd name="connsiteX0" fmla="*/ 302948 w 326342"/>
                <a:gd name="connsiteY0" fmla="*/ 151186 h 151186"/>
                <a:gd name="connsiteX1" fmla="*/ 302948 w 326342"/>
                <a:gd name="connsiteY1" fmla="*/ 22375 h 151186"/>
                <a:gd name="connsiteX2" fmla="*/ 326342 w 326342"/>
                <a:gd name="connsiteY2" fmla="*/ 5 h 151186"/>
                <a:gd name="connsiteX3" fmla="*/ 0 w 326342"/>
                <a:gd name="connsiteY3" fmla="*/ 5 h 151186"/>
              </a:gdLst>
              <a:ahLst/>
              <a:cxnLst>
                <a:cxn ang="0">
                  <a:pos x="connsiteX0" y="connsiteY0"/>
                </a:cxn>
                <a:cxn ang="0">
                  <a:pos x="connsiteX1" y="connsiteY1"/>
                </a:cxn>
                <a:cxn ang="0">
                  <a:pos x="connsiteX2" y="connsiteY2"/>
                </a:cxn>
                <a:cxn ang="0">
                  <a:pos x="connsiteX3" y="connsiteY3"/>
                </a:cxn>
              </a:cxnLst>
              <a:rect l="l" t="t" r="r" b="b"/>
              <a:pathLst>
                <a:path w="326342" h="151186">
                  <a:moveTo>
                    <a:pt x="302948" y="151186"/>
                  </a:moveTo>
                  <a:lnTo>
                    <a:pt x="302948" y="22375"/>
                  </a:lnTo>
                  <a:cubicBezTo>
                    <a:pt x="303270" y="9757"/>
                    <a:pt x="313724" y="-244"/>
                    <a:pt x="326342" y="5"/>
                  </a:cubicBezTo>
                  <a:lnTo>
                    <a:pt x="0" y="5"/>
                  </a:lnTo>
                </a:path>
              </a:pathLst>
            </a:custGeom>
            <a:noFill/>
            <a:ln w="14598" cap="rnd">
              <a:solidFill>
                <a:srgbClr val="0BA157"/>
              </a:solidFill>
              <a:prstDash val="solid"/>
              <a:round/>
            </a:ln>
          </p:spPr>
          <p:txBody>
            <a:bodyPr rtlCol="0" anchor="ctr"/>
            <a:lstStyle/>
            <a:p>
              <a:endParaRPr lang="fr-FR" sz="1350"/>
            </a:p>
          </p:txBody>
        </p:sp>
        <p:sp>
          <p:nvSpPr>
            <p:cNvPr id="805" name="Forme libre : forme 804">
              <a:extLst>
                <a:ext uri="{FF2B5EF4-FFF2-40B4-BE49-F238E27FC236}">
                  <a16:creationId xmlns:a16="http://schemas.microsoft.com/office/drawing/2014/main" id="{5BDDEE4C-814F-4B46-BC78-FAECED3D6499}"/>
                </a:ext>
              </a:extLst>
            </p:cNvPr>
            <p:cNvSpPr/>
            <p:nvPr/>
          </p:nvSpPr>
          <p:spPr>
            <a:xfrm>
              <a:off x="5030841" y="3696858"/>
              <a:ext cx="65875" cy="73105"/>
            </a:xfrm>
            <a:custGeom>
              <a:avLst/>
              <a:gdLst>
                <a:gd name="connsiteX0" fmla="*/ 0 w 65875"/>
                <a:gd name="connsiteY0" fmla="*/ 0 h 73105"/>
                <a:gd name="connsiteX1" fmla="*/ 61993 w 65875"/>
                <a:gd name="connsiteY1" fmla="*/ 40647 h 73105"/>
                <a:gd name="connsiteX2" fmla="*/ 57168 w 65875"/>
                <a:gd name="connsiteY2" fmla="*/ 73105 h 73105"/>
              </a:gdLst>
              <a:ahLst/>
              <a:cxnLst>
                <a:cxn ang="0">
                  <a:pos x="connsiteX0" y="connsiteY0"/>
                </a:cxn>
                <a:cxn ang="0">
                  <a:pos x="connsiteX1" y="connsiteY1"/>
                </a:cxn>
                <a:cxn ang="0">
                  <a:pos x="connsiteX2" y="connsiteY2"/>
                </a:cxn>
              </a:cxnLst>
              <a:rect l="l" t="t" r="r" b="b"/>
              <a:pathLst>
                <a:path w="65875" h="73105">
                  <a:moveTo>
                    <a:pt x="0" y="0"/>
                  </a:moveTo>
                  <a:lnTo>
                    <a:pt x="61993" y="40647"/>
                  </a:lnTo>
                  <a:cubicBezTo>
                    <a:pt x="68631" y="51174"/>
                    <a:pt x="66584" y="64976"/>
                    <a:pt x="57168" y="73105"/>
                  </a:cubicBezTo>
                </a:path>
              </a:pathLst>
            </a:custGeom>
            <a:noFill/>
            <a:ln w="14598" cap="rnd">
              <a:solidFill>
                <a:srgbClr val="0BA157"/>
              </a:solidFill>
              <a:prstDash val="solid"/>
              <a:round/>
            </a:ln>
          </p:spPr>
          <p:txBody>
            <a:bodyPr rtlCol="0" anchor="ctr"/>
            <a:lstStyle/>
            <a:p>
              <a:endParaRPr lang="fr-FR" sz="1350"/>
            </a:p>
          </p:txBody>
        </p:sp>
        <p:sp>
          <p:nvSpPr>
            <p:cNvPr id="806" name="Forme libre : forme 805">
              <a:extLst>
                <a:ext uri="{FF2B5EF4-FFF2-40B4-BE49-F238E27FC236}">
                  <a16:creationId xmlns:a16="http://schemas.microsoft.com/office/drawing/2014/main" id="{6E027415-1A44-4BA1-8559-9D8FE7C08AF4}"/>
                </a:ext>
              </a:extLst>
            </p:cNvPr>
            <p:cNvSpPr/>
            <p:nvPr/>
          </p:nvSpPr>
          <p:spPr>
            <a:xfrm>
              <a:off x="4679058" y="3521693"/>
              <a:ext cx="165802" cy="156888"/>
            </a:xfrm>
            <a:custGeom>
              <a:avLst/>
              <a:gdLst>
                <a:gd name="connsiteX0" fmla="*/ 0 w 165802"/>
                <a:gd name="connsiteY0" fmla="*/ 156889 h 156888"/>
                <a:gd name="connsiteX1" fmla="*/ 0 w 165802"/>
                <a:gd name="connsiteY1" fmla="*/ 14625 h 156888"/>
                <a:gd name="connsiteX2" fmla="*/ 14621 w 165802"/>
                <a:gd name="connsiteY2" fmla="*/ 4 h 156888"/>
                <a:gd name="connsiteX3" fmla="*/ 67257 w 165802"/>
                <a:gd name="connsiteY3" fmla="*/ 4 h 156888"/>
                <a:gd name="connsiteX4" fmla="*/ 165803 w 165802"/>
                <a:gd name="connsiteY4" fmla="*/ 43868 h 15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02" h="156888">
                  <a:moveTo>
                    <a:pt x="0" y="156889"/>
                  </a:moveTo>
                  <a:lnTo>
                    <a:pt x="0" y="14625"/>
                  </a:lnTo>
                  <a:cubicBezTo>
                    <a:pt x="0" y="6555"/>
                    <a:pt x="6550" y="4"/>
                    <a:pt x="14621" y="4"/>
                  </a:cubicBezTo>
                  <a:lnTo>
                    <a:pt x="67257" y="4"/>
                  </a:lnTo>
                  <a:cubicBezTo>
                    <a:pt x="104906" y="-303"/>
                    <a:pt x="140830" y="15693"/>
                    <a:pt x="165803" y="43868"/>
                  </a:cubicBezTo>
                </a:path>
              </a:pathLst>
            </a:custGeom>
            <a:noFill/>
            <a:ln w="14598" cap="rnd">
              <a:solidFill>
                <a:srgbClr val="0BA157"/>
              </a:solidFill>
              <a:prstDash val="solid"/>
              <a:round/>
            </a:ln>
          </p:spPr>
          <p:txBody>
            <a:bodyPr rtlCol="0" anchor="ctr"/>
            <a:lstStyle/>
            <a:p>
              <a:endParaRPr lang="fr-FR" sz="1350"/>
            </a:p>
          </p:txBody>
        </p:sp>
        <p:sp>
          <p:nvSpPr>
            <p:cNvPr id="807" name="Forme libre : forme 806">
              <a:extLst>
                <a:ext uri="{FF2B5EF4-FFF2-40B4-BE49-F238E27FC236}">
                  <a16:creationId xmlns:a16="http://schemas.microsoft.com/office/drawing/2014/main" id="{AAE218CF-EF87-4970-AF31-78D6C309BD06}"/>
                </a:ext>
              </a:extLst>
            </p:cNvPr>
            <p:cNvSpPr/>
            <p:nvPr/>
          </p:nvSpPr>
          <p:spPr>
            <a:xfrm>
              <a:off x="3233619" y="3781806"/>
              <a:ext cx="1842108" cy="19446"/>
            </a:xfrm>
            <a:custGeom>
              <a:avLst/>
              <a:gdLst>
                <a:gd name="connsiteX0" fmla="*/ 1825440 w 1842108"/>
                <a:gd name="connsiteY0" fmla="*/ 19446 h 19446"/>
                <a:gd name="connsiteX1" fmla="*/ 17399 w 1842108"/>
                <a:gd name="connsiteY1" fmla="*/ 19446 h 19446"/>
                <a:gd name="connsiteX2" fmla="*/ 0 w 1842108"/>
                <a:gd name="connsiteY2" fmla="*/ 0 h 19446"/>
                <a:gd name="connsiteX3" fmla="*/ 1842109 w 1842108"/>
                <a:gd name="connsiteY3" fmla="*/ 0 h 19446"/>
                <a:gd name="connsiteX4" fmla="*/ 1825440 w 1842108"/>
                <a:gd name="connsiteY4" fmla="*/ 19446 h 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108" h="19446">
                  <a:moveTo>
                    <a:pt x="1825440" y="19446"/>
                  </a:moveTo>
                  <a:lnTo>
                    <a:pt x="17399" y="19446"/>
                  </a:lnTo>
                  <a:lnTo>
                    <a:pt x="0" y="0"/>
                  </a:lnTo>
                  <a:lnTo>
                    <a:pt x="1842109" y="0"/>
                  </a:lnTo>
                  <a:lnTo>
                    <a:pt x="1825440" y="19446"/>
                  </a:lnTo>
                  <a:close/>
                </a:path>
              </a:pathLst>
            </a:custGeom>
            <a:solidFill>
              <a:srgbClr val="0BA157"/>
            </a:solidFill>
            <a:ln w="14598" cap="flat">
              <a:noFill/>
              <a:prstDash val="solid"/>
              <a:miter/>
            </a:ln>
          </p:spPr>
          <p:txBody>
            <a:bodyPr rtlCol="0" anchor="ctr"/>
            <a:lstStyle/>
            <a:p>
              <a:endParaRPr lang="fr-FR" sz="1350"/>
            </a:p>
          </p:txBody>
        </p:sp>
        <p:sp>
          <p:nvSpPr>
            <p:cNvPr id="808" name="Forme libre : forme 807">
              <a:extLst>
                <a:ext uri="{FF2B5EF4-FFF2-40B4-BE49-F238E27FC236}">
                  <a16:creationId xmlns:a16="http://schemas.microsoft.com/office/drawing/2014/main" id="{5882A89A-2062-4857-8BFC-62F6D2930555}"/>
                </a:ext>
              </a:extLst>
            </p:cNvPr>
            <p:cNvSpPr/>
            <p:nvPr/>
          </p:nvSpPr>
          <p:spPr>
            <a:xfrm>
              <a:off x="3346239" y="3571409"/>
              <a:ext cx="46018" cy="77199"/>
            </a:xfrm>
            <a:custGeom>
              <a:avLst/>
              <a:gdLst>
                <a:gd name="connsiteX0" fmla="*/ 46019 w 46018"/>
                <a:gd name="connsiteY0" fmla="*/ 17107 h 77199"/>
                <a:gd name="connsiteX1" fmla="*/ 46019 w 46018"/>
                <a:gd name="connsiteY1" fmla="*/ 60093 h 77199"/>
                <a:gd name="connsiteX2" fmla="*/ 28912 w 46018"/>
                <a:gd name="connsiteY2" fmla="*/ 77199 h 77199"/>
                <a:gd name="connsiteX3" fmla="*/ 10197 w 46018"/>
                <a:gd name="connsiteY3" fmla="*/ 77199 h 77199"/>
                <a:gd name="connsiteX4" fmla="*/ 401 w 46018"/>
                <a:gd name="connsiteY4" fmla="*/ 70327 h 77199"/>
                <a:gd name="connsiteX5" fmla="*/ 19555 w 46018"/>
                <a:gd name="connsiteY5" fmla="*/ 13597 h 77199"/>
                <a:gd name="connsiteX6" fmla="*/ 19555 w 46018"/>
                <a:gd name="connsiteY6" fmla="*/ 0 h 77199"/>
                <a:gd name="connsiteX7" fmla="*/ 29497 w 46018"/>
                <a:gd name="connsiteY7" fmla="*/ 0 h 77199"/>
                <a:gd name="connsiteX8" fmla="*/ 46019 w 46018"/>
                <a:gd name="connsiteY8" fmla="*/ 17107 h 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8" h="77199">
                  <a:moveTo>
                    <a:pt x="46019" y="17107"/>
                  </a:moveTo>
                  <a:lnTo>
                    <a:pt x="46019" y="60093"/>
                  </a:lnTo>
                  <a:cubicBezTo>
                    <a:pt x="46019" y="69538"/>
                    <a:pt x="38357" y="77199"/>
                    <a:pt x="28912" y="77199"/>
                  </a:cubicBezTo>
                  <a:lnTo>
                    <a:pt x="10197" y="77199"/>
                  </a:lnTo>
                  <a:cubicBezTo>
                    <a:pt x="3618" y="77199"/>
                    <a:pt x="-1500" y="70327"/>
                    <a:pt x="401" y="70327"/>
                  </a:cubicBezTo>
                  <a:cubicBezTo>
                    <a:pt x="10928" y="70327"/>
                    <a:pt x="19555" y="44887"/>
                    <a:pt x="19555" y="13597"/>
                  </a:cubicBezTo>
                  <a:cubicBezTo>
                    <a:pt x="19555" y="8919"/>
                    <a:pt x="19555" y="4386"/>
                    <a:pt x="19555" y="0"/>
                  </a:cubicBezTo>
                  <a:lnTo>
                    <a:pt x="29497" y="0"/>
                  </a:lnTo>
                  <a:cubicBezTo>
                    <a:pt x="38723" y="321"/>
                    <a:pt x="46019" y="7881"/>
                    <a:pt x="46019" y="17107"/>
                  </a:cubicBezTo>
                  <a:close/>
                </a:path>
              </a:pathLst>
            </a:custGeom>
            <a:solidFill>
              <a:srgbClr val="0BA157"/>
            </a:solidFill>
            <a:ln w="14598" cap="flat">
              <a:noFill/>
              <a:prstDash val="solid"/>
              <a:miter/>
            </a:ln>
          </p:spPr>
          <p:txBody>
            <a:bodyPr rtlCol="0" anchor="ctr"/>
            <a:lstStyle/>
            <a:p>
              <a:endParaRPr lang="fr-FR" sz="1350"/>
            </a:p>
          </p:txBody>
        </p:sp>
        <p:sp>
          <p:nvSpPr>
            <p:cNvPr id="809" name="Forme libre : forme 808">
              <a:extLst>
                <a:ext uri="{FF2B5EF4-FFF2-40B4-BE49-F238E27FC236}">
                  <a16:creationId xmlns:a16="http://schemas.microsoft.com/office/drawing/2014/main" id="{492500CA-C1E9-4521-829F-40782691C488}"/>
                </a:ext>
              </a:extLst>
            </p:cNvPr>
            <p:cNvSpPr/>
            <p:nvPr/>
          </p:nvSpPr>
          <p:spPr>
            <a:xfrm>
              <a:off x="341477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0" name="Forme libre : forme 809">
              <a:extLst>
                <a:ext uri="{FF2B5EF4-FFF2-40B4-BE49-F238E27FC236}">
                  <a16:creationId xmlns:a16="http://schemas.microsoft.com/office/drawing/2014/main" id="{6B853B34-438A-4950-A222-6D9F07F85ADA}"/>
                </a:ext>
              </a:extLst>
            </p:cNvPr>
            <p:cNvSpPr/>
            <p:nvPr/>
          </p:nvSpPr>
          <p:spPr>
            <a:xfrm>
              <a:off x="3490365"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1" name="Forme libre : forme 810">
              <a:extLst>
                <a:ext uri="{FF2B5EF4-FFF2-40B4-BE49-F238E27FC236}">
                  <a16:creationId xmlns:a16="http://schemas.microsoft.com/office/drawing/2014/main" id="{43ABF540-752D-45C3-8760-9F997D75BF33}"/>
                </a:ext>
              </a:extLst>
            </p:cNvPr>
            <p:cNvSpPr/>
            <p:nvPr/>
          </p:nvSpPr>
          <p:spPr>
            <a:xfrm>
              <a:off x="3565956" y="3571409"/>
              <a:ext cx="53074" cy="77345"/>
            </a:xfrm>
            <a:custGeom>
              <a:avLst/>
              <a:gdLst>
                <a:gd name="connsiteX0" fmla="*/ 35968 w 53074"/>
                <a:gd name="connsiteY0" fmla="*/ 0 h 77345"/>
                <a:gd name="connsiteX1" fmla="*/ 53075 w 53074"/>
                <a:gd name="connsiteY1" fmla="*/ 0 h 77345"/>
                <a:gd name="connsiteX2" fmla="*/ 53075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5" y="0"/>
                    <a:pt x="53075" y="0"/>
                  </a:cubicBezTo>
                  <a:lnTo>
                    <a:pt x="53075" y="77345"/>
                  </a:lnTo>
                  <a:cubicBezTo>
                    <a:pt x="53075"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2" name="Forme libre : forme 811">
              <a:extLst>
                <a:ext uri="{FF2B5EF4-FFF2-40B4-BE49-F238E27FC236}">
                  <a16:creationId xmlns:a16="http://schemas.microsoft.com/office/drawing/2014/main" id="{C72AC4DE-AF8A-4541-816F-D1D855E60EB6}"/>
                </a:ext>
              </a:extLst>
            </p:cNvPr>
            <p:cNvSpPr/>
            <p:nvPr/>
          </p:nvSpPr>
          <p:spPr>
            <a:xfrm>
              <a:off x="3746088"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3" name="Forme libre : forme 812">
              <a:extLst>
                <a:ext uri="{FF2B5EF4-FFF2-40B4-BE49-F238E27FC236}">
                  <a16:creationId xmlns:a16="http://schemas.microsoft.com/office/drawing/2014/main" id="{20D01F54-1277-4E34-B5A3-72142C25A6A2}"/>
                </a:ext>
              </a:extLst>
            </p:cNvPr>
            <p:cNvSpPr/>
            <p:nvPr/>
          </p:nvSpPr>
          <p:spPr>
            <a:xfrm>
              <a:off x="3821679"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4" name="Forme libre : forme 813">
              <a:extLst>
                <a:ext uri="{FF2B5EF4-FFF2-40B4-BE49-F238E27FC236}">
                  <a16:creationId xmlns:a16="http://schemas.microsoft.com/office/drawing/2014/main" id="{5FE9C996-4658-4DDC-8625-5DD772BDD53B}"/>
                </a:ext>
              </a:extLst>
            </p:cNvPr>
            <p:cNvSpPr/>
            <p:nvPr/>
          </p:nvSpPr>
          <p:spPr>
            <a:xfrm>
              <a:off x="3897270"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5" name="Forme libre : forme 814">
              <a:extLst>
                <a:ext uri="{FF2B5EF4-FFF2-40B4-BE49-F238E27FC236}">
                  <a16:creationId xmlns:a16="http://schemas.microsoft.com/office/drawing/2014/main" id="{5A7E268E-372A-4065-8EBA-79DC317F7CF7}"/>
                </a:ext>
              </a:extLst>
            </p:cNvPr>
            <p:cNvSpPr/>
            <p:nvPr/>
          </p:nvSpPr>
          <p:spPr>
            <a:xfrm>
              <a:off x="397271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6" name="Forme libre : forme 815">
              <a:extLst>
                <a:ext uri="{FF2B5EF4-FFF2-40B4-BE49-F238E27FC236}">
                  <a16:creationId xmlns:a16="http://schemas.microsoft.com/office/drawing/2014/main" id="{2EA9998E-DD69-45B8-932D-5B5E4918A9ED}"/>
                </a:ext>
              </a:extLst>
            </p:cNvPr>
            <p:cNvSpPr/>
            <p:nvPr/>
          </p:nvSpPr>
          <p:spPr>
            <a:xfrm>
              <a:off x="4048305"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7" name="Forme libre : forme 816">
              <a:extLst>
                <a:ext uri="{FF2B5EF4-FFF2-40B4-BE49-F238E27FC236}">
                  <a16:creationId xmlns:a16="http://schemas.microsoft.com/office/drawing/2014/main" id="{B8899B03-BD6C-4E95-81FC-1F3266958A16}"/>
                </a:ext>
              </a:extLst>
            </p:cNvPr>
            <p:cNvSpPr/>
            <p:nvPr/>
          </p:nvSpPr>
          <p:spPr>
            <a:xfrm>
              <a:off x="4233847"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8" name="Forme libre : forme 817">
              <a:extLst>
                <a:ext uri="{FF2B5EF4-FFF2-40B4-BE49-F238E27FC236}">
                  <a16:creationId xmlns:a16="http://schemas.microsoft.com/office/drawing/2014/main" id="{E6B9436F-ABA6-45F8-B876-456E92D5FB8E}"/>
                </a:ext>
              </a:extLst>
            </p:cNvPr>
            <p:cNvSpPr/>
            <p:nvPr/>
          </p:nvSpPr>
          <p:spPr>
            <a:xfrm>
              <a:off x="4309438"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19" name="Forme libre : forme 818">
              <a:extLst>
                <a:ext uri="{FF2B5EF4-FFF2-40B4-BE49-F238E27FC236}">
                  <a16:creationId xmlns:a16="http://schemas.microsoft.com/office/drawing/2014/main" id="{6EC5149C-2BB6-4D7C-B700-93B3A71E72DE}"/>
                </a:ext>
              </a:extLst>
            </p:cNvPr>
            <p:cNvSpPr/>
            <p:nvPr/>
          </p:nvSpPr>
          <p:spPr>
            <a:xfrm>
              <a:off x="4384882"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20" name="Forme libre : forme 819">
              <a:extLst>
                <a:ext uri="{FF2B5EF4-FFF2-40B4-BE49-F238E27FC236}">
                  <a16:creationId xmlns:a16="http://schemas.microsoft.com/office/drawing/2014/main" id="{38487781-E846-428C-956A-CE003CD5E53B}"/>
                </a:ext>
              </a:extLst>
            </p:cNvPr>
            <p:cNvSpPr/>
            <p:nvPr/>
          </p:nvSpPr>
          <p:spPr>
            <a:xfrm>
              <a:off x="4460473"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21" name="Forme libre : forme 820">
              <a:extLst>
                <a:ext uri="{FF2B5EF4-FFF2-40B4-BE49-F238E27FC236}">
                  <a16:creationId xmlns:a16="http://schemas.microsoft.com/office/drawing/2014/main" id="{F01DD94D-4D38-45F3-AEA2-AB33B113C342}"/>
                </a:ext>
              </a:extLst>
            </p:cNvPr>
            <p:cNvSpPr/>
            <p:nvPr/>
          </p:nvSpPr>
          <p:spPr>
            <a:xfrm>
              <a:off x="453606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822" name="Forme libre : forme 821">
              <a:extLst>
                <a:ext uri="{FF2B5EF4-FFF2-40B4-BE49-F238E27FC236}">
                  <a16:creationId xmlns:a16="http://schemas.microsoft.com/office/drawing/2014/main" id="{81AB1F35-D86C-40DB-AE21-FE19232FC3A9}"/>
                </a:ext>
              </a:extLst>
            </p:cNvPr>
            <p:cNvSpPr/>
            <p:nvPr/>
          </p:nvSpPr>
          <p:spPr>
            <a:xfrm>
              <a:off x="3212419" y="3673902"/>
              <a:ext cx="1883778" cy="105923"/>
            </a:xfrm>
            <a:custGeom>
              <a:avLst/>
              <a:gdLst>
                <a:gd name="connsiteX0" fmla="*/ 126911 w 1883778"/>
                <a:gd name="connsiteY0" fmla="*/ 0 h 105923"/>
                <a:gd name="connsiteX1" fmla="*/ 1472049 w 1883778"/>
                <a:gd name="connsiteY1" fmla="*/ 4679 h 105923"/>
                <a:gd name="connsiteX2" fmla="*/ 1883779 w 1883778"/>
                <a:gd name="connsiteY2" fmla="*/ 92405 h 105923"/>
                <a:gd name="connsiteX3" fmla="*/ 1850150 w 1883778"/>
                <a:gd name="connsiteY3" fmla="*/ 105857 h 105923"/>
                <a:gd name="connsiteX4" fmla="*/ 21201 w 1883778"/>
                <a:gd name="connsiteY4" fmla="*/ 104248 h 105923"/>
                <a:gd name="connsiteX5" fmla="*/ 0 w 1883778"/>
                <a:gd name="connsiteY5" fmla="*/ 75006 h 10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3778" h="105923">
                  <a:moveTo>
                    <a:pt x="126911" y="0"/>
                  </a:moveTo>
                  <a:cubicBezTo>
                    <a:pt x="464073" y="877"/>
                    <a:pt x="1356250" y="3363"/>
                    <a:pt x="1472049" y="4679"/>
                  </a:cubicBezTo>
                  <a:cubicBezTo>
                    <a:pt x="1615190" y="6433"/>
                    <a:pt x="1747657" y="89042"/>
                    <a:pt x="1883779" y="92405"/>
                  </a:cubicBezTo>
                  <a:cubicBezTo>
                    <a:pt x="1883779" y="92405"/>
                    <a:pt x="1883779" y="107026"/>
                    <a:pt x="1850150" y="105857"/>
                  </a:cubicBezTo>
                  <a:cubicBezTo>
                    <a:pt x="1816522" y="104687"/>
                    <a:pt x="21201" y="104248"/>
                    <a:pt x="21201" y="104248"/>
                  </a:cubicBezTo>
                  <a:cubicBezTo>
                    <a:pt x="21201" y="104248"/>
                    <a:pt x="0" y="104248"/>
                    <a:pt x="0" y="75006"/>
                  </a:cubicBezTo>
                </a:path>
              </a:pathLst>
            </a:custGeom>
            <a:noFill/>
            <a:ln w="14598" cap="flat">
              <a:solidFill>
                <a:srgbClr val="0BA157"/>
              </a:solidFill>
              <a:prstDash val="solid"/>
              <a:miter/>
            </a:ln>
          </p:spPr>
          <p:txBody>
            <a:bodyPr rtlCol="0" anchor="ctr"/>
            <a:lstStyle/>
            <a:p>
              <a:endParaRPr lang="fr-FR" sz="1350"/>
            </a:p>
          </p:txBody>
        </p:sp>
        <p:sp>
          <p:nvSpPr>
            <p:cNvPr id="823" name="Forme libre : forme 822">
              <a:extLst>
                <a:ext uri="{FF2B5EF4-FFF2-40B4-BE49-F238E27FC236}">
                  <a16:creationId xmlns:a16="http://schemas.microsoft.com/office/drawing/2014/main" id="{20F30631-56E9-418F-8BAD-16F6BB2B64DA}"/>
                </a:ext>
              </a:extLst>
            </p:cNvPr>
            <p:cNvSpPr/>
            <p:nvPr/>
          </p:nvSpPr>
          <p:spPr>
            <a:xfrm>
              <a:off x="3273827" y="2715242"/>
              <a:ext cx="670302" cy="1105602"/>
            </a:xfrm>
            <a:custGeom>
              <a:avLst/>
              <a:gdLst>
                <a:gd name="connsiteX0" fmla="*/ 0 w 670302"/>
                <a:gd name="connsiteY0" fmla="*/ 1105602 h 1105602"/>
                <a:gd name="connsiteX1" fmla="*/ 656047 w 670302"/>
                <a:gd name="connsiteY1" fmla="*/ 1273 h 1105602"/>
                <a:gd name="connsiteX2" fmla="*/ 667744 w 670302"/>
                <a:gd name="connsiteY2" fmla="*/ 16917 h 1105602"/>
                <a:gd name="connsiteX3" fmla="*/ 188027 w 670302"/>
                <a:gd name="connsiteY3" fmla="*/ 1105602 h 1105602"/>
              </a:gdLst>
              <a:ahLst/>
              <a:cxnLst>
                <a:cxn ang="0">
                  <a:pos x="connsiteX0" y="connsiteY0"/>
                </a:cxn>
                <a:cxn ang="0">
                  <a:pos x="connsiteX1" y="connsiteY1"/>
                </a:cxn>
                <a:cxn ang="0">
                  <a:pos x="connsiteX2" y="connsiteY2"/>
                </a:cxn>
                <a:cxn ang="0">
                  <a:pos x="connsiteX3" y="connsiteY3"/>
                </a:cxn>
              </a:cxnLst>
              <a:rect l="l" t="t" r="r" b="b"/>
              <a:pathLst>
                <a:path w="670302" h="1105602">
                  <a:moveTo>
                    <a:pt x="0" y="1105602"/>
                  </a:moveTo>
                  <a:lnTo>
                    <a:pt x="656047" y="1273"/>
                  </a:lnTo>
                  <a:cubicBezTo>
                    <a:pt x="656047" y="1273"/>
                    <a:pt x="677540" y="-6623"/>
                    <a:pt x="667744" y="16917"/>
                  </a:cubicBezTo>
                  <a:cubicBezTo>
                    <a:pt x="657948" y="40457"/>
                    <a:pt x="188027" y="1105602"/>
                    <a:pt x="188027" y="1105602"/>
                  </a:cubicBezTo>
                  <a:close/>
                </a:path>
              </a:pathLst>
            </a:custGeom>
            <a:noFill/>
            <a:ln w="14598" cap="flat">
              <a:solidFill>
                <a:srgbClr val="0BA157"/>
              </a:solidFill>
              <a:prstDash val="solid"/>
              <a:miter/>
            </a:ln>
          </p:spPr>
          <p:txBody>
            <a:bodyPr rtlCol="0" anchor="ctr"/>
            <a:lstStyle/>
            <a:p>
              <a:endParaRPr lang="fr-FR" sz="1350"/>
            </a:p>
          </p:txBody>
        </p:sp>
        <p:sp>
          <p:nvSpPr>
            <p:cNvPr id="824" name="Forme libre : forme 823">
              <a:extLst>
                <a:ext uri="{FF2B5EF4-FFF2-40B4-BE49-F238E27FC236}">
                  <a16:creationId xmlns:a16="http://schemas.microsoft.com/office/drawing/2014/main" id="{A4A9A6E4-8552-4EF0-BB9D-37630E820E59}"/>
                </a:ext>
              </a:extLst>
            </p:cNvPr>
            <p:cNvSpPr/>
            <p:nvPr/>
          </p:nvSpPr>
          <p:spPr>
            <a:xfrm>
              <a:off x="2781682" y="3800375"/>
              <a:ext cx="2085987" cy="21492"/>
            </a:xfrm>
            <a:custGeom>
              <a:avLst/>
              <a:gdLst>
                <a:gd name="connsiteX0" fmla="*/ 0 w 2085987"/>
                <a:gd name="connsiteY0" fmla="*/ 0 h 21492"/>
                <a:gd name="connsiteX1" fmla="*/ 230282 w 2085987"/>
                <a:gd name="connsiteY1" fmla="*/ 0 h 21492"/>
                <a:gd name="connsiteX2" fmla="*/ 2085988 w 2085987"/>
                <a:gd name="connsiteY2" fmla="*/ 0 h 21492"/>
                <a:gd name="connsiteX3" fmla="*/ 2085988 w 2085987"/>
                <a:gd name="connsiteY3" fmla="*/ 21493 h 21492"/>
                <a:gd name="connsiteX4" fmla="*/ 0 w 2085987"/>
                <a:gd name="connsiteY4" fmla="*/ 21493 h 2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87" h="21492">
                  <a:moveTo>
                    <a:pt x="0" y="0"/>
                  </a:moveTo>
                  <a:lnTo>
                    <a:pt x="230282" y="0"/>
                  </a:lnTo>
                  <a:lnTo>
                    <a:pt x="2085988" y="0"/>
                  </a:lnTo>
                  <a:lnTo>
                    <a:pt x="2085988" y="21493"/>
                  </a:lnTo>
                  <a:lnTo>
                    <a:pt x="0" y="21493"/>
                  </a:lnTo>
                </a:path>
              </a:pathLst>
            </a:custGeom>
            <a:noFill/>
            <a:ln w="14598" cap="rnd">
              <a:solidFill>
                <a:srgbClr val="0BA157"/>
              </a:solidFill>
              <a:prstDash val="solid"/>
              <a:round/>
            </a:ln>
          </p:spPr>
          <p:txBody>
            <a:bodyPr rtlCol="0" anchor="ctr"/>
            <a:lstStyle/>
            <a:p>
              <a:endParaRPr lang="fr-FR" sz="1350"/>
            </a:p>
          </p:txBody>
        </p:sp>
        <p:sp>
          <p:nvSpPr>
            <p:cNvPr id="825" name="Forme libre : forme 824">
              <a:extLst>
                <a:ext uri="{FF2B5EF4-FFF2-40B4-BE49-F238E27FC236}">
                  <a16:creationId xmlns:a16="http://schemas.microsoft.com/office/drawing/2014/main" id="{279D367C-30AD-44EF-A211-73CCF8B2CA32}"/>
                </a:ext>
              </a:extLst>
            </p:cNvPr>
            <p:cNvSpPr/>
            <p:nvPr/>
          </p:nvSpPr>
          <p:spPr>
            <a:xfrm>
              <a:off x="3105246" y="3277964"/>
              <a:ext cx="268442" cy="471236"/>
            </a:xfrm>
            <a:custGeom>
              <a:avLst/>
              <a:gdLst>
                <a:gd name="connsiteX0" fmla="*/ 268443 w 268442"/>
                <a:gd name="connsiteY0" fmla="*/ 235692 h 471236"/>
                <a:gd name="connsiteX1" fmla="*/ 134221 w 268442"/>
                <a:gd name="connsiteY1" fmla="*/ 471237 h 471236"/>
                <a:gd name="connsiteX2" fmla="*/ 0 w 268442"/>
                <a:gd name="connsiteY2" fmla="*/ 235692 h 471236"/>
                <a:gd name="connsiteX3" fmla="*/ 134221 w 268442"/>
                <a:gd name="connsiteY3" fmla="*/ 0 h 471236"/>
                <a:gd name="connsiteX4" fmla="*/ 268443 w 268442"/>
                <a:gd name="connsiteY4" fmla="*/ 235692 h 47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42" h="471236">
                  <a:moveTo>
                    <a:pt x="268443" y="235692"/>
                  </a:moveTo>
                  <a:cubicBezTo>
                    <a:pt x="268443" y="365819"/>
                    <a:pt x="208350" y="471237"/>
                    <a:pt x="134221" y="471237"/>
                  </a:cubicBezTo>
                  <a:cubicBezTo>
                    <a:pt x="60093" y="471237"/>
                    <a:pt x="0" y="365819"/>
                    <a:pt x="0" y="235692"/>
                  </a:cubicBezTo>
                  <a:cubicBezTo>
                    <a:pt x="0" y="105564"/>
                    <a:pt x="60093" y="0"/>
                    <a:pt x="134221" y="0"/>
                  </a:cubicBezTo>
                  <a:cubicBezTo>
                    <a:pt x="208350" y="0"/>
                    <a:pt x="268443" y="105564"/>
                    <a:pt x="268443" y="235692"/>
                  </a:cubicBezTo>
                  <a:close/>
                </a:path>
              </a:pathLst>
            </a:custGeom>
            <a:noFill/>
            <a:ln w="14598" cap="flat">
              <a:solidFill>
                <a:srgbClr val="0BA157"/>
              </a:solidFill>
              <a:prstDash val="solid"/>
              <a:miter/>
            </a:ln>
          </p:spPr>
          <p:txBody>
            <a:bodyPr rtlCol="0" anchor="ctr"/>
            <a:lstStyle/>
            <a:p>
              <a:endParaRPr lang="fr-FR" sz="1350"/>
            </a:p>
          </p:txBody>
        </p:sp>
        <p:sp>
          <p:nvSpPr>
            <p:cNvPr id="826" name="Forme libre : forme 825">
              <a:extLst>
                <a:ext uri="{FF2B5EF4-FFF2-40B4-BE49-F238E27FC236}">
                  <a16:creationId xmlns:a16="http://schemas.microsoft.com/office/drawing/2014/main" id="{642F6FF7-846B-49BA-9DC0-1210C7995145}"/>
                </a:ext>
              </a:extLst>
            </p:cNvPr>
            <p:cNvSpPr/>
            <p:nvPr/>
          </p:nvSpPr>
          <p:spPr>
            <a:xfrm>
              <a:off x="3236544" y="3475787"/>
              <a:ext cx="14328" cy="465242"/>
            </a:xfrm>
            <a:custGeom>
              <a:avLst/>
              <a:gdLst>
                <a:gd name="connsiteX0" fmla="*/ 0 w 14328"/>
                <a:gd name="connsiteY0" fmla="*/ 0 h 465242"/>
                <a:gd name="connsiteX1" fmla="*/ 14329 w 14328"/>
                <a:gd name="connsiteY1" fmla="*/ 0 h 465242"/>
                <a:gd name="connsiteX2" fmla="*/ 14329 w 14328"/>
                <a:gd name="connsiteY2" fmla="*/ 465242 h 465242"/>
                <a:gd name="connsiteX3" fmla="*/ 0 w 14328"/>
                <a:gd name="connsiteY3" fmla="*/ 465242 h 465242"/>
              </a:gdLst>
              <a:ahLst/>
              <a:cxnLst>
                <a:cxn ang="0">
                  <a:pos x="connsiteX0" y="connsiteY0"/>
                </a:cxn>
                <a:cxn ang="0">
                  <a:pos x="connsiteX1" y="connsiteY1"/>
                </a:cxn>
                <a:cxn ang="0">
                  <a:pos x="connsiteX2" y="connsiteY2"/>
                </a:cxn>
                <a:cxn ang="0">
                  <a:pos x="connsiteX3" y="connsiteY3"/>
                </a:cxn>
              </a:cxnLst>
              <a:rect l="l" t="t" r="r" b="b"/>
              <a:pathLst>
                <a:path w="14328" h="465242">
                  <a:moveTo>
                    <a:pt x="0" y="0"/>
                  </a:moveTo>
                  <a:lnTo>
                    <a:pt x="14329" y="0"/>
                  </a:lnTo>
                  <a:lnTo>
                    <a:pt x="14329" y="465242"/>
                  </a:lnTo>
                  <a:lnTo>
                    <a:pt x="0" y="465242"/>
                  </a:lnTo>
                  <a:close/>
                </a:path>
              </a:pathLst>
            </a:custGeom>
            <a:solidFill>
              <a:srgbClr val="0BA157"/>
            </a:solidFill>
            <a:ln w="14598" cap="flat">
              <a:noFill/>
              <a:prstDash val="solid"/>
              <a:miter/>
            </a:ln>
          </p:spPr>
          <p:txBody>
            <a:bodyPr rtlCol="0" anchor="ctr"/>
            <a:lstStyle/>
            <a:p>
              <a:endParaRPr lang="fr-FR" sz="1350"/>
            </a:p>
          </p:txBody>
        </p:sp>
        <p:sp>
          <p:nvSpPr>
            <p:cNvPr id="827" name="Forme libre : forme 826">
              <a:extLst>
                <a:ext uri="{FF2B5EF4-FFF2-40B4-BE49-F238E27FC236}">
                  <a16:creationId xmlns:a16="http://schemas.microsoft.com/office/drawing/2014/main" id="{9400051C-D4AC-4C1E-A98A-DD79A0F397F5}"/>
                </a:ext>
              </a:extLst>
            </p:cNvPr>
            <p:cNvSpPr/>
            <p:nvPr/>
          </p:nvSpPr>
          <p:spPr>
            <a:xfrm>
              <a:off x="3241515" y="3526961"/>
              <a:ext cx="38745" cy="54390"/>
            </a:xfrm>
            <a:custGeom>
              <a:avLst/>
              <a:gdLst>
                <a:gd name="connsiteX0" fmla="*/ 8334 w 38745"/>
                <a:gd name="connsiteY0" fmla="*/ 54390 h 54390"/>
                <a:gd name="connsiteX1" fmla="*/ 0 w 38745"/>
                <a:gd name="connsiteY1" fmla="*/ 48688 h 54390"/>
                <a:gd name="connsiteX2" fmla="*/ 30412 w 38745"/>
                <a:gd name="connsiteY2" fmla="*/ 0 h 54390"/>
                <a:gd name="connsiteX3" fmla="*/ 38746 w 38745"/>
                <a:gd name="connsiteY3" fmla="*/ 5702 h 54390"/>
                <a:gd name="connsiteX4" fmla="*/ 8334 w 38745"/>
                <a:gd name="connsiteY4" fmla="*/ 54390 h 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5" h="54390">
                  <a:moveTo>
                    <a:pt x="8334" y="54390"/>
                  </a:moveTo>
                  <a:lnTo>
                    <a:pt x="0" y="48688"/>
                  </a:lnTo>
                  <a:lnTo>
                    <a:pt x="30412" y="0"/>
                  </a:lnTo>
                  <a:lnTo>
                    <a:pt x="38746" y="5702"/>
                  </a:lnTo>
                  <a:lnTo>
                    <a:pt x="8334" y="54390"/>
                  </a:lnTo>
                  <a:close/>
                </a:path>
              </a:pathLst>
            </a:custGeom>
            <a:solidFill>
              <a:srgbClr val="0BA157"/>
            </a:solidFill>
            <a:ln w="14598" cap="flat">
              <a:noFill/>
              <a:prstDash val="solid"/>
              <a:miter/>
            </a:ln>
          </p:spPr>
          <p:txBody>
            <a:bodyPr rtlCol="0" anchor="ctr"/>
            <a:lstStyle/>
            <a:p>
              <a:endParaRPr lang="fr-FR" sz="1350"/>
            </a:p>
          </p:txBody>
        </p:sp>
        <p:sp>
          <p:nvSpPr>
            <p:cNvPr id="828" name="Forme libre : forme 827">
              <a:extLst>
                <a:ext uri="{FF2B5EF4-FFF2-40B4-BE49-F238E27FC236}">
                  <a16:creationId xmlns:a16="http://schemas.microsoft.com/office/drawing/2014/main" id="{BB866F91-6195-4E13-B5F3-D69E638323D0}"/>
                </a:ext>
              </a:extLst>
            </p:cNvPr>
            <p:cNvSpPr/>
            <p:nvPr/>
          </p:nvSpPr>
          <p:spPr>
            <a:xfrm>
              <a:off x="3207594" y="3627408"/>
              <a:ext cx="38160" cy="54682"/>
            </a:xfrm>
            <a:custGeom>
              <a:avLst/>
              <a:gdLst>
                <a:gd name="connsiteX0" fmla="*/ 38161 w 38160"/>
                <a:gd name="connsiteY0" fmla="*/ 49127 h 54682"/>
                <a:gd name="connsiteX1" fmla="*/ 29681 w 38160"/>
                <a:gd name="connsiteY1" fmla="*/ 54683 h 54682"/>
                <a:gd name="connsiteX2" fmla="*/ 0 w 38160"/>
                <a:gd name="connsiteY2" fmla="*/ 5556 h 54682"/>
                <a:gd name="connsiteX3" fmla="*/ 8334 w 38160"/>
                <a:gd name="connsiteY3" fmla="*/ 0 h 54682"/>
                <a:gd name="connsiteX4" fmla="*/ 38161 w 38160"/>
                <a:gd name="connsiteY4" fmla="*/ 49127 h 5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0" h="54682">
                  <a:moveTo>
                    <a:pt x="38161" y="49127"/>
                  </a:moveTo>
                  <a:lnTo>
                    <a:pt x="29681" y="54683"/>
                  </a:lnTo>
                  <a:lnTo>
                    <a:pt x="0" y="5556"/>
                  </a:lnTo>
                  <a:lnTo>
                    <a:pt x="8334" y="0"/>
                  </a:lnTo>
                  <a:lnTo>
                    <a:pt x="38161" y="49127"/>
                  </a:lnTo>
                  <a:close/>
                </a:path>
              </a:pathLst>
            </a:custGeom>
            <a:solidFill>
              <a:srgbClr val="0BA157"/>
            </a:solidFill>
            <a:ln w="14598" cap="flat">
              <a:noFill/>
              <a:prstDash val="solid"/>
              <a:miter/>
            </a:ln>
          </p:spPr>
          <p:txBody>
            <a:bodyPr rtlCol="0" anchor="ctr"/>
            <a:lstStyle/>
            <a:p>
              <a:endParaRPr lang="fr-FR" sz="1350"/>
            </a:p>
          </p:txBody>
        </p:sp>
        <p:sp>
          <p:nvSpPr>
            <p:cNvPr id="829" name="Forme libre : forme 828">
              <a:extLst>
                <a:ext uri="{FF2B5EF4-FFF2-40B4-BE49-F238E27FC236}">
                  <a16:creationId xmlns:a16="http://schemas.microsoft.com/office/drawing/2014/main" id="{91E89E68-E17A-47E6-A98D-70835774130D}"/>
                </a:ext>
              </a:extLst>
            </p:cNvPr>
            <p:cNvSpPr/>
            <p:nvPr/>
          </p:nvSpPr>
          <p:spPr>
            <a:xfrm>
              <a:off x="2848647" y="3383967"/>
              <a:ext cx="225603" cy="395938"/>
            </a:xfrm>
            <a:custGeom>
              <a:avLst/>
              <a:gdLst>
                <a:gd name="connsiteX0" fmla="*/ 225603 w 225603"/>
                <a:gd name="connsiteY0" fmla="*/ 197969 h 395938"/>
                <a:gd name="connsiteX1" fmla="*/ 112728 w 225603"/>
                <a:gd name="connsiteY1" fmla="*/ 395939 h 395938"/>
                <a:gd name="connsiteX2" fmla="*/ 0 w 225603"/>
                <a:gd name="connsiteY2" fmla="*/ 197969 h 395938"/>
                <a:gd name="connsiteX3" fmla="*/ 112728 w 225603"/>
                <a:gd name="connsiteY3" fmla="*/ 0 h 395938"/>
                <a:gd name="connsiteX4" fmla="*/ 225603 w 225603"/>
                <a:gd name="connsiteY4" fmla="*/ 197969 h 39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03" h="395938">
                  <a:moveTo>
                    <a:pt x="225603" y="197969"/>
                  </a:moveTo>
                  <a:cubicBezTo>
                    <a:pt x="225603" y="307189"/>
                    <a:pt x="175014" y="395939"/>
                    <a:pt x="112728" y="395939"/>
                  </a:cubicBezTo>
                  <a:cubicBezTo>
                    <a:pt x="50443" y="395939"/>
                    <a:pt x="0" y="307189"/>
                    <a:pt x="0" y="197969"/>
                  </a:cubicBezTo>
                  <a:cubicBezTo>
                    <a:pt x="0" y="88750"/>
                    <a:pt x="50443" y="0"/>
                    <a:pt x="112728" y="0"/>
                  </a:cubicBezTo>
                  <a:cubicBezTo>
                    <a:pt x="175014" y="0"/>
                    <a:pt x="225603" y="88896"/>
                    <a:pt x="225603" y="197969"/>
                  </a:cubicBezTo>
                  <a:close/>
                </a:path>
              </a:pathLst>
            </a:custGeom>
            <a:noFill/>
            <a:ln w="14598" cap="flat">
              <a:solidFill>
                <a:srgbClr val="0BA157"/>
              </a:solidFill>
              <a:prstDash val="solid"/>
              <a:miter/>
            </a:ln>
          </p:spPr>
          <p:txBody>
            <a:bodyPr rtlCol="0" anchor="ctr"/>
            <a:lstStyle/>
            <a:p>
              <a:endParaRPr lang="fr-FR" sz="1350"/>
            </a:p>
          </p:txBody>
        </p:sp>
        <p:sp>
          <p:nvSpPr>
            <p:cNvPr id="830" name="Forme libre : forme 829">
              <a:extLst>
                <a:ext uri="{FF2B5EF4-FFF2-40B4-BE49-F238E27FC236}">
                  <a16:creationId xmlns:a16="http://schemas.microsoft.com/office/drawing/2014/main" id="{AEB2ED31-53B7-43FE-8AA0-81FFD492A962}"/>
                </a:ext>
              </a:extLst>
            </p:cNvPr>
            <p:cNvSpPr/>
            <p:nvPr/>
          </p:nvSpPr>
          <p:spPr>
            <a:xfrm>
              <a:off x="2959036" y="3550208"/>
              <a:ext cx="11989" cy="390967"/>
            </a:xfrm>
            <a:custGeom>
              <a:avLst/>
              <a:gdLst>
                <a:gd name="connsiteX0" fmla="*/ 0 w 11989"/>
                <a:gd name="connsiteY0" fmla="*/ 0 h 390967"/>
                <a:gd name="connsiteX1" fmla="*/ 11989 w 11989"/>
                <a:gd name="connsiteY1" fmla="*/ 0 h 390967"/>
                <a:gd name="connsiteX2" fmla="*/ 11989 w 11989"/>
                <a:gd name="connsiteY2" fmla="*/ 390967 h 390967"/>
                <a:gd name="connsiteX3" fmla="*/ 0 w 11989"/>
                <a:gd name="connsiteY3" fmla="*/ 390967 h 390967"/>
              </a:gdLst>
              <a:ahLst/>
              <a:cxnLst>
                <a:cxn ang="0">
                  <a:pos x="connsiteX0" y="connsiteY0"/>
                </a:cxn>
                <a:cxn ang="0">
                  <a:pos x="connsiteX1" y="connsiteY1"/>
                </a:cxn>
                <a:cxn ang="0">
                  <a:pos x="connsiteX2" y="connsiteY2"/>
                </a:cxn>
                <a:cxn ang="0">
                  <a:pos x="connsiteX3" y="connsiteY3"/>
                </a:cxn>
              </a:cxnLst>
              <a:rect l="l" t="t" r="r" b="b"/>
              <a:pathLst>
                <a:path w="11989" h="390967">
                  <a:moveTo>
                    <a:pt x="0" y="0"/>
                  </a:moveTo>
                  <a:lnTo>
                    <a:pt x="11989" y="0"/>
                  </a:lnTo>
                  <a:lnTo>
                    <a:pt x="11989" y="390967"/>
                  </a:lnTo>
                  <a:lnTo>
                    <a:pt x="0" y="390967"/>
                  </a:lnTo>
                  <a:close/>
                </a:path>
              </a:pathLst>
            </a:custGeom>
            <a:solidFill>
              <a:srgbClr val="0BA157"/>
            </a:solidFill>
            <a:ln w="14598" cap="flat">
              <a:noFill/>
              <a:prstDash val="solid"/>
              <a:miter/>
            </a:ln>
          </p:spPr>
          <p:txBody>
            <a:bodyPr rtlCol="0" anchor="ctr"/>
            <a:lstStyle/>
            <a:p>
              <a:endParaRPr lang="fr-FR" sz="1350"/>
            </a:p>
          </p:txBody>
        </p:sp>
        <p:sp>
          <p:nvSpPr>
            <p:cNvPr id="831" name="Forme libre : forme 830">
              <a:extLst>
                <a:ext uri="{FF2B5EF4-FFF2-40B4-BE49-F238E27FC236}">
                  <a16:creationId xmlns:a16="http://schemas.microsoft.com/office/drawing/2014/main" id="{1D81BDBD-4852-4551-A5B0-19B7E2AC7762}"/>
                </a:ext>
              </a:extLst>
            </p:cNvPr>
            <p:cNvSpPr/>
            <p:nvPr/>
          </p:nvSpPr>
          <p:spPr>
            <a:xfrm>
              <a:off x="2963130" y="3593048"/>
              <a:ext cx="32604" cy="45764"/>
            </a:xfrm>
            <a:custGeom>
              <a:avLst/>
              <a:gdLst>
                <a:gd name="connsiteX0" fmla="*/ 7018 w 32604"/>
                <a:gd name="connsiteY0" fmla="*/ 45764 h 45764"/>
                <a:gd name="connsiteX1" fmla="*/ 0 w 32604"/>
                <a:gd name="connsiteY1" fmla="*/ 40939 h 45764"/>
                <a:gd name="connsiteX2" fmla="*/ 25441 w 32604"/>
                <a:gd name="connsiteY2" fmla="*/ 0 h 45764"/>
                <a:gd name="connsiteX3" fmla="*/ 32605 w 32604"/>
                <a:gd name="connsiteY3" fmla="*/ 4825 h 45764"/>
                <a:gd name="connsiteX4" fmla="*/ 7018 w 32604"/>
                <a:gd name="connsiteY4" fmla="*/ 45764 h 45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 h="45764">
                  <a:moveTo>
                    <a:pt x="7018" y="45764"/>
                  </a:moveTo>
                  <a:lnTo>
                    <a:pt x="0" y="40939"/>
                  </a:lnTo>
                  <a:lnTo>
                    <a:pt x="25441" y="0"/>
                  </a:lnTo>
                  <a:lnTo>
                    <a:pt x="32605" y="4825"/>
                  </a:lnTo>
                  <a:lnTo>
                    <a:pt x="7018" y="45764"/>
                  </a:lnTo>
                  <a:close/>
                </a:path>
              </a:pathLst>
            </a:custGeom>
            <a:solidFill>
              <a:srgbClr val="0BA157"/>
            </a:solidFill>
            <a:ln w="14598" cap="flat">
              <a:noFill/>
              <a:prstDash val="solid"/>
              <a:miter/>
            </a:ln>
          </p:spPr>
          <p:txBody>
            <a:bodyPr rtlCol="0" anchor="ctr"/>
            <a:lstStyle/>
            <a:p>
              <a:endParaRPr lang="fr-FR" sz="1350"/>
            </a:p>
          </p:txBody>
        </p:sp>
        <p:sp>
          <p:nvSpPr>
            <p:cNvPr id="832" name="Forme libre : forme 831">
              <a:extLst>
                <a:ext uri="{FF2B5EF4-FFF2-40B4-BE49-F238E27FC236}">
                  <a16:creationId xmlns:a16="http://schemas.microsoft.com/office/drawing/2014/main" id="{E245F589-FCA1-4101-934E-8C00E2F12AAF}"/>
                </a:ext>
              </a:extLst>
            </p:cNvPr>
            <p:cNvSpPr/>
            <p:nvPr/>
          </p:nvSpPr>
          <p:spPr>
            <a:xfrm>
              <a:off x="2934618" y="3677558"/>
              <a:ext cx="32020" cy="45910"/>
            </a:xfrm>
            <a:custGeom>
              <a:avLst/>
              <a:gdLst>
                <a:gd name="connsiteX0" fmla="*/ 32020 w 32020"/>
                <a:gd name="connsiteY0" fmla="*/ 41232 h 45910"/>
                <a:gd name="connsiteX1" fmla="*/ 24856 w 32020"/>
                <a:gd name="connsiteY1" fmla="*/ 45910 h 45910"/>
                <a:gd name="connsiteX2" fmla="*/ 0 w 32020"/>
                <a:gd name="connsiteY2" fmla="*/ 4532 h 45910"/>
                <a:gd name="connsiteX3" fmla="*/ 7018 w 32020"/>
                <a:gd name="connsiteY3" fmla="*/ 0 h 45910"/>
                <a:gd name="connsiteX4" fmla="*/ 32020 w 32020"/>
                <a:gd name="connsiteY4" fmla="*/ 41232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0" h="45910">
                  <a:moveTo>
                    <a:pt x="32020" y="41232"/>
                  </a:moveTo>
                  <a:lnTo>
                    <a:pt x="24856" y="45910"/>
                  </a:lnTo>
                  <a:lnTo>
                    <a:pt x="0" y="4532"/>
                  </a:lnTo>
                  <a:lnTo>
                    <a:pt x="7018" y="0"/>
                  </a:lnTo>
                  <a:lnTo>
                    <a:pt x="32020" y="41232"/>
                  </a:lnTo>
                  <a:close/>
                </a:path>
              </a:pathLst>
            </a:custGeom>
            <a:solidFill>
              <a:srgbClr val="0BA157"/>
            </a:solidFill>
            <a:ln w="14598" cap="flat">
              <a:noFill/>
              <a:prstDash val="solid"/>
              <a:miter/>
            </a:ln>
          </p:spPr>
          <p:txBody>
            <a:bodyPr rtlCol="0" anchor="ctr"/>
            <a:lstStyle/>
            <a:p>
              <a:endParaRPr lang="fr-FR" sz="1350"/>
            </a:p>
          </p:txBody>
        </p:sp>
        <p:sp>
          <p:nvSpPr>
            <p:cNvPr id="833" name="Forme libre : forme 832">
              <a:extLst>
                <a:ext uri="{FF2B5EF4-FFF2-40B4-BE49-F238E27FC236}">
                  <a16:creationId xmlns:a16="http://schemas.microsoft.com/office/drawing/2014/main" id="{452A5E8B-B107-415B-8EF5-4555F3136F09}"/>
                </a:ext>
              </a:extLst>
            </p:cNvPr>
            <p:cNvSpPr/>
            <p:nvPr/>
          </p:nvSpPr>
          <p:spPr>
            <a:xfrm>
              <a:off x="2631962" y="3502836"/>
              <a:ext cx="217721" cy="212590"/>
            </a:xfrm>
            <a:custGeom>
              <a:avLst/>
              <a:gdLst>
                <a:gd name="connsiteX0" fmla="*/ 48103 w 217721"/>
                <a:gd name="connsiteY0" fmla="*/ 193583 h 212590"/>
                <a:gd name="connsiteX1" fmla="*/ 48103 w 217721"/>
                <a:gd name="connsiteY1" fmla="*/ 197092 h 212590"/>
                <a:gd name="connsiteX2" fmla="*/ 48103 w 217721"/>
                <a:gd name="connsiteY2" fmla="*/ 212590 h 212590"/>
                <a:gd name="connsiteX3" fmla="*/ 150451 w 217721"/>
                <a:gd name="connsiteY3" fmla="*/ 179254 h 212590"/>
                <a:gd name="connsiteX4" fmla="*/ 150451 w 217721"/>
                <a:gd name="connsiteY4" fmla="*/ 78808 h 212590"/>
                <a:gd name="connsiteX5" fmla="*/ 184079 w 217721"/>
                <a:gd name="connsiteY5" fmla="*/ 85533 h 212590"/>
                <a:gd name="connsiteX6" fmla="*/ 217708 w 217721"/>
                <a:gd name="connsiteY6" fmla="*/ 66526 h 212590"/>
                <a:gd name="connsiteX7" fmla="*/ 186565 w 217721"/>
                <a:gd name="connsiteY7" fmla="*/ 0 h 212590"/>
                <a:gd name="connsiteX8" fmla="*/ 161855 w 217721"/>
                <a:gd name="connsiteY8" fmla="*/ 16668 h 212590"/>
                <a:gd name="connsiteX9" fmla="*/ 170920 w 217721"/>
                <a:gd name="connsiteY9" fmla="*/ 50297 h 212590"/>
                <a:gd name="connsiteX10" fmla="*/ 140801 w 217721"/>
                <a:gd name="connsiteY10" fmla="*/ 30997 h 212590"/>
                <a:gd name="connsiteX11" fmla="*/ 127057 w 217721"/>
                <a:gd name="connsiteY11" fmla="*/ 25441 h 212590"/>
                <a:gd name="connsiteX12" fmla="*/ 94891 w 217721"/>
                <a:gd name="connsiteY12" fmla="*/ 25441 h 212590"/>
                <a:gd name="connsiteX13" fmla="*/ 92990 w 217721"/>
                <a:gd name="connsiteY13" fmla="*/ 26318 h 212590"/>
                <a:gd name="connsiteX14" fmla="*/ 92990 w 217721"/>
                <a:gd name="connsiteY14" fmla="*/ 26318 h 212590"/>
                <a:gd name="connsiteX15" fmla="*/ 0 w 217721"/>
                <a:gd name="connsiteY15" fmla="*/ 99423 h 212590"/>
                <a:gd name="connsiteX16" fmla="*/ 49419 w 217721"/>
                <a:gd name="connsiteY16" fmla="*/ 147965 h 212590"/>
                <a:gd name="connsiteX17" fmla="*/ 37138 w 217721"/>
                <a:gd name="connsiteY17" fmla="*/ 112144 h 212590"/>
                <a:gd name="connsiteX18" fmla="*/ 51759 w 217721"/>
                <a:gd name="connsiteY18" fmla="*/ 100154 h 2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21" h="212590">
                  <a:moveTo>
                    <a:pt x="48103" y="193583"/>
                  </a:moveTo>
                  <a:lnTo>
                    <a:pt x="48103" y="197092"/>
                  </a:lnTo>
                  <a:lnTo>
                    <a:pt x="48103" y="212590"/>
                  </a:lnTo>
                  <a:moveTo>
                    <a:pt x="150451" y="179254"/>
                  </a:moveTo>
                  <a:lnTo>
                    <a:pt x="150451" y="78808"/>
                  </a:lnTo>
                  <a:cubicBezTo>
                    <a:pt x="150451" y="78808"/>
                    <a:pt x="159955" y="80416"/>
                    <a:pt x="184079" y="85533"/>
                  </a:cubicBezTo>
                  <a:cubicBezTo>
                    <a:pt x="208204" y="90651"/>
                    <a:pt x="218146" y="80123"/>
                    <a:pt x="217708" y="66526"/>
                  </a:cubicBezTo>
                  <a:cubicBezTo>
                    <a:pt x="217269" y="52928"/>
                    <a:pt x="186565" y="0"/>
                    <a:pt x="186565" y="0"/>
                  </a:cubicBezTo>
                  <a:lnTo>
                    <a:pt x="161855" y="16668"/>
                  </a:lnTo>
                  <a:cubicBezTo>
                    <a:pt x="161855" y="16668"/>
                    <a:pt x="170335" y="49565"/>
                    <a:pt x="170920" y="50297"/>
                  </a:cubicBezTo>
                  <a:cubicBezTo>
                    <a:pt x="160365" y="44711"/>
                    <a:pt x="150290" y="38249"/>
                    <a:pt x="140801" y="30997"/>
                  </a:cubicBezTo>
                  <a:cubicBezTo>
                    <a:pt x="131736" y="23686"/>
                    <a:pt x="127057" y="25441"/>
                    <a:pt x="127057" y="25441"/>
                  </a:cubicBezTo>
                  <a:lnTo>
                    <a:pt x="94891" y="25441"/>
                  </a:lnTo>
                  <a:lnTo>
                    <a:pt x="92990" y="26318"/>
                  </a:lnTo>
                  <a:lnTo>
                    <a:pt x="92990" y="26318"/>
                  </a:lnTo>
                  <a:cubicBezTo>
                    <a:pt x="81293" y="26318"/>
                    <a:pt x="2486" y="78223"/>
                    <a:pt x="0" y="99423"/>
                  </a:cubicBezTo>
                  <a:moveTo>
                    <a:pt x="49419" y="147965"/>
                  </a:moveTo>
                  <a:cubicBezTo>
                    <a:pt x="43863" y="138462"/>
                    <a:pt x="33336" y="118723"/>
                    <a:pt x="37138" y="112144"/>
                  </a:cubicBezTo>
                  <a:cubicBezTo>
                    <a:pt x="40727" y="106792"/>
                    <a:pt x="45812" y="102625"/>
                    <a:pt x="51759" y="100154"/>
                  </a:cubicBezTo>
                  <a:close/>
                </a:path>
              </a:pathLst>
            </a:custGeom>
            <a:noFill/>
            <a:ln w="14598" cap="rnd">
              <a:solidFill>
                <a:srgbClr val="0BA157"/>
              </a:solidFill>
              <a:prstDash val="solid"/>
              <a:round/>
            </a:ln>
          </p:spPr>
          <p:txBody>
            <a:bodyPr rtlCol="0" anchor="ctr"/>
            <a:lstStyle/>
            <a:p>
              <a:endParaRPr lang="fr-FR" sz="1350"/>
            </a:p>
          </p:txBody>
        </p:sp>
        <p:sp>
          <p:nvSpPr>
            <p:cNvPr id="834" name="Forme libre : forme 833">
              <a:extLst>
                <a:ext uri="{FF2B5EF4-FFF2-40B4-BE49-F238E27FC236}">
                  <a16:creationId xmlns:a16="http://schemas.microsoft.com/office/drawing/2014/main" id="{996EFA94-1856-4431-B086-D86B6B3175EE}"/>
                </a:ext>
              </a:extLst>
            </p:cNvPr>
            <p:cNvSpPr/>
            <p:nvPr/>
          </p:nvSpPr>
          <p:spPr>
            <a:xfrm>
              <a:off x="2786429" y="3462304"/>
              <a:ext cx="27503" cy="42141"/>
            </a:xfrm>
            <a:custGeom>
              <a:avLst/>
              <a:gdLst>
                <a:gd name="connsiteX0" fmla="*/ 26103 w 27503"/>
                <a:gd name="connsiteY0" fmla="*/ 31467 h 42141"/>
                <a:gd name="connsiteX1" fmla="*/ 23033 w 27503"/>
                <a:gd name="connsiteY1" fmla="*/ 7196 h 42141"/>
                <a:gd name="connsiteX2" fmla="*/ 3002 w 27503"/>
                <a:gd name="connsiteY2" fmla="*/ 763 h 42141"/>
                <a:gd name="connsiteX3" fmla="*/ 7973 w 27503"/>
                <a:gd name="connsiteY3" fmla="*/ 11582 h 42141"/>
                <a:gd name="connsiteX4" fmla="*/ 9435 w 27503"/>
                <a:gd name="connsiteY4" fmla="*/ 40825 h 42141"/>
                <a:gd name="connsiteX5" fmla="*/ 26103 w 27503"/>
                <a:gd name="connsiteY5" fmla="*/ 31467 h 4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03" h="42141">
                  <a:moveTo>
                    <a:pt x="26103" y="31467"/>
                  </a:moveTo>
                  <a:cubicBezTo>
                    <a:pt x="26103" y="31467"/>
                    <a:pt x="30782" y="11582"/>
                    <a:pt x="23033" y="7196"/>
                  </a:cubicBezTo>
                  <a:cubicBezTo>
                    <a:pt x="15284" y="2810"/>
                    <a:pt x="8412" y="-1869"/>
                    <a:pt x="3002" y="763"/>
                  </a:cubicBezTo>
                  <a:cubicBezTo>
                    <a:pt x="-2408" y="3394"/>
                    <a:pt x="-361" y="8366"/>
                    <a:pt x="7973" y="11582"/>
                  </a:cubicBezTo>
                  <a:cubicBezTo>
                    <a:pt x="7973" y="11582"/>
                    <a:pt x="-507" y="37023"/>
                    <a:pt x="9435" y="40825"/>
                  </a:cubicBezTo>
                  <a:cubicBezTo>
                    <a:pt x="19378" y="44626"/>
                    <a:pt x="22009" y="39801"/>
                    <a:pt x="26103" y="31467"/>
                  </a:cubicBezTo>
                  <a:close/>
                </a:path>
              </a:pathLst>
            </a:custGeom>
            <a:noFill/>
            <a:ln w="14598" cap="rnd">
              <a:solidFill>
                <a:srgbClr val="0BA157"/>
              </a:solidFill>
              <a:prstDash val="solid"/>
              <a:round/>
            </a:ln>
          </p:spPr>
          <p:txBody>
            <a:bodyPr rtlCol="0" anchor="ctr"/>
            <a:lstStyle/>
            <a:p>
              <a:endParaRPr lang="fr-FR" sz="1350"/>
            </a:p>
          </p:txBody>
        </p:sp>
        <p:sp>
          <p:nvSpPr>
            <p:cNvPr id="835" name="Forme libre : forme 834">
              <a:extLst>
                <a:ext uri="{FF2B5EF4-FFF2-40B4-BE49-F238E27FC236}">
                  <a16:creationId xmlns:a16="http://schemas.microsoft.com/office/drawing/2014/main" id="{EEFDF906-5D83-4CA6-8DEB-2DB50394A51D}"/>
                </a:ext>
              </a:extLst>
            </p:cNvPr>
            <p:cNvSpPr/>
            <p:nvPr/>
          </p:nvSpPr>
          <p:spPr>
            <a:xfrm>
              <a:off x="2794256" y="3493771"/>
              <a:ext cx="23539" cy="25733"/>
            </a:xfrm>
            <a:custGeom>
              <a:avLst/>
              <a:gdLst>
                <a:gd name="connsiteX0" fmla="*/ 23540 w 23539"/>
                <a:gd name="connsiteY0" fmla="*/ 9065 h 25733"/>
                <a:gd name="connsiteX1" fmla="*/ 18276 w 23539"/>
                <a:gd name="connsiteY1" fmla="*/ 0 h 25733"/>
                <a:gd name="connsiteX2" fmla="*/ 0 w 23539"/>
                <a:gd name="connsiteY2" fmla="*/ 25733 h 25733"/>
                <a:gd name="connsiteX3" fmla="*/ 23540 w 23539"/>
                <a:gd name="connsiteY3" fmla="*/ 9065 h 25733"/>
              </a:gdLst>
              <a:ahLst/>
              <a:cxnLst>
                <a:cxn ang="0">
                  <a:pos x="connsiteX0" y="connsiteY0"/>
                </a:cxn>
                <a:cxn ang="0">
                  <a:pos x="connsiteX1" y="connsiteY1"/>
                </a:cxn>
                <a:cxn ang="0">
                  <a:pos x="connsiteX2" y="connsiteY2"/>
                </a:cxn>
                <a:cxn ang="0">
                  <a:pos x="connsiteX3" y="connsiteY3"/>
                </a:cxn>
              </a:cxnLst>
              <a:rect l="l" t="t" r="r" b="b"/>
              <a:pathLst>
                <a:path w="23539" h="25733">
                  <a:moveTo>
                    <a:pt x="23540" y="9065"/>
                  </a:moveTo>
                  <a:lnTo>
                    <a:pt x="18276" y="0"/>
                  </a:lnTo>
                  <a:lnTo>
                    <a:pt x="0" y="25733"/>
                  </a:lnTo>
                  <a:lnTo>
                    <a:pt x="23540" y="9065"/>
                  </a:lnTo>
                  <a:close/>
                </a:path>
              </a:pathLst>
            </a:custGeom>
            <a:noFill/>
            <a:ln w="14598" cap="rnd">
              <a:solidFill>
                <a:srgbClr val="0BA157"/>
              </a:solidFill>
              <a:prstDash val="solid"/>
              <a:round/>
            </a:ln>
          </p:spPr>
          <p:txBody>
            <a:bodyPr rtlCol="0" anchor="ctr"/>
            <a:lstStyle/>
            <a:p>
              <a:endParaRPr lang="fr-FR" sz="1350"/>
            </a:p>
          </p:txBody>
        </p:sp>
        <p:sp>
          <p:nvSpPr>
            <p:cNvPr id="836" name="Forme libre : forme 835">
              <a:extLst>
                <a:ext uri="{FF2B5EF4-FFF2-40B4-BE49-F238E27FC236}">
                  <a16:creationId xmlns:a16="http://schemas.microsoft.com/office/drawing/2014/main" id="{30BC19FF-69F3-4070-B475-222E2BB5439D}"/>
                </a:ext>
              </a:extLst>
            </p:cNvPr>
            <p:cNvSpPr/>
            <p:nvPr/>
          </p:nvSpPr>
          <p:spPr>
            <a:xfrm rot="-4531800">
              <a:off x="2776086" y="3481391"/>
              <a:ext cx="32020" cy="7164"/>
            </a:xfrm>
            <a:custGeom>
              <a:avLst/>
              <a:gdLst>
                <a:gd name="connsiteX0" fmla="*/ 28804 w 32020"/>
                <a:gd name="connsiteY0" fmla="*/ 0 h 7164"/>
                <a:gd name="connsiteX1" fmla="*/ 32020 w 32020"/>
                <a:gd name="connsiteY1" fmla="*/ 0 h 7164"/>
                <a:gd name="connsiteX2" fmla="*/ 32020 w 32020"/>
                <a:gd name="connsiteY2" fmla="*/ 7164 h 7164"/>
                <a:gd name="connsiteX3" fmla="*/ 28804 w 32020"/>
                <a:gd name="connsiteY3" fmla="*/ 7164 h 7164"/>
                <a:gd name="connsiteX4" fmla="*/ 3217 w 32020"/>
                <a:gd name="connsiteY4" fmla="*/ 7164 h 7164"/>
                <a:gd name="connsiteX5" fmla="*/ 0 w 32020"/>
                <a:gd name="connsiteY5" fmla="*/ 7164 h 7164"/>
                <a:gd name="connsiteX6" fmla="*/ 0 w 32020"/>
                <a:gd name="connsiteY6" fmla="*/ 0 h 7164"/>
                <a:gd name="connsiteX7" fmla="*/ 3217 w 32020"/>
                <a:gd name="connsiteY7" fmla="*/ 0 h 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0" h="7164">
                  <a:moveTo>
                    <a:pt x="28804" y="0"/>
                  </a:moveTo>
                  <a:cubicBezTo>
                    <a:pt x="30580" y="0"/>
                    <a:pt x="32020" y="0"/>
                    <a:pt x="32020" y="0"/>
                  </a:cubicBezTo>
                  <a:lnTo>
                    <a:pt x="32020" y="7164"/>
                  </a:lnTo>
                  <a:cubicBezTo>
                    <a:pt x="32020" y="7164"/>
                    <a:pt x="30580" y="7164"/>
                    <a:pt x="28804" y="7164"/>
                  </a:cubicBezTo>
                  <a:lnTo>
                    <a:pt x="3217" y="7164"/>
                  </a:lnTo>
                  <a:cubicBezTo>
                    <a:pt x="1440" y="7164"/>
                    <a:pt x="0" y="7164"/>
                    <a:pt x="0" y="7164"/>
                  </a:cubicBezTo>
                  <a:lnTo>
                    <a:pt x="0" y="0"/>
                  </a:lnTo>
                  <a:cubicBezTo>
                    <a:pt x="0" y="0"/>
                    <a:pt x="1440" y="0"/>
                    <a:pt x="3217" y="0"/>
                  </a:cubicBezTo>
                  <a:close/>
                </a:path>
              </a:pathLst>
            </a:custGeom>
            <a:noFill/>
            <a:ln w="14598" cap="rnd">
              <a:solidFill>
                <a:srgbClr val="0BA157"/>
              </a:solidFill>
              <a:prstDash val="solid"/>
              <a:round/>
            </a:ln>
          </p:spPr>
          <p:txBody>
            <a:bodyPr rtlCol="0" anchor="ctr"/>
            <a:lstStyle/>
            <a:p>
              <a:endParaRPr lang="fr-FR" sz="1350"/>
            </a:p>
          </p:txBody>
        </p:sp>
        <p:sp>
          <p:nvSpPr>
            <p:cNvPr id="837" name="Forme libre : forme 836">
              <a:extLst>
                <a:ext uri="{FF2B5EF4-FFF2-40B4-BE49-F238E27FC236}">
                  <a16:creationId xmlns:a16="http://schemas.microsoft.com/office/drawing/2014/main" id="{B75F680C-B76E-4C5D-904A-0FA1E1FA5F84}"/>
                </a:ext>
              </a:extLst>
            </p:cNvPr>
            <p:cNvSpPr/>
            <p:nvPr/>
          </p:nvSpPr>
          <p:spPr>
            <a:xfrm>
              <a:off x="2721307" y="3441715"/>
              <a:ext cx="61983" cy="97234"/>
            </a:xfrm>
            <a:custGeom>
              <a:avLst/>
              <a:gdLst>
                <a:gd name="connsiteX0" fmla="*/ 429 w 61983"/>
                <a:gd name="connsiteY0" fmla="*/ 27054 h 97234"/>
                <a:gd name="connsiteX1" fmla="*/ 36397 w 61983"/>
                <a:gd name="connsiteY1" fmla="*/ 5 h 97234"/>
                <a:gd name="connsiteX2" fmla="*/ 51018 w 61983"/>
                <a:gd name="connsiteY2" fmla="*/ 5 h 97234"/>
                <a:gd name="connsiteX3" fmla="*/ 61983 w 61983"/>
                <a:gd name="connsiteY3" fmla="*/ 10971 h 97234"/>
                <a:gd name="connsiteX4" fmla="*/ 61983 w 61983"/>
                <a:gd name="connsiteY4" fmla="*/ 60390 h 97234"/>
                <a:gd name="connsiteX5" fmla="*/ 51018 w 61983"/>
                <a:gd name="connsiteY5" fmla="*/ 71356 h 97234"/>
                <a:gd name="connsiteX6" fmla="*/ 39028 w 61983"/>
                <a:gd name="connsiteY6" fmla="*/ 71356 h 97234"/>
                <a:gd name="connsiteX7" fmla="*/ 39028 w 61983"/>
                <a:gd name="connsiteY7" fmla="*/ 85977 h 97234"/>
                <a:gd name="connsiteX8" fmla="*/ 22507 w 61983"/>
                <a:gd name="connsiteY8" fmla="*/ 97235 h 97234"/>
                <a:gd name="connsiteX9" fmla="*/ 7886 w 61983"/>
                <a:gd name="connsiteY9" fmla="*/ 86854 h 97234"/>
                <a:gd name="connsiteX10" fmla="*/ 7886 w 61983"/>
                <a:gd name="connsiteY10" fmla="*/ 70478 h 97234"/>
                <a:gd name="connsiteX11" fmla="*/ 429 w 61983"/>
                <a:gd name="connsiteY11" fmla="*/ 27054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83" h="97234">
                  <a:moveTo>
                    <a:pt x="429" y="27054"/>
                  </a:moveTo>
                  <a:cubicBezTo>
                    <a:pt x="1160" y="-1019"/>
                    <a:pt x="36397" y="5"/>
                    <a:pt x="36397" y="5"/>
                  </a:cubicBezTo>
                  <a:lnTo>
                    <a:pt x="51018" y="5"/>
                  </a:lnTo>
                  <a:cubicBezTo>
                    <a:pt x="57042" y="78"/>
                    <a:pt x="61905" y="4947"/>
                    <a:pt x="61983" y="10971"/>
                  </a:cubicBezTo>
                  <a:lnTo>
                    <a:pt x="61983" y="60390"/>
                  </a:lnTo>
                  <a:cubicBezTo>
                    <a:pt x="61905" y="66414"/>
                    <a:pt x="57042" y="71282"/>
                    <a:pt x="51018" y="71356"/>
                  </a:cubicBezTo>
                  <a:lnTo>
                    <a:pt x="39028" y="71356"/>
                  </a:lnTo>
                  <a:lnTo>
                    <a:pt x="39028" y="85977"/>
                  </a:lnTo>
                  <a:lnTo>
                    <a:pt x="22507" y="97235"/>
                  </a:lnTo>
                  <a:lnTo>
                    <a:pt x="7886" y="86854"/>
                  </a:lnTo>
                  <a:lnTo>
                    <a:pt x="7886" y="70478"/>
                  </a:lnTo>
                  <a:cubicBezTo>
                    <a:pt x="1479" y="56954"/>
                    <a:pt x="-1101" y="41938"/>
                    <a:pt x="429" y="27054"/>
                  </a:cubicBezTo>
                  <a:close/>
                </a:path>
              </a:pathLst>
            </a:custGeom>
            <a:noFill/>
            <a:ln w="14598" cap="rnd">
              <a:solidFill>
                <a:srgbClr val="0BA157"/>
              </a:solidFill>
              <a:prstDash val="solid"/>
              <a:round/>
            </a:ln>
          </p:spPr>
          <p:txBody>
            <a:bodyPr rtlCol="0" anchor="ctr"/>
            <a:lstStyle/>
            <a:p>
              <a:endParaRPr lang="fr-FR" sz="1350"/>
            </a:p>
          </p:txBody>
        </p:sp>
        <p:sp>
          <p:nvSpPr>
            <p:cNvPr id="838" name="Forme libre : forme 837">
              <a:extLst>
                <a:ext uri="{FF2B5EF4-FFF2-40B4-BE49-F238E27FC236}">
                  <a16:creationId xmlns:a16="http://schemas.microsoft.com/office/drawing/2014/main" id="{2E67D69F-C36D-4DB9-9C7B-5629BACCD177}"/>
                </a:ext>
              </a:extLst>
            </p:cNvPr>
            <p:cNvSpPr/>
            <p:nvPr/>
          </p:nvSpPr>
          <p:spPr>
            <a:xfrm>
              <a:off x="2742790" y="3527253"/>
              <a:ext cx="16668" cy="11258"/>
            </a:xfrm>
            <a:custGeom>
              <a:avLst/>
              <a:gdLst>
                <a:gd name="connsiteX0" fmla="*/ 16522 w 16668"/>
                <a:gd name="connsiteY0" fmla="*/ 0 h 11258"/>
                <a:gd name="connsiteX1" fmla="*/ 16668 w 16668"/>
                <a:gd name="connsiteY1" fmla="*/ 7603 h 11258"/>
                <a:gd name="connsiteX2" fmla="*/ 0 w 16668"/>
                <a:gd name="connsiteY2" fmla="*/ 11258 h 11258"/>
                <a:gd name="connsiteX3" fmla="*/ 16522 w 16668"/>
                <a:gd name="connsiteY3" fmla="*/ 0 h 11258"/>
              </a:gdLst>
              <a:ahLst/>
              <a:cxnLst>
                <a:cxn ang="0">
                  <a:pos x="connsiteX0" y="connsiteY0"/>
                </a:cxn>
                <a:cxn ang="0">
                  <a:pos x="connsiteX1" y="connsiteY1"/>
                </a:cxn>
                <a:cxn ang="0">
                  <a:pos x="connsiteX2" y="connsiteY2"/>
                </a:cxn>
                <a:cxn ang="0">
                  <a:pos x="connsiteX3" y="connsiteY3"/>
                </a:cxn>
              </a:cxnLst>
              <a:rect l="l" t="t" r="r" b="b"/>
              <a:pathLst>
                <a:path w="16668" h="11258">
                  <a:moveTo>
                    <a:pt x="16522" y="0"/>
                  </a:moveTo>
                  <a:lnTo>
                    <a:pt x="16668" y="7603"/>
                  </a:lnTo>
                  <a:lnTo>
                    <a:pt x="0" y="11258"/>
                  </a:lnTo>
                  <a:lnTo>
                    <a:pt x="16522" y="0"/>
                  </a:lnTo>
                  <a:close/>
                </a:path>
              </a:pathLst>
            </a:custGeom>
            <a:noFill/>
            <a:ln w="14598" cap="rnd">
              <a:solidFill>
                <a:srgbClr val="0BA157"/>
              </a:solidFill>
              <a:prstDash val="solid"/>
              <a:round/>
            </a:ln>
          </p:spPr>
          <p:txBody>
            <a:bodyPr rtlCol="0" anchor="ctr"/>
            <a:lstStyle/>
            <a:p>
              <a:endParaRPr lang="fr-FR" sz="1350"/>
            </a:p>
          </p:txBody>
        </p:sp>
        <p:sp>
          <p:nvSpPr>
            <p:cNvPr id="839" name="Forme libre : forme 838">
              <a:extLst>
                <a:ext uri="{FF2B5EF4-FFF2-40B4-BE49-F238E27FC236}">
                  <a16:creationId xmlns:a16="http://schemas.microsoft.com/office/drawing/2014/main" id="{FE94A8AD-86DF-4873-A85F-4A12BC58DBF8}"/>
                </a:ext>
              </a:extLst>
            </p:cNvPr>
            <p:cNvSpPr/>
            <p:nvPr/>
          </p:nvSpPr>
          <p:spPr>
            <a:xfrm>
              <a:off x="2726561" y="3527253"/>
              <a:ext cx="16668" cy="11258"/>
            </a:xfrm>
            <a:custGeom>
              <a:avLst/>
              <a:gdLst>
                <a:gd name="connsiteX0" fmla="*/ 292 w 16668"/>
                <a:gd name="connsiteY0" fmla="*/ 0 h 11258"/>
                <a:gd name="connsiteX1" fmla="*/ 0 w 16668"/>
                <a:gd name="connsiteY1" fmla="*/ 7603 h 11258"/>
                <a:gd name="connsiteX2" fmla="*/ 16668 w 16668"/>
                <a:gd name="connsiteY2" fmla="*/ 11258 h 11258"/>
                <a:gd name="connsiteX3" fmla="*/ 292 w 16668"/>
                <a:gd name="connsiteY3" fmla="*/ 0 h 11258"/>
              </a:gdLst>
              <a:ahLst/>
              <a:cxnLst>
                <a:cxn ang="0">
                  <a:pos x="connsiteX0" y="connsiteY0"/>
                </a:cxn>
                <a:cxn ang="0">
                  <a:pos x="connsiteX1" y="connsiteY1"/>
                </a:cxn>
                <a:cxn ang="0">
                  <a:pos x="connsiteX2" y="connsiteY2"/>
                </a:cxn>
                <a:cxn ang="0">
                  <a:pos x="connsiteX3" y="connsiteY3"/>
                </a:cxn>
              </a:cxnLst>
              <a:rect l="l" t="t" r="r" b="b"/>
              <a:pathLst>
                <a:path w="16668" h="11258">
                  <a:moveTo>
                    <a:pt x="292" y="0"/>
                  </a:moveTo>
                  <a:lnTo>
                    <a:pt x="0" y="7603"/>
                  </a:lnTo>
                  <a:lnTo>
                    <a:pt x="16668" y="11258"/>
                  </a:lnTo>
                  <a:lnTo>
                    <a:pt x="292" y="0"/>
                  </a:lnTo>
                  <a:close/>
                </a:path>
              </a:pathLst>
            </a:custGeom>
            <a:noFill/>
            <a:ln w="14598" cap="rnd">
              <a:solidFill>
                <a:srgbClr val="0BA157"/>
              </a:solidFill>
              <a:prstDash val="solid"/>
              <a:round/>
            </a:ln>
          </p:spPr>
          <p:txBody>
            <a:bodyPr rtlCol="0" anchor="ctr"/>
            <a:lstStyle/>
            <a:p>
              <a:endParaRPr lang="fr-FR" sz="1350"/>
            </a:p>
          </p:txBody>
        </p:sp>
        <p:sp>
          <p:nvSpPr>
            <p:cNvPr id="840" name="Forme libre : forme 839">
              <a:extLst>
                <a:ext uri="{FF2B5EF4-FFF2-40B4-BE49-F238E27FC236}">
                  <a16:creationId xmlns:a16="http://schemas.microsoft.com/office/drawing/2014/main" id="{A429BAFE-F1A6-47B2-B8BD-E7B4297F3984}"/>
                </a:ext>
              </a:extLst>
            </p:cNvPr>
            <p:cNvSpPr/>
            <p:nvPr/>
          </p:nvSpPr>
          <p:spPr>
            <a:xfrm>
              <a:off x="2714133" y="3729755"/>
              <a:ext cx="67110" cy="273560"/>
            </a:xfrm>
            <a:custGeom>
              <a:avLst/>
              <a:gdLst>
                <a:gd name="connsiteX0" fmla="*/ 67111 w 67110"/>
                <a:gd name="connsiteY0" fmla="*/ 0 h 273560"/>
                <a:gd name="connsiteX1" fmla="*/ 51905 w 67110"/>
                <a:gd name="connsiteY1" fmla="*/ 272975 h 273560"/>
                <a:gd name="connsiteX2" fmla="*/ 29681 w 67110"/>
                <a:gd name="connsiteY2" fmla="*/ 273560 h 273560"/>
                <a:gd name="connsiteX3" fmla="*/ 20323 w 67110"/>
                <a:gd name="connsiteY3" fmla="*/ 74713 h 273560"/>
                <a:gd name="connsiteX4" fmla="*/ 0 w 67110"/>
                <a:gd name="connsiteY4" fmla="*/ 273560 h 273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10" h="273560">
                  <a:moveTo>
                    <a:pt x="67111" y="0"/>
                  </a:moveTo>
                  <a:lnTo>
                    <a:pt x="51905" y="272975"/>
                  </a:lnTo>
                  <a:lnTo>
                    <a:pt x="29681" y="273560"/>
                  </a:lnTo>
                  <a:lnTo>
                    <a:pt x="20323" y="74713"/>
                  </a:lnTo>
                  <a:lnTo>
                    <a:pt x="0" y="273560"/>
                  </a:lnTo>
                </a:path>
              </a:pathLst>
            </a:custGeom>
            <a:noFill/>
            <a:ln w="14598" cap="rnd">
              <a:solidFill>
                <a:srgbClr val="0BA157"/>
              </a:solidFill>
              <a:prstDash val="solid"/>
              <a:round/>
            </a:ln>
          </p:spPr>
          <p:txBody>
            <a:bodyPr rtlCol="0" anchor="ctr"/>
            <a:lstStyle/>
            <a:p>
              <a:endParaRPr lang="fr-FR" sz="1350"/>
            </a:p>
          </p:txBody>
        </p:sp>
        <p:sp>
          <p:nvSpPr>
            <p:cNvPr id="841" name="Forme libre : forme 840">
              <a:extLst>
                <a:ext uri="{FF2B5EF4-FFF2-40B4-BE49-F238E27FC236}">
                  <a16:creationId xmlns:a16="http://schemas.microsoft.com/office/drawing/2014/main" id="{F4ABFAA8-E559-418F-AE74-430F3BA02955}"/>
                </a:ext>
              </a:extLst>
            </p:cNvPr>
            <p:cNvSpPr/>
            <p:nvPr/>
          </p:nvSpPr>
          <p:spPr>
            <a:xfrm>
              <a:off x="2679627" y="3721859"/>
              <a:ext cx="12135" cy="278823"/>
            </a:xfrm>
            <a:custGeom>
              <a:avLst/>
              <a:gdLst>
                <a:gd name="connsiteX0" fmla="*/ 12135 w 12135"/>
                <a:gd name="connsiteY0" fmla="*/ 278824 h 278823"/>
                <a:gd name="connsiteX1" fmla="*/ 731 w 12135"/>
                <a:gd name="connsiteY1" fmla="*/ 15060 h 278823"/>
                <a:gd name="connsiteX2" fmla="*/ 0 w 12135"/>
                <a:gd name="connsiteY2" fmla="*/ 0 h 278823"/>
              </a:gdLst>
              <a:ahLst/>
              <a:cxnLst>
                <a:cxn ang="0">
                  <a:pos x="connsiteX0" y="connsiteY0"/>
                </a:cxn>
                <a:cxn ang="0">
                  <a:pos x="connsiteX1" y="connsiteY1"/>
                </a:cxn>
                <a:cxn ang="0">
                  <a:pos x="connsiteX2" y="connsiteY2"/>
                </a:cxn>
              </a:cxnLst>
              <a:rect l="l" t="t" r="r" b="b"/>
              <a:pathLst>
                <a:path w="12135" h="278823">
                  <a:moveTo>
                    <a:pt x="12135" y="278824"/>
                  </a:moveTo>
                  <a:lnTo>
                    <a:pt x="731" y="15060"/>
                  </a:lnTo>
                  <a:lnTo>
                    <a:pt x="0" y="0"/>
                  </a:lnTo>
                </a:path>
              </a:pathLst>
            </a:custGeom>
            <a:noFill/>
            <a:ln w="14598" cap="rnd">
              <a:solidFill>
                <a:srgbClr val="0BA157"/>
              </a:solidFill>
              <a:prstDash val="solid"/>
              <a:round/>
            </a:ln>
          </p:spPr>
          <p:txBody>
            <a:bodyPr rtlCol="0" anchor="ctr"/>
            <a:lstStyle/>
            <a:p>
              <a:endParaRPr lang="fr-FR" sz="1350"/>
            </a:p>
          </p:txBody>
        </p:sp>
        <p:sp>
          <p:nvSpPr>
            <p:cNvPr id="842" name="Forme libre : forme 841">
              <a:extLst>
                <a:ext uri="{FF2B5EF4-FFF2-40B4-BE49-F238E27FC236}">
                  <a16:creationId xmlns:a16="http://schemas.microsoft.com/office/drawing/2014/main" id="{7E32B51A-28FC-4B0D-97D8-030627679AB0}"/>
                </a:ext>
              </a:extLst>
            </p:cNvPr>
            <p:cNvSpPr/>
            <p:nvPr/>
          </p:nvSpPr>
          <p:spPr>
            <a:xfrm>
              <a:off x="2735177" y="4002730"/>
              <a:ext cx="64914" cy="21492"/>
            </a:xfrm>
            <a:custGeom>
              <a:avLst/>
              <a:gdLst>
                <a:gd name="connsiteX0" fmla="*/ 30860 w 64914"/>
                <a:gd name="connsiteY0" fmla="*/ 0 h 21492"/>
                <a:gd name="connsiteX1" fmla="*/ 46505 w 64914"/>
                <a:gd name="connsiteY1" fmla="*/ 8334 h 21492"/>
                <a:gd name="connsiteX2" fmla="*/ 64781 w 64914"/>
                <a:gd name="connsiteY2" fmla="*/ 21493 h 21492"/>
                <a:gd name="connsiteX3" fmla="*/ 887 w 64914"/>
                <a:gd name="connsiteY3" fmla="*/ 21493 h 21492"/>
                <a:gd name="connsiteX4" fmla="*/ 8636 w 64914"/>
                <a:gd name="connsiteY4" fmla="*/ 877 h 2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14" h="21492">
                  <a:moveTo>
                    <a:pt x="30860" y="0"/>
                  </a:moveTo>
                  <a:cubicBezTo>
                    <a:pt x="30860" y="0"/>
                    <a:pt x="33638" y="8041"/>
                    <a:pt x="46505" y="8334"/>
                  </a:cubicBezTo>
                  <a:cubicBezTo>
                    <a:pt x="59371" y="8626"/>
                    <a:pt x="65951" y="15060"/>
                    <a:pt x="64781" y="21493"/>
                  </a:cubicBezTo>
                  <a:lnTo>
                    <a:pt x="887" y="21493"/>
                  </a:lnTo>
                  <a:cubicBezTo>
                    <a:pt x="-1702" y="13656"/>
                    <a:pt x="1525" y="5074"/>
                    <a:pt x="8636" y="877"/>
                  </a:cubicBezTo>
                  <a:close/>
                </a:path>
              </a:pathLst>
            </a:custGeom>
            <a:noFill/>
            <a:ln w="14598" cap="rnd">
              <a:solidFill>
                <a:srgbClr val="0BA157"/>
              </a:solidFill>
              <a:prstDash val="solid"/>
              <a:round/>
            </a:ln>
          </p:spPr>
          <p:txBody>
            <a:bodyPr rtlCol="0" anchor="ctr"/>
            <a:lstStyle/>
            <a:p>
              <a:endParaRPr lang="fr-FR" sz="1350"/>
            </a:p>
          </p:txBody>
        </p:sp>
        <p:sp>
          <p:nvSpPr>
            <p:cNvPr id="843" name="Forme libre : forme 842">
              <a:extLst>
                <a:ext uri="{FF2B5EF4-FFF2-40B4-BE49-F238E27FC236}">
                  <a16:creationId xmlns:a16="http://schemas.microsoft.com/office/drawing/2014/main" id="{FA3E96EF-FFD1-40D9-90B7-CC5D27CD4270}"/>
                </a:ext>
              </a:extLst>
            </p:cNvPr>
            <p:cNvSpPr/>
            <p:nvPr/>
          </p:nvSpPr>
          <p:spPr>
            <a:xfrm>
              <a:off x="2691470" y="4002730"/>
              <a:ext cx="57336" cy="21492"/>
            </a:xfrm>
            <a:custGeom>
              <a:avLst/>
              <a:gdLst>
                <a:gd name="connsiteX0" fmla="*/ 23247 w 57336"/>
                <a:gd name="connsiteY0" fmla="*/ 0 h 21492"/>
                <a:gd name="connsiteX1" fmla="*/ 39038 w 57336"/>
                <a:gd name="connsiteY1" fmla="*/ 8334 h 21492"/>
                <a:gd name="connsiteX2" fmla="*/ 57168 w 57336"/>
                <a:gd name="connsiteY2" fmla="*/ 21493 h 21492"/>
                <a:gd name="connsiteX3" fmla="*/ 0 w 57336"/>
                <a:gd name="connsiteY3" fmla="*/ 21493 h 21492"/>
              </a:gdLst>
              <a:ahLst/>
              <a:cxnLst>
                <a:cxn ang="0">
                  <a:pos x="connsiteX0" y="connsiteY0"/>
                </a:cxn>
                <a:cxn ang="0">
                  <a:pos x="connsiteX1" y="connsiteY1"/>
                </a:cxn>
                <a:cxn ang="0">
                  <a:pos x="connsiteX2" y="connsiteY2"/>
                </a:cxn>
                <a:cxn ang="0">
                  <a:pos x="connsiteX3" y="connsiteY3"/>
                </a:cxn>
              </a:cxnLst>
              <a:rect l="l" t="t" r="r" b="b"/>
              <a:pathLst>
                <a:path w="57336" h="21492">
                  <a:moveTo>
                    <a:pt x="23247" y="0"/>
                  </a:moveTo>
                  <a:cubicBezTo>
                    <a:pt x="23247" y="0"/>
                    <a:pt x="26025" y="8041"/>
                    <a:pt x="39038" y="8334"/>
                  </a:cubicBezTo>
                  <a:cubicBezTo>
                    <a:pt x="52051" y="8626"/>
                    <a:pt x="58484" y="15060"/>
                    <a:pt x="57168" y="21493"/>
                  </a:cubicBezTo>
                  <a:lnTo>
                    <a:pt x="0" y="21493"/>
                  </a:lnTo>
                </a:path>
              </a:pathLst>
            </a:custGeom>
            <a:noFill/>
            <a:ln w="14598" cap="rnd">
              <a:solidFill>
                <a:srgbClr val="0BA157"/>
              </a:solidFill>
              <a:prstDash val="solid"/>
              <a:round/>
            </a:ln>
          </p:spPr>
          <p:txBody>
            <a:bodyPr rtlCol="0" anchor="ctr"/>
            <a:lstStyle/>
            <a:p>
              <a:endParaRPr lang="fr-FR" sz="1350"/>
            </a:p>
          </p:txBody>
        </p:sp>
        <p:sp>
          <p:nvSpPr>
            <p:cNvPr id="844" name="Forme libre : forme 843">
              <a:extLst>
                <a:ext uri="{FF2B5EF4-FFF2-40B4-BE49-F238E27FC236}">
                  <a16:creationId xmlns:a16="http://schemas.microsoft.com/office/drawing/2014/main" id="{5D00BE8E-9154-4C31-990E-663E5FDC37CE}"/>
                </a:ext>
              </a:extLst>
            </p:cNvPr>
            <p:cNvSpPr/>
            <p:nvPr/>
          </p:nvSpPr>
          <p:spPr>
            <a:xfrm>
              <a:off x="2674802" y="3653579"/>
              <a:ext cx="125448" cy="117699"/>
            </a:xfrm>
            <a:custGeom>
              <a:avLst/>
              <a:gdLst>
                <a:gd name="connsiteX0" fmla="*/ 72228 w 125448"/>
                <a:gd name="connsiteY0" fmla="*/ 0 h 117699"/>
                <a:gd name="connsiteX1" fmla="*/ 0 w 125448"/>
                <a:gd name="connsiteY1" fmla="*/ 78369 h 117699"/>
                <a:gd name="connsiteX2" fmla="*/ 45325 w 125448"/>
                <a:gd name="connsiteY2" fmla="*/ 117700 h 117699"/>
                <a:gd name="connsiteX3" fmla="*/ 71205 w 125448"/>
                <a:gd name="connsiteY3" fmla="*/ 117700 h 117699"/>
                <a:gd name="connsiteX4" fmla="*/ 125449 w 125448"/>
                <a:gd name="connsiteY4" fmla="*/ 53805 h 117699"/>
                <a:gd name="connsiteX5" fmla="*/ 72228 w 125448"/>
                <a:gd name="connsiteY5" fmla="*/ 0 h 11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48" h="117699">
                  <a:moveTo>
                    <a:pt x="72228" y="0"/>
                  </a:moveTo>
                  <a:lnTo>
                    <a:pt x="0" y="78369"/>
                  </a:lnTo>
                  <a:lnTo>
                    <a:pt x="45325" y="117700"/>
                  </a:lnTo>
                  <a:lnTo>
                    <a:pt x="71205" y="117700"/>
                  </a:lnTo>
                  <a:lnTo>
                    <a:pt x="125449" y="53805"/>
                  </a:lnTo>
                  <a:lnTo>
                    <a:pt x="72228" y="0"/>
                  </a:lnTo>
                  <a:close/>
                </a:path>
              </a:pathLst>
            </a:custGeom>
            <a:noFill/>
            <a:ln w="14598" cap="rnd">
              <a:solidFill>
                <a:srgbClr val="0BA157"/>
              </a:solidFill>
              <a:prstDash val="solid"/>
              <a:round/>
            </a:ln>
          </p:spPr>
          <p:txBody>
            <a:bodyPr rtlCol="0" anchor="ctr"/>
            <a:lstStyle/>
            <a:p>
              <a:endParaRPr lang="fr-FR" sz="1350"/>
            </a:p>
          </p:txBody>
        </p:sp>
        <p:sp>
          <p:nvSpPr>
            <p:cNvPr id="845" name="Forme libre : forme 844">
              <a:extLst>
                <a:ext uri="{FF2B5EF4-FFF2-40B4-BE49-F238E27FC236}">
                  <a16:creationId xmlns:a16="http://schemas.microsoft.com/office/drawing/2014/main" id="{C96ABE38-940D-46D7-B1DD-013B4C657F77}"/>
                </a:ext>
              </a:extLst>
            </p:cNvPr>
            <p:cNvSpPr/>
            <p:nvPr/>
          </p:nvSpPr>
          <p:spPr>
            <a:xfrm>
              <a:off x="2456948" y="3541436"/>
              <a:ext cx="267419" cy="504734"/>
            </a:xfrm>
            <a:custGeom>
              <a:avLst/>
              <a:gdLst>
                <a:gd name="connsiteX0" fmla="*/ 151913 w 267419"/>
                <a:gd name="connsiteY0" fmla="*/ 8626 h 504734"/>
                <a:gd name="connsiteX1" fmla="*/ 250605 w 267419"/>
                <a:gd name="connsiteY1" fmla="*/ 137584 h 504734"/>
                <a:gd name="connsiteX2" fmla="*/ 233352 w 267419"/>
                <a:gd name="connsiteY2" fmla="*/ 163025 h 504734"/>
                <a:gd name="connsiteX3" fmla="*/ 155568 w 267419"/>
                <a:gd name="connsiteY3" fmla="*/ 109804 h 504734"/>
                <a:gd name="connsiteX4" fmla="*/ 154399 w 267419"/>
                <a:gd name="connsiteY4" fmla="*/ 256015 h 504734"/>
                <a:gd name="connsiteX5" fmla="*/ 226042 w 267419"/>
                <a:gd name="connsiteY5" fmla="*/ 459833 h 504734"/>
                <a:gd name="connsiteX6" fmla="*/ 267419 w 267419"/>
                <a:gd name="connsiteY6" fmla="*/ 467874 h 504734"/>
                <a:gd name="connsiteX7" fmla="*/ 211128 w 267419"/>
                <a:gd name="connsiteY7" fmla="*/ 489513 h 504734"/>
                <a:gd name="connsiteX8" fmla="*/ 128373 w 267419"/>
                <a:gd name="connsiteY8" fmla="*/ 324588 h 504734"/>
                <a:gd name="connsiteX9" fmla="*/ 32020 w 267419"/>
                <a:gd name="connsiteY9" fmla="*/ 478986 h 504734"/>
                <a:gd name="connsiteX10" fmla="*/ 39477 w 267419"/>
                <a:gd name="connsiteY10" fmla="*/ 488197 h 504734"/>
                <a:gd name="connsiteX11" fmla="*/ 50589 w 267419"/>
                <a:gd name="connsiteY11" fmla="*/ 504281 h 504734"/>
                <a:gd name="connsiteX12" fmla="*/ 0 w 267419"/>
                <a:gd name="connsiteY12" fmla="*/ 482057 h 504734"/>
                <a:gd name="connsiteX13" fmla="*/ 65356 w 267419"/>
                <a:gd name="connsiteY13" fmla="*/ 339501 h 504734"/>
                <a:gd name="connsiteX14" fmla="*/ 82755 w 267419"/>
                <a:gd name="connsiteY14" fmla="*/ 254845 h 504734"/>
                <a:gd name="connsiteX15" fmla="*/ 64186 w 267419"/>
                <a:gd name="connsiteY15" fmla="*/ 206742 h 504734"/>
                <a:gd name="connsiteX16" fmla="*/ 69743 w 267419"/>
                <a:gd name="connsiteY16" fmla="*/ 88165 h 504734"/>
                <a:gd name="connsiteX17" fmla="*/ 41963 w 267419"/>
                <a:gd name="connsiteY17" fmla="*/ 133783 h 504734"/>
                <a:gd name="connsiteX18" fmla="*/ 29535 w 267419"/>
                <a:gd name="connsiteY18" fmla="*/ 169604 h 504734"/>
                <a:gd name="connsiteX19" fmla="*/ 585 w 267419"/>
                <a:gd name="connsiteY19" fmla="*/ 163610 h 504734"/>
                <a:gd name="connsiteX20" fmla="*/ 32751 w 267419"/>
                <a:gd name="connsiteY20" fmla="*/ 67257 h 504734"/>
                <a:gd name="connsiteX21" fmla="*/ 101909 w 267419"/>
                <a:gd name="connsiteY21" fmla="*/ 0 h 504734"/>
                <a:gd name="connsiteX22" fmla="*/ 144456 w 267419"/>
                <a:gd name="connsiteY22" fmla="*/ 24710 h 5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7419" h="504734">
                  <a:moveTo>
                    <a:pt x="151913" y="8626"/>
                  </a:moveTo>
                  <a:cubicBezTo>
                    <a:pt x="151913" y="8626"/>
                    <a:pt x="171651" y="111705"/>
                    <a:pt x="250605" y="137584"/>
                  </a:cubicBezTo>
                  <a:lnTo>
                    <a:pt x="233352" y="163025"/>
                  </a:lnTo>
                  <a:cubicBezTo>
                    <a:pt x="203917" y="151050"/>
                    <a:pt x="177393" y="132905"/>
                    <a:pt x="155568" y="109804"/>
                  </a:cubicBezTo>
                  <a:cubicBezTo>
                    <a:pt x="155568" y="109804"/>
                    <a:pt x="152498" y="246365"/>
                    <a:pt x="154399" y="256015"/>
                  </a:cubicBezTo>
                  <a:cubicBezTo>
                    <a:pt x="156299" y="265665"/>
                    <a:pt x="206157" y="411144"/>
                    <a:pt x="226042" y="459833"/>
                  </a:cubicBezTo>
                  <a:cubicBezTo>
                    <a:pt x="240350" y="457566"/>
                    <a:pt x="254999" y="460417"/>
                    <a:pt x="267419" y="467874"/>
                  </a:cubicBezTo>
                  <a:cubicBezTo>
                    <a:pt x="249342" y="476764"/>
                    <a:pt x="230503" y="484001"/>
                    <a:pt x="211128" y="489513"/>
                  </a:cubicBezTo>
                  <a:cubicBezTo>
                    <a:pt x="201332" y="489513"/>
                    <a:pt x="128373" y="324588"/>
                    <a:pt x="128373" y="324588"/>
                  </a:cubicBezTo>
                  <a:lnTo>
                    <a:pt x="32020" y="478986"/>
                  </a:lnTo>
                  <a:cubicBezTo>
                    <a:pt x="32020" y="478986"/>
                    <a:pt x="29535" y="486443"/>
                    <a:pt x="39477" y="488197"/>
                  </a:cubicBezTo>
                  <a:cubicBezTo>
                    <a:pt x="49419" y="489952"/>
                    <a:pt x="54975" y="493169"/>
                    <a:pt x="50589" y="504281"/>
                  </a:cubicBezTo>
                  <a:cubicBezTo>
                    <a:pt x="50589" y="504281"/>
                    <a:pt x="13598" y="509837"/>
                    <a:pt x="0" y="482057"/>
                  </a:cubicBezTo>
                  <a:cubicBezTo>
                    <a:pt x="0" y="482057"/>
                    <a:pt x="58484" y="372106"/>
                    <a:pt x="65356" y="339501"/>
                  </a:cubicBezTo>
                  <a:cubicBezTo>
                    <a:pt x="72228" y="306896"/>
                    <a:pt x="82755" y="254845"/>
                    <a:pt x="82755" y="254845"/>
                  </a:cubicBezTo>
                  <a:cubicBezTo>
                    <a:pt x="71547" y="241233"/>
                    <a:pt x="65035" y="224360"/>
                    <a:pt x="64186" y="206742"/>
                  </a:cubicBezTo>
                  <a:cubicBezTo>
                    <a:pt x="65356" y="182032"/>
                    <a:pt x="69743" y="88165"/>
                    <a:pt x="69743" y="88165"/>
                  </a:cubicBezTo>
                  <a:cubicBezTo>
                    <a:pt x="57951" y="101675"/>
                    <a:pt x="48555" y="117100"/>
                    <a:pt x="41963" y="133783"/>
                  </a:cubicBezTo>
                  <a:cubicBezTo>
                    <a:pt x="35091" y="155422"/>
                    <a:pt x="29535" y="169604"/>
                    <a:pt x="29535" y="169604"/>
                  </a:cubicBezTo>
                  <a:lnTo>
                    <a:pt x="585" y="163610"/>
                  </a:lnTo>
                  <a:cubicBezTo>
                    <a:pt x="585" y="163610"/>
                    <a:pt x="15206" y="85826"/>
                    <a:pt x="32751" y="67257"/>
                  </a:cubicBezTo>
                  <a:cubicBezTo>
                    <a:pt x="50297" y="48688"/>
                    <a:pt x="87726" y="585"/>
                    <a:pt x="101909" y="0"/>
                  </a:cubicBezTo>
                  <a:lnTo>
                    <a:pt x="144456" y="24710"/>
                  </a:lnTo>
                  <a:close/>
                </a:path>
              </a:pathLst>
            </a:custGeom>
            <a:noFill/>
            <a:ln w="14598" cap="rnd">
              <a:solidFill>
                <a:srgbClr val="0BA157"/>
              </a:solidFill>
              <a:prstDash val="solid"/>
              <a:round/>
            </a:ln>
          </p:spPr>
          <p:txBody>
            <a:bodyPr rtlCol="0" anchor="ctr"/>
            <a:lstStyle/>
            <a:p>
              <a:endParaRPr lang="fr-FR" sz="1350"/>
            </a:p>
          </p:txBody>
        </p:sp>
        <p:sp>
          <p:nvSpPr>
            <p:cNvPr id="846" name="Forme libre : forme 845">
              <a:extLst>
                <a:ext uri="{FF2B5EF4-FFF2-40B4-BE49-F238E27FC236}">
                  <a16:creationId xmlns:a16="http://schemas.microsoft.com/office/drawing/2014/main" id="{35BCC239-4EB8-4263-930C-8957AC6D51DF}"/>
                </a:ext>
              </a:extLst>
            </p:cNvPr>
            <p:cNvSpPr/>
            <p:nvPr/>
          </p:nvSpPr>
          <p:spPr>
            <a:xfrm>
              <a:off x="2690300" y="3679020"/>
              <a:ext cx="17399" cy="27926"/>
            </a:xfrm>
            <a:custGeom>
              <a:avLst/>
              <a:gdLst>
                <a:gd name="connsiteX0" fmla="*/ 17399 w 17399"/>
                <a:gd name="connsiteY0" fmla="*/ 0 h 27926"/>
                <a:gd name="connsiteX1" fmla="*/ 13013 w 17399"/>
                <a:gd name="connsiteY1" fmla="*/ 27926 h 27926"/>
                <a:gd name="connsiteX2" fmla="*/ 0 w 17399"/>
                <a:gd name="connsiteY2" fmla="*/ 25441 h 27926"/>
                <a:gd name="connsiteX3" fmla="*/ 17399 w 17399"/>
                <a:gd name="connsiteY3" fmla="*/ 0 h 27926"/>
              </a:gdLst>
              <a:ahLst/>
              <a:cxnLst>
                <a:cxn ang="0">
                  <a:pos x="connsiteX0" y="connsiteY0"/>
                </a:cxn>
                <a:cxn ang="0">
                  <a:pos x="connsiteX1" y="connsiteY1"/>
                </a:cxn>
                <a:cxn ang="0">
                  <a:pos x="connsiteX2" y="connsiteY2"/>
                </a:cxn>
                <a:cxn ang="0">
                  <a:pos x="connsiteX3" y="connsiteY3"/>
                </a:cxn>
              </a:cxnLst>
              <a:rect l="l" t="t" r="r" b="b"/>
              <a:pathLst>
                <a:path w="17399" h="27926">
                  <a:moveTo>
                    <a:pt x="17399" y="0"/>
                  </a:moveTo>
                  <a:lnTo>
                    <a:pt x="13013" y="27926"/>
                  </a:lnTo>
                  <a:lnTo>
                    <a:pt x="0" y="25441"/>
                  </a:lnTo>
                  <a:lnTo>
                    <a:pt x="17399" y="0"/>
                  </a:lnTo>
                  <a:close/>
                </a:path>
              </a:pathLst>
            </a:custGeom>
            <a:noFill/>
            <a:ln w="14598" cap="rnd">
              <a:solidFill>
                <a:srgbClr val="0BA157"/>
              </a:solidFill>
              <a:prstDash val="solid"/>
              <a:round/>
            </a:ln>
          </p:spPr>
          <p:txBody>
            <a:bodyPr rtlCol="0" anchor="ctr"/>
            <a:lstStyle/>
            <a:p>
              <a:endParaRPr lang="fr-FR" sz="1350"/>
            </a:p>
          </p:txBody>
        </p:sp>
        <p:sp>
          <p:nvSpPr>
            <p:cNvPr id="847" name="Forme libre : forme 846">
              <a:extLst>
                <a:ext uri="{FF2B5EF4-FFF2-40B4-BE49-F238E27FC236}">
                  <a16:creationId xmlns:a16="http://schemas.microsoft.com/office/drawing/2014/main" id="{D21BA990-DC23-467C-ADEA-96D0D63F4405}"/>
                </a:ext>
              </a:extLst>
            </p:cNvPr>
            <p:cNvSpPr/>
            <p:nvPr/>
          </p:nvSpPr>
          <p:spPr>
            <a:xfrm>
              <a:off x="2458118" y="3705045"/>
              <a:ext cx="28364" cy="13012"/>
            </a:xfrm>
            <a:custGeom>
              <a:avLst/>
              <a:gdLst>
                <a:gd name="connsiteX0" fmla="*/ 28365 w 28364"/>
                <a:gd name="connsiteY0" fmla="*/ 6141 h 13012"/>
                <a:gd name="connsiteX1" fmla="*/ 2486 w 28364"/>
                <a:gd name="connsiteY1" fmla="*/ 13013 h 13012"/>
                <a:gd name="connsiteX2" fmla="*/ 0 w 28364"/>
                <a:gd name="connsiteY2" fmla="*/ 0 h 13012"/>
                <a:gd name="connsiteX3" fmla="*/ 28365 w 28364"/>
                <a:gd name="connsiteY3" fmla="*/ 6141 h 13012"/>
              </a:gdLst>
              <a:ahLst/>
              <a:cxnLst>
                <a:cxn ang="0">
                  <a:pos x="connsiteX0" y="connsiteY0"/>
                </a:cxn>
                <a:cxn ang="0">
                  <a:pos x="connsiteX1" y="connsiteY1"/>
                </a:cxn>
                <a:cxn ang="0">
                  <a:pos x="connsiteX2" y="connsiteY2"/>
                </a:cxn>
                <a:cxn ang="0">
                  <a:pos x="connsiteX3" y="connsiteY3"/>
                </a:cxn>
              </a:cxnLst>
              <a:rect l="l" t="t" r="r" b="b"/>
              <a:pathLst>
                <a:path w="28364" h="13012">
                  <a:moveTo>
                    <a:pt x="28365" y="6141"/>
                  </a:moveTo>
                  <a:lnTo>
                    <a:pt x="2486" y="13013"/>
                  </a:lnTo>
                  <a:lnTo>
                    <a:pt x="0" y="0"/>
                  </a:lnTo>
                  <a:lnTo>
                    <a:pt x="28365" y="6141"/>
                  </a:lnTo>
                  <a:close/>
                </a:path>
              </a:pathLst>
            </a:custGeom>
            <a:noFill/>
            <a:ln w="14598" cap="rnd">
              <a:solidFill>
                <a:srgbClr val="0BA157"/>
              </a:solidFill>
              <a:prstDash val="solid"/>
              <a:round/>
            </a:ln>
          </p:spPr>
          <p:txBody>
            <a:bodyPr rtlCol="0" anchor="ctr"/>
            <a:lstStyle/>
            <a:p>
              <a:endParaRPr lang="fr-FR" sz="1350"/>
            </a:p>
          </p:txBody>
        </p:sp>
        <p:sp>
          <p:nvSpPr>
            <p:cNvPr id="848" name="Forme libre : forme 847">
              <a:extLst>
                <a:ext uri="{FF2B5EF4-FFF2-40B4-BE49-F238E27FC236}">
                  <a16:creationId xmlns:a16="http://schemas.microsoft.com/office/drawing/2014/main" id="{7DDAC779-4B2E-4050-BBC8-C10A294A23DE}"/>
                </a:ext>
              </a:extLst>
            </p:cNvPr>
            <p:cNvSpPr/>
            <p:nvPr/>
          </p:nvSpPr>
          <p:spPr>
            <a:xfrm>
              <a:off x="2559442" y="3541436"/>
              <a:ext cx="49419" cy="24709"/>
            </a:xfrm>
            <a:custGeom>
              <a:avLst/>
              <a:gdLst>
                <a:gd name="connsiteX0" fmla="*/ 49419 w 49419"/>
                <a:gd name="connsiteY0" fmla="*/ 8626 h 24709"/>
                <a:gd name="connsiteX1" fmla="*/ 0 w 49419"/>
                <a:gd name="connsiteY1" fmla="*/ 0 h 24709"/>
                <a:gd name="connsiteX2" fmla="*/ 42547 w 49419"/>
                <a:gd name="connsiteY2" fmla="*/ 24710 h 24709"/>
                <a:gd name="connsiteX3" fmla="*/ 49419 w 49419"/>
                <a:gd name="connsiteY3" fmla="*/ 8626 h 24709"/>
              </a:gdLst>
              <a:ahLst/>
              <a:cxnLst>
                <a:cxn ang="0">
                  <a:pos x="connsiteX0" y="connsiteY0"/>
                </a:cxn>
                <a:cxn ang="0">
                  <a:pos x="connsiteX1" y="connsiteY1"/>
                </a:cxn>
                <a:cxn ang="0">
                  <a:pos x="connsiteX2" y="connsiteY2"/>
                </a:cxn>
                <a:cxn ang="0">
                  <a:pos x="connsiteX3" y="connsiteY3"/>
                </a:cxn>
              </a:cxnLst>
              <a:rect l="l" t="t" r="r" b="b"/>
              <a:pathLst>
                <a:path w="49419" h="24709">
                  <a:moveTo>
                    <a:pt x="49419" y="8626"/>
                  </a:moveTo>
                  <a:lnTo>
                    <a:pt x="0" y="0"/>
                  </a:lnTo>
                  <a:lnTo>
                    <a:pt x="42547" y="24710"/>
                  </a:lnTo>
                  <a:lnTo>
                    <a:pt x="49419" y="8626"/>
                  </a:lnTo>
                  <a:close/>
                </a:path>
              </a:pathLst>
            </a:custGeom>
            <a:noFill/>
            <a:ln w="14598" cap="rnd">
              <a:solidFill>
                <a:srgbClr val="0BA157"/>
              </a:solidFill>
              <a:prstDash val="solid"/>
              <a:round/>
            </a:ln>
          </p:spPr>
          <p:txBody>
            <a:bodyPr rtlCol="0" anchor="ctr"/>
            <a:lstStyle/>
            <a:p>
              <a:endParaRPr lang="fr-FR" sz="1350"/>
            </a:p>
          </p:txBody>
        </p:sp>
        <p:sp>
          <p:nvSpPr>
            <p:cNvPr id="849" name="Forme libre : forme 848">
              <a:extLst>
                <a:ext uri="{FF2B5EF4-FFF2-40B4-BE49-F238E27FC236}">
                  <a16:creationId xmlns:a16="http://schemas.microsoft.com/office/drawing/2014/main" id="{2B7DF120-8386-4618-9846-0A39884E142F}"/>
                </a:ext>
              </a:extLst>
            </p:cNvPr>
            <p:cNvSpPr/>
            <p:nvPr/>
          </p:nvSpPr>
          <p:spPr>
            <a:xfrm>
              <a:off x="2703752" y="3680336"/>
              <a:ext cx="31320" cy="21931"/>
            </a:xfrm>
            <a:custGeom>
              <a:avLst/>
              <a:gdLst>
                <a:gd name="connsiteX0" fmla="*/ 3802 w 31320"/>
                <a:gd name="connsiteY0" fmla="*/ 0 h 21931"/>
                <a:gd name="connsiteX1" fmla="*/ 31289 w 31320"/>
                <a:gd name="connsiteY1" fmla="*/ 14621 h 21931"/>
                <a:gd name="connsiteX2" fmla="*/ 0 w 31320"/>
                <a:gd name="connsiteY2" fmla="*/ 21932 h 21931"/>
              </a:gdLst>
              <a:ahLst/>
              <a:cxnLst>
                <a:cxn ang="0">
                  <a:pos x="connsiteX0" y="connsiteY0"/>
                </a:cxn>
                <a:cxn ang="0">
                  <a:pos x="connsiteX1" y="connsiteY1"/>
                </a:cxn>
                <a:cxn ang="0">
                  <a:pos x="connsiteX2" y="connsiteY2"/>
                </a:cxn>
              </a:cxnLst>
              <a:rect l="l" t="t" r="r" b="b"/>
              <a:pathLst>
                <a:path w="31320" h="21931">
                  <a:moveTo>
                    <a:pt x="3802" y="0"/>
                  </a:moveTo>
                  <a:cubicBezTo>
                    <a:pt x="3802" y="0"/>
                    <a:pt x="30119" y="8480"/>
                    <a:pt x="31289" y="14621"/>
                  </a:cubicBezTo>
                  <a:cubicBezTo>
                    <a:pt x="32459" y="20762"/>
                    <a:pt x="0" y="21932"/>
                    <a:pt x="0" y="21932"/>
                  </a:cubicBezTo>
                  <a:close/>
                </a:path>
              </a:pathLst>
            </a:custGeom>
            <a:noFill/>
            <a:ln w="14598" cap="rnd">
              <a:solidFill>
                <a:srgbClr val="0BA157"/>
              </a:solidFill>
              <a:prstDash val="solid"/>
              <a:round/>
            </a:ln>
          </p:spPr>
          <p:txBody>
            <a:bodyPr rtlCol="0" anchor="ctr"/>
            <a:lstStyle/>
            <a:p>
              <a:endParaRPr lang="fr-FR" sz="1350"/>
            </a:p>
          </p:txBody>
        </p:sp>
        <p:sp>
          <p:nvSpPr>
            <p:cNvPr id="850" name="Forme libre : forme 849">
              <a:extLst>
                <a:ext uri="{FF2B5EF4-FFF2-40B4-BE49-F238E27FC236}">
                  <a16:creationId xmlns:a16="http://schemas.microsoft.com/office/drawing/2014/main" id="{F55BC262-5F56-4F07-B341-B1191FDB77F9}"/>
                </a:ext>
              </a:extLst>
            </p:cNvPr>
            <p:cNvSpPr/>
            <p:nvPr/>
          </p:nvSpPr>
          <p:spPr>
            <a:xfrm>
              <a:off x="2463528" y="3711186"/>
              <a:ext cx="26886" cy="25840"/>
            </a:xfrm>
            <a:custGeom>
              <a:avLst/>
              <a:gdLst>
                <a:gd name="connsiteX0" fmla="*/ 23248 w 26886"/>
                <a:gd name="connsiteY0" fmla="*/ 0 h 25840"/>
                <a:gd name="connsiteX1" fmla="*/ 23248 w 26886"/>
                <a:gd name="connsiteY1" fmla="*/ 23832 h 25840"/>
                <a:gd name="connsiteX2" fmla="*/ 0 w 26886"/>
                <a:gd name="connsiteY2" fmla="*/ 5995 h 25840"/>
              </a:gdLst>
              <a:ahLst/>
              <a:cxnLst>
                <a:cxn ang="0">
                  <a:pos x="connsiteX0" y="connsiteY0"/>
                </a:cxn>
                <a:cxn ang="0">
                  <a:pos x="connsiteX1" y="connsiteY1"/>
                </a:cxn>
                <a:cxn ang="0">
                  <a:pos x="connsiteX2" y="connsiteY2"/>
                </a:cxn>
              </a:cxnLst>
              <a:rect l="l" t="t" r="r" b="b"/>
              <a:pathLst>
                <a:path w="26886" h="25840">
                  <a:moveTo>
                    <a:pt x="23248" y="0"/>
                  </a:moveTo>
                  <a:cubicBezTo>
                    <a:pt x="23248" y="0"/>
                    <a:pt x="31435" y="20469"/>
                    <a:pt x="23248" y="23832"/>
                  </a:cubicBezTo>
                  <a:cubicBezTo>
                    <a:pt x="15060" y="27195"/>
                    <a:pt x="1608" y="29096"/>
                    <a:pt x="0" y="5995"/>
                  </a:cubicBezTo>
                  <a:close/>
                </a:path>
              </a:pathLst>
            </a:custGeom>
            <a:noFill/>
            <a:ln w="14598" cap="rnd">
              <a:solidFill>
                <a:srgbClr val="0BA157"/>
              </a:solidFill>
              <a:prstDash val="solid"/>
              <a:round/>
            </a:ln>
          </p:spPr>
          <p:txBody>
            <a:bodyPr rtlCol="0" anchor="ctr"/>
            <a:lstStyle/>
            <a:p>
              <a:endParaRPr lang="fr-FR" sz="1350"/>
            </a:p>
          </p:txBody>
        </p:sp>
        <p:sp>
          <p:nvSpPr>
            <p:cNvPr id="851" name="Forme libre : forme 850">
              <a:extLst>
                <a:ext uri="{FF2B5EF4-FFF2-40B4-BE49-F238E27FC236}">
                  <a16:creationId xmlns:a16="http://schemas.microsoft.com/office/drawing/2014/main" id="{5CFB6787-2AE0-4F88-B142-C8EFE3C106A0}"/>
                </a:ext>
              </a:extLst>
            </p:cNvPr>
            <p:cNvSpPr/>
            <p:nvPr/>
          </p:nvSpPr>
          <p:spPr>
            <a:xfrm>
              <a:off x="2590439" y="3448007"/>
              <a:ext cx="14621" cy="1315"/>
            </a:xfrm>
            <a:custGeom>
              <a:avLst/>
              <a:gdLst>
                <a:gd name="connsiteX0" fmla="*/ 0 w 14621"/>
                <a:gd name="connsiteY0" fmla="*/ 1316 h 1315"/>
                <a:gd name="connsiteX1" fmla="*/ 0 w 14621"/>
                <a:gd name="connsiteY1" fmla="*/ 1316 h 1315"/>
                <a:gd name="connsiteX2" fmla="*/ 0 w 14621"/>
                <a:gd name="connsiteY2" fmla="*/ 0 h 1315"/>
              </a:gdLst>
              <a:ahLst/>
              <a:cxnLst>
                <a:cxn ang="0">
                  <a:pos x="connsiteX0" y="connsiteY0"/>
                </a:cxn>
                <a:cxn ang="0">
                  <a:pos x="connsiteX1" y="connsiteY1"/>
                </a:cxn>
                <a:cxn ang="0">
                  <a:pos x="connsiteX2" y="connsiteY2"/>
                </a:cxn>
              </a:cxnLst>
              <a:rect l="l" t="t" r="r" b="b"/>
              <a:pathLst>
                <a:path w="14621" h="1315">
                  <a:moveTo>
                    <a:pt x="0" y="1316"/>
                  </a:moveTo>
                  <a:lnTo>
                    <a:pt x="0" y="1316"/>
                  </a:lnTo>
                  <a:lnTo>
                    <a:pt x="0" y="0"/>
                  </a:lnTo>
                  <a:close/>
                </a:path>
              </a:pathLst>
            </a:custGeom>
            <a:noFill/>
            <a:ln w="14598" cap="rnd">
              <a:solidFill>
                <a:srgbClr val="0BA157"/>
              </a:solidFill>
              <a:prstDash val="solid"/>
              <a:round/>
            </a:ln>
          </p:spPr>
          <p:txBody>
            <a:bodyPr rtlCol="0" anchor="ctr"/>
            <a:lstStyle/>
            <a:p>
              <a:endParaRPr lang="fr-FR" sz="1350"/>
            </a:p>
          </p:txBody>
        </p:sp>
        <p:sp>
          <p:nvSpPr>
            <p:cNvPr id="852" name="Forme libre : forme 851">
              <a:extLst>
                <a:ext uri="{FF2B5EF4-FFF2-40B4-BE49-F238E27FC236}">
                  <a16:creationId xmlns:a16="http://schemas.microsoft.com/office/drawing/2014/main" id="{E275406C-C880-4476-BE33-507611233694}"/>
                </a:ext>
              </a:extLst>
            </p:cNvPr>
            <p:cNvSpPr/>
            <p:nvPr/>
          </p:nvSpPr>
          <p:spPr>
            <a:xfrm>
              <a:off x="2553621" y="3448708"/>
              <a:ext cx="67375" cy="99014"/>
            </a:xfrm>
            <a:custGeom>
              <a:avLst/>
              <a:gdLst>
                <a:gd name="connsiteX0" fmla="*/ 3043 w 67375"/>
                <a:gd name="connsiteY0" fmla="*/ 11288 h 99014"/>
                <a:gd name="connsiteX1" fmla="*/ 36671 w 67375"/>
                <a:gd name="connsiteY1" fmla="*/ 615 h 99014"/>
                <a:gd name="connsiteX2" fmla="*/ 36671 w 67375"/>
                <a:gd name="connsiteY2" fmla="*/ 615 h 99014"/>
                <a:gd name="connsiteX3" fmla="*/ 58311 w 67375"/>
                <a:gd name="connsiteY3" fmla="*/ 615 h 99014"/>
                <a:gd name="connsiteX4" fmla="*/ 67376 w 67375"/>
                <a:gd name="connsiteY4" fmla="*/ 9680 h 99014"/>
                <a:gd name="connsiteX5" fmla="*/ 67376 w 67375"/>
                <a:gd name="connsiteY5" fmla="*/ 64509 h 99014"/>
                <a:gd name="connsiteX6" fmla="*/ 58311 w 67375"/>
                <a:gd name="connsiteY6" fmla="*/ 73574 h 99014"/>
                <a:gd name="connsiteX7" fmla="*/ 50123 w 67375"/>
                <a:gd name="connsiteY7" fmla="*/ 73574 h 99014"/>
                <a:gd name="connsiteX8" fmla="*/ 47199 w 67375"/>
                <a:gd name="connsiteY8" fmla="*/ 99015 h 99014"/>
                <a:gd name="connsiteX9" fmla="*/ 10646 w 67375"/>
                <a:gd name="connsiteY9" fmla="*/ 93020 h 99014"/>
                <a:gd name="connsiteX10" fmla="*/ 10646 w 67375"/>
                <a:gd name="connsiteY10" fmla="*/ 69334 h 99014"/>
                <a:gd name="connsiteX11" fmla="*/ 3043 w 67375"/>
                <a:gd name="connsiteY11" fmla="*/ 11288 h 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75" h="99014">
                  <a:moveTo>
                    <a:pt x="3043" y="11288"/>
                  </a:moveTo>
                  <a:cubicBezTo>
                    <a:pt x="7868" y="-3333"/>
                    <a:pt x="34624" y="323"/>
                    <a:pt x="36671" y="615"/>
                  </a:cubicBezTo>
                  <a:lnTo>
                    <a:pt x="36671" y="615"/>
                  </a:lnTo>
                  <a:lnTo>
                    <a:pt x="58311" y="615"/>
                  </a:lnTo>
                  <a:cubicBezTo>
                    <a:pt x="63317" y="615"/>
                    <a:pt x="67376" y="4680"/>
                    <a:pt x="67376" y="9680"/>
                  </a:cubicBezTo>
                  <a:lnTo>
                    <a:pt x="67376" y="64509"/>
                  </a:lnTo>
                  <a:cubicBezTo>
                    <a:pt x="67376" y="69510"/>
                    <a:pt x="63317" y="73574"/>
                    <a:pt x="58311" y="73574"/>
                  </a:cubicBezTo>
                  <a:lnTo>
                    <a:pt x="50123" y="73574"/>
                  </a:lnTo>
                  <a:lnTo>
                    <a:pt x="47199" y="99015"/>
                  </a:lnTo>
                  <a:lnTo>
                    <a:pt x="10646" y="93020"/>
                  </a:lnTo>
                  <a:lnTo>
                    <a:pt x="10646" y="69334"/>
                  </a:lnTo>
                  <a:cubicBezTo>
                    <a:pt x="-93" y="51964"/>
                    <a:pt x="-2861" y="30837"/>
                    <a:pt x="3043" y="11288"/>
                  </a:cubicBezTo>
                  <a:close/>
                </a:path>
              </a:pathLst>
            </a:custGeom>
            <a:noFill/>
            <a:ln w="14598" cap="rnd">
              <a:solidFill>
                <a:srgbClr val="0BA157"/>
              </a:solidFill>
              <a:prstDash val="solid"/>
              <a:round/>
            </a:ln>
          </p:spPr>
          <p:txBody>
            <a:bodyPr rtlCol="0" anchor="ctr"/>
            <a:lstStyle/>
            <a:p>
              <a:endParaRPr lang="fr-FR" sz="1350"/>
            </a:p>
          </p:txBody>
        </p:sp>
        <p:sp>
          <p:nvSpPr>
            <p:cNvPr id="853" name="Forme libre : forme 852">
              <a:extLst>
                <a:ext uri="{FF2B5EF4-FFF2-40B4-BE49-F238E27FC236}">
                  <a16:creationId xmlns:a16="http://schemas.microsoft.com/office/drawing/2014/main" id="{2B56C938-AA42-4227-9511-C214F7864113}"/>
                </a:ext>
              </a:extLst>
            </p:cNvPr>
            <p:cNvSpPr/>
            <p:nvPr/>
          </p:nvSpPr>
          <p:spPr>
            <a:xfrm>
              <a:off x="3503817" y="2580978"/>
              <a:ext cx="121062" cy="121354"/>
            </a:xfrm>
            <a:custGeom>
              <a:avLst/>
              <a:gdLst>
                <a:gd name="connsiteX0" fmla="*/ 121062 w 121062"/>
                <a:gd name="connsiteY0" fmla="*/ 121355 h 121354"/>
                <a:gd name="connsiteX1" fmla="*/ 108781 w 121062"/>
                <a:gd name="connsiteY1" fmla="*/ 121355 h 121354"/>
                <a:gd name="connsiteX2" fmla="*/ 0 w 121062"/>
                <a:gd name="connsiteY2" fmla="*/ 12574 h 121354"/>
                <a:gd name="connsiteX3" fmla="*/ 0 w 121062"/>
                <a:gd name="connsiteY3" fmla="*/ 0 h 121354"/>
                <a:gd name="connsiteX4" fmla="*/ 121062 w 121062"/>
                <a:gd name="connsiteY4" fmla="*/ 121355 h 12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62" h="121354">
                  <a:moveTo>
                    <a:pt x="121062" y="121355"/>
                  </a:moveTo>
                  <a:lnTo>
                    <a:pt x="108781" y="121355"/>
                  </a:lnTo>
                  <a:cubicBezTo>
                    <a:pt x="108693" y="61311"/>
                    <a:pt x="60049" y="12655"/>
                    <a:pt x="0" y="12574"/>
                  </a:cubicBezTo>
                  <a:lnTo>
                    <a:pt x="0" y="0"/>
                  </a:lnTo>
                  <a:cubicBezTo>
                    <a:pt x="66804" y="401"/>
                    <a:pt x="120829" y="54545"/>
                    <a:pt x="121062" y="121355"/>
                  </a:cubicBezTo>
                  <a:close/>
                </a:path>
              </a:pathLst>
            </a:custGeom>
            <a:solidFill>
              <a:srgbClr val="0BA157"/>
            </a:solidFill>
            <a:ln w="14598" cap="flat">
              <a:noFill/>
              <a:prstDash val="solid"/>
              <a:miter/>
            </a:ln>
          </p:spPr>
          <p:txBody>
            <a:bodyPr rtlCol="0" anchor="ctr"/>
            <a:lstStyle/>
            <a:p>
              <a:endParaRPr lang="fr-FR" sz="1350"/>
            </a:p>
          </p:txBody>
        </p:sp>
        <p:sp>
          <p:nvSpPr>
            <p:cNvPr id="854" name="Forme libre : forme 853">
              <a:extLst>
                <a:ext uri="{FF2B5EF4-FFF2-40B4-BE49-F238E27FC236}">
                  <a16:creationId xmlns:a16="http://schemas.microsoft.com/office/drawing/2014/main" id="{2538EDC6-9257-4108-AAB3-19AB58C20797}"/>
                </a:ext>
              </a:extLst>
            </p:cNvPr>
            <p:cNvSpPr/>
            <p:nvPr/>
          </p:nvSpPr>
          <p:spPr>
            <a:xfrm>
              <a:off x="3503671" y="2608027"/>
              <a:ext cx="94305" cy="94305"/>
            </a:xfrm>
            <a:custGeom>
              <a:avLst/>
              <a:gdLst>
                <a:gd name="connsiteX0" fmla="*/ 94306 w 94305"/>
                <a:gd name="connsiteY0" fmla="*/ 94306 h 94305"/>
                <a:gd name="connsiteX1" fmla="*/ 81439 w 94305"/>
                <a:gd name="connsiteY1" fmla="*/ 94306 h 94305"/>
                <a:gd name="connsiteX2" fmla="*/ 0 w 94305"/>
                <a:gd name="connsiteY2" fmla="*/ 12867 h 94305"/>
                <a:gd name="connsiteX3" fmla="*/ 0 w 94305"/>
                <a:gd name="connsiteY3" fmla="*/ 0 h 94305"/>
                <a:gd name="connsiteX4" fmla="*/ 94306 w 94305"/>
                <a:gd name="connsiteY4" fmla="*/ 94306 h 9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05" h="94305">
                  <a:moveTo>
                    <a:pt x="94306" y="94306"/>
                  </a:moveTo>
                  <a:lnTo>
                    <a:pt x="81439" y="94306"/>
                  </a:lnTo>
                  <a:cubicBezTo>
                    <a:pt x="81352" y="49362"/>
                    <a:pt x="44945" y="12947"/>
                    <a:pt x="0" y="12867"/>
                  </a:cubicBezTo>
                  <a:lnTo>
                    <a:pt x="0" y="0"/>
                  </a:lnTo>
                  <a:cubicBezTo>
                    <a:pt x="52051" y="80"/>
                    <a:pt x="94218" y="42255"/>
                    <a:pt x="94306" y="94306"/>
                  </a:cubicBezTo>
                  <a:close/>
                </a:path>
              </a:pathLst>
            </a:custGeom>
            <a:solidFill>
              <a:srgbClr val="0BA157"/>
            </a:solidFill>
            <a:ln w="14598" cap="flat">
              <a:noFill/>
              <a:prstDash val="solid"/>
              <a:miter/>
            </a:ln>
          </p:spPr>
          <p:txBody>
            <a:bodyPr rtlCol="0" anchor="ctr"/>
            <a:lstStyle/>
            <a:p>
              <a:endParaRPr lang="fr-FR" sz="1350"/>
            </a:p>
          </p:txBody>
        </p:sp>
        <p:sp>
          <p:nvSpPr>
            <p:cNvPr id="855" name="Forme libre : forme 854">
              <a:extLst>
                <a:ext uri="{FF2B5EF4-FFF2-40B4-BE49-F238E27FC236}">
                  <a16:creationId xmlns:a16="http://schemas.microsoft.com/office/drawing/2014/main" id="{48F23136-AB0B-46B4-82BD-4CCEF7D16778}"/>
                </a:ext>
              </a:extLst>
            </p:cNvPr>
            <p:cNvSpPr/>
            <p:nvPr/>
          </p:nvSpPr>
          <p:spPr>
            <a:xfrm>
              <a:off x="3503232" y="2634198"/>
              <a:ext cx="68280" cy="68134"/>
            </a:xfrm>
            <a:custGeom>
              <a:avLst/>
              <a:gdLst>
                <a:gd name="connsiteX0" fmla="*/ 68280 w 68280"/>
                <a:gd name="connsiteY0" fmla="*/ 68134 h 68134"/>
                <a:gd name="connsiteX1" fmla="*/ 55268 w 68280"/>
                <a:gd name="connsiteY1" fmla="*/ 68134 h 68134"/>
                <a:gd name="connsiteX2" fmla="*/ 0 w 68280"/>
                <a:gd name="connsiteY2" fmla="*/ 12867 h 68134"/>
                <a:gd name="connsiteX3" fmla="*/ 0 w 68280"/>
                <a:gd name="connsiteY3" fmla="*/ 0 h 68134"/>
                <a:gd name="connsiteX4" fmla="*/ 68280 w 68280"/>
                <a:gd name="connsiteY4" fmla="*/ 68134 h 6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0" h="68134">
                  <a:moveTo>
                    <a:pt x="68280" y="68134"/>
                  </a:moveTo>
                  <a:lnTo>
                    <a:pt x="55268" y="68134"/>
                  </a:lnTo>
                  <a:cubicBezTo>
                    <a:pt x="55268" y="37611"/>
                    <a:pt x="30529" y="12867"/>
                    <a:pt x="0" y="12867"/>
                  </a:cubicBezTo>
                  <a:lnTo>
                    <a:pt x="0" y="0"/>
                  </a:lnTo>
                  <a:cubicBezTo>
                    <a:pt x="37649" y="0"/>
                    <a:pt x="68193" y="30481"/>
                    <a:pt x="68280" y="68134"/>
                  </a:cubicBezTo>
                  <a:close/>
                </a:path>
              </a:pathLst>
            </a:custGeom>
            <a:solidFill>
              <a:srgbClr val="0BA157"/>
            </a:solidFill>
            <a:ln w="14598" cap="flat">
              <a:noFill/>
              <a:prstDash val="solid"/>
              <a:miter/>
            </a:ln>
          </p:spPr>
          <p:txBody>
            <a:bodyPr rtlCol="0" anchor="ctr"/>
            <a:lstStyle/>
            <a:p>
              <a:endParaRPr lang="fr-FR" sz="1350"/>
            </a:p>
          </p:txBody>
        </p:sp>
        <p:sp>
          <p:nvSpPr>
            <p:cNvPr id="856" name="Forme libre : forme 855">
              <a:extLst>
                <a:ext uri="{FF2B5EF4-FFF2-40B4-BE49-F238E27FC236}">
                  <a16:creationId xmlns:a16="http://schemas.microsoft.com/office/drawing/2014/main" id="{6090B5BE-696D-41E7-ABDA-40177FC40E22}"/>
                </a:ext>
              </a:extLst>
            </p:cNvPr>
            <p:cNvSpPr/>
            <p:nvPr/>
          </p:nvSpPr>
          <p:spPr>
            <a:xfrm>
              <a:off x="3501624" y="2680839"/>
              <a:ext cx="22516" cy="22516"/>
            </a:xfrm>
            <a:custGeom>
              <a:avLst/>
              <a:gdLst>
                <a:gd name="connsiteX0" fmla="*/ 22516 w 22516"/>
                <a:gd name="connsiteY0" fmla="*/ 11258 h 22516"/>
                <a:gd name="connsiteX1" fmla="*/ 11258 w 22516"/>
                <a:gd name="connsiteY1" fmla="*/ 22516 h 22516"/>
                <a:gd name="connsiteX2" fmla="*/ 0 w 22516"/>
                <a:gd name="connsiteY2" fmla="*/ 11258 h 22516"/>
                <a:gd name="connsiteX3" fmla="*/ 11258 w 22516"/>
                <a:gd name="connsiteY3" fmla="*/ 0 h 22516"/>
                <a:gd name="connsiteX4" fmla="*/ 22516 w 22516"/>
                <a:gd name="connsiteY4" fmla="*/ 11258 h 2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6" h="22516">
                  <a:moveTo>
                    <a:pt x="22516" y="11258"/>
                  </a:moveTo>
                  <a:cubicBezTo>
                    <a:pt x="22516" y="17476"/>
                    <a:pt x="17476" y="22516"/>
                    <a:pt x="11258" y="22516"/>
                  </a:cubicBezTo>
                  <a:cubicBezTo>
                    <a:pt x="5040" y="22516"/>
                    <a:pt x="0" y="17476"/>
                    <a:pt x="0" y="11258"/>
                  </a:cubicBezTo>
                  <a:cubicBezTo>
                    <a:pt x="0" y="5040"/>
                    <a:pt x="5041" y="0"/>
                    <a:pt x="11258" y="0"/>
                  </a:cubicBezTo>
                  <a:cubicBezTo>
                    <a:pt x="17476" y="0"/>
                    <a:pt x="22516" y="5041"/>
                    <a:pt x="22516" y="11258"/>
                  </a:cubicBezTo>
                  <a:close/>
                </a:path>
              </a:pathLst>
            </a:custGeom>
            <a:solidFill>
              <a:srgbClr val="0BA157"/>
            </a:solidFill>
            <a:ln w="14598" cap="flat">
              <a:noFill/>
              <a:prstDash val="solid"/>
              <a:miter/>
            </a:ln>
          </p:spPr>
          <p:txBody>
            <a:bodyPr rtlCol="0" anchor="ctr"/>
            <a:lstStyle/>
            <a:p>
              <a:endParaRPr lang="fr-FR" sz="1350"/>
            </a:p>
          </p:txBody>
        </p:sp>
        <p:sp>
          <p:nvSpPr>
            <p:cNvPr id="857" name="Forme libre : forme 856">
              <a:extLst>
                <a:ext uri="{FF2B5EF4-FFF2-40B4-BE49-F238E27FC236}">
                  <a16:creationId xmlns:a16="http://schemas.microsoft.com/office/drawing/2014/main" id="{E8EDEBE8-DA29-499D-93BE-097A0FB50006}"/>
                </a:ext>
              </a:extLst>
            </p:cNvPr>
            <p:cNvSpPr/>
            <p:nvPr/>
          </p:nvSpPr>
          <p:spPr>
            <a:xfrm>
              <a:off x="2718958" y="1704444"/>
              <a:ext cx="136122" cy="135976"/>
            </a:xfrm>
            <a:custGeom>
              <a:avLst/>
              <a:gdLst>
                <a:gd name="connsiteX0" fmla="*/ 136122 w 136122"/>
                <a:gd name="connsiteY0" fmla="*/ 135976 h 135976"/>
                <a:gd name="connsiteX1" fmla="*/ 121501 w 136122"/>
                <a:gd name="connsiteY1" fmla="*/ 135976 h 135976"/>
                <a:gd name="connsiteX2" fmla="*/ 0 w 136122"/>
                <a:gd name="connsiteY2" fmla="*/ 14621 h 135976"/>
                <a:gd name="connsiteX3" fmla="*/ 0 w 136122"/>
                <a:gd name="connsiteY3" fmla="*/ 0 h 135976"/>
                <a:gd name="connsiteX4" fmla="*/ 136122 w 136122"/>
                <a:gd name="connsiteY4" fmla="*/ 135830 h 135976"/>
                <a:gd name="connsiteX5" fmla="*/ 136122 w 136122"/>
                <a:gd name="connsiteY5" fmla="*/ 135976 h 13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2" h="135976">
                  <a:moveTo>
                    <a:pt x="136122" y="135976"/>
                  </a:moveTo>
                  <a:lnTo>
                    <a:pt x="121501" y="135976"/>
                  </a:lnTo>
                  <a:cubicBezTo>
                    <a:pt x="121340" y="68963"/>
                    <a:pt x="67013" y="14702"/>
                    <a:pt x="0" y="14621"/>
                  </a:cubicBezTo>
                  <a:lnTo>
                    <a:pt x="0" y="0"/>
                  </a:lnTo>
                  <a:cubicBezTo>
                    <a:pt x="75097" y="-80"/>
                    <a:pt x="136042" y="60732"/>
                    <a:pt x="136122" y="135830"/>
                  </a:cubicBezTo>
                  <a:cubicBezTo>
                    <a:pt x="136122" y="135878"/>
                    <a:pt x="136122" y="135928"/>
                    <a:pt x="136122" y="135976"/>
                  </a:cubicBezTo>
                  <a:close/>
                </a:path>
              </a:pathLst>
            </a:custGeom>
            <a:solidFill>
              <a:srgbClr val="0BA157"/>
            </a:solidFill>
            <a:ln w="14598" cap="flat">
              <a:noFill/>
              <a:prstDash val="solid"/>
              <a:miter/>
            </a:ln>
          </p:spPr>
          <p:txBody>
            <a:bodyPr rtlCol="0" anchor="ctr"/>
            <a:lstStyle/>
            <a:p>
              <a:endParaRPr lang="fr-FR" sz="1350"/>
            </a:p>
          </p:txBody>
        </p:sp>
        <p:sp>
          <p:nvSpPr>
            <p:cNvPr id="858" name="Forme libre : forme 857">
              <a:extLst>
                <a:ext uri="{FF2B5EF4-FFF2-40B4-BE49-F238E27FC236}">
                  <a16:creationId xmlns:a16="http://schemas.microsoft.com/office/drawing/2014/main" id="{D53B61AB-875B-4790-9DC4-558ADCBAE375}"/>
                </a:ext>
              </a:extLst>
            </p:cNvPr>
            <p:cNvSpPr/>
            <p:nvPr/>
          </p:nvSpPr>
          <p:spPr>
            <a:xfrm>
              <a:off x="2718958" y="1735002"/>
              <a:ext cx="105564" cy="105417"/>
            </a:xfrm>
            <a:custGeom>
              <a:avLst/>
              <a:gdLst>
                <a:gd name="connsiteX0" fmla="*/ 105564 w 105564"/>
                <a:gd name="connsiteY0" fmla="*/ 105418 h 105417"/>
                <a:gd name="connsiteX1" fmla="*/ 90943 w 105564"/>
                <a:gd name="connsiteY1" fmla="*/ 105418 h 105417"/>
                <a:gd name="connsiteX2" fmla="*/ 0 w 105564"/>
                <a:gd name="connsiteY2" fmla="*/ 14621 h 105417"/>
                <a:gd name="connsiteX3" fmla="*/ 0 w 105564"/>
                <a:gd name="connsiteY3" fmla="*/ 0 h 105417"/>
                <a:gd name="connsiteX4" fmla="*/ 105564 w 105564"/>
                <a:gd name="connsiteY4" fmla="*/ 105272 h 105417"/>
                <a:gd name="connsiteX5" fmla="*/ 105564 w 105564"/>
                <a:gd name="connsiteY5" fmla="*/ 105418 h 1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64" h="105417">
                  <a:moveTo>
                    <a:pt x="105564" y="105418"/>
                  </a:moveTo>
                  <a:lnTo>
                    <a:pt x="90943" y="105418"/>
                  </a:lnTo>
                  <a:cubicBezTo>
                    <a:pt x="90863" y="55249"/>
                    <a:pt x="50169" y="14621"/>
                    <a:pt x="0" y="14621"/>
                  </a:cubicBezTo>
                  <a:lnTo>
                    <a:pt x="0" y="0"/>
                  </a:lnTo>
                  <a:cubicBezTo>
                    <a:pt x="58221" y="-80"/>
                    <a:pt x="105484" y="47051"/>
                    <a:pt x="105564" y="105272"/>
                  </a:cubicBezTo>
                  <a:cubicBezTo>
                    <a:pt x="105564" y="105320"/>
                    <a:pt x="105564" y="105370"/>
                    <a:pt x="105564" y="105418"/>
                  </a:cubicBezTo>
                  <a:close/>
                </a:path>
              </a:pathLst>
            </a:custGeom>
            <a:solidFill>
              <a:srgbClr val="0BA157"/>
            </a:solidFill>
            <a:ln w="14598" cap="flat">
              <a:noFill/>
              <a:prstDash val="solid"/>
              <a:miter/>
            </a:ln>
          </p:spPr>
          <p:txBody>
            <a:bodyPr rtlCol="0" anchor="ctr"/>
            <a:lstStyle/>
            <a:p>
              <a:endParaRPr lang="fr-FR" sz="1350"/>
            </a:p>
          </p:txBody>
        </p:sp>
        <p:sp>
          <p:nvSpPr>
            <p:cNvPr id="859" name="Forme libre : forme 858">
              <a:extLst>
                <a:ext uri="{FF2B5EF4-FFF2-40B4-BE49-F238E27FC236}">
                  <a16:creationId xmlns:a16="http://schemas.microsoft.com/office/drawing/2014/main" id="{A8649A10-2DD5-41D9-8396-174052DD4666}"/>
                </a:ext>
              </a:extLst>
            </p:cNvPr>
            <p:cNvSpPr/>
            <p:nvPr/>
          </p:nvSpPr>
          <p:spPr>
            <a:xfrm>
              <a:off x="2719104" y="1764098"/>
              <a:ext cx="76321" cy="76322"/>
            </a:xfrm>
            <a:custGeom>
              <a:avLst/>
              <a:gdLst>
                <a:gd name="connsiteX0" fmla="*/ 76322 w 76321"/>
                <a:gd name="connsiteY0" fmla="*/ 76322 h 76322"/>
                <a:gd name="connsiteX1" fmla="*/ 61701 w 76321"/>
                <a:gd name="connsiteY1" fmla="*/ 76322 h 76322"/>
                <a:gd name="connsiteX2" fmla="*/ 0 w 76321"/>
                <a:gd name="connsiteY2" fmla="*/ 14621 h 76322"/>
                <a:gd name="connsiteX3" fmla="*/ 0 w 76321"/>
                <a:gd name="connsiteY3" fmla="*/ 0 h 76322"/>
                <a:gd name="connsiteX4" fmla="*/ 76322 w 76321"/>
                <a:gd name="connsiteY4" fmla="*/ 76030 h 76322"/>
                <a:gd name="connsiteX5" fmla="*/ 76322 w 76321"/>
                <a:gd name="connsiteY5" fmla="*/ 76322 h 7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21" h="76322">
                  <a:moveTo>
                    <a:pt x="76322" y="76322"/>
                  </a:moveTo>
                  <a:lnTo>
                    <a:pt x="61701" y="76322"/>
                  </a:lnTo>
                  <a:cubicBezTo>
                    <a:pt x="61621" y="42278"/>
                    <a:pt x="34044" y="14702"/>
                    <a:pt x="0" y="14621"/>
                  </a:cubicBezTo>
                  <a:lnTo>
                    <a:pt x="0" y="0"/>
                  </a:lnTo>
                  <a:cubicBezTo>
                    <a:pt x="42071" y="-80"/>
                    <a:pt x="76242" y="33959"/>
                    <a:pt x="76322" y="76030"/>
                  </a:cubicBezTo>
                  <a:cubicBezTo>
                    <a:pt x="76322" y="76128"/>
                    <a:pt x="76322" y="76224"/>
                    <a:pt x="76322" y="76322"/>
                  </a:cubicBezTo>
                  <a:close/>
                </a:path>
              </a:pathLst>
            </a:custGeom>
            <a:solidFill>
              <a:srgbClr val="0BA157"/>
            </a:solidFill>
            <a:ln w="14598" cap="flat">
              <a:noFill/>
              <a:prstDash val="solid"/>
              <a:miter/>
            </a:ln>
          </p:spPr>
          <p:txBody>
            <a:bodyPr rtlCol="0" anchor="ctr"/>
            <a:lstStyle/>
            <a:p>
              <a:endParaRPr lang="fr-FR" sz="1350"/>
            </a:p>
          </p:txBody>
        </p:sp>
        <p:sp>
          <p:nvSpPr>
            <p:cNvPr id="860" name="Forme libre : forme 859">
              <a:extLst>
                <a:ext uri="{FF2B5EF4-FFF2-40B4-BE49-F238E27FC236}">
                  <a16:creationId xmlns:a16="http://schemas.microsoft.com/office/drawing/2014/main" id="{D5FBBE1F-5E93-4289-8B50-949F58A7669E}"/>
                </a:ext>
              </a:extLst>
            </p:cNvPr>
            <p:cNvSpPr/>
            <p:nvPr/>
          </p:nvSpPr>
          <p:spPr>
            <a:xfrm>
              <a:off x="2717496" y="1816442"/>
              <a:ext cx="25148" cy="25148"/>
            </a:xfrm>
            <a:custGeom>
              <a:avLst/>
              <a:gdLst>
                <a:gd name="connsiteX0" fmla="*/ 25148 w 25148"/>
                <a:gd name="connsiteY0" fmla="*/ 12574 h 25148"/>
                <a:gd name="connsiteX1" fmla="*/ 12574 w 25148"/>
                <a:gd name="connsiteY1" fmla="*/ 25148 h 25148"/>
                <a:gd name="connsiteX2" fmla="*/ 0 w 25148"/>
                <a:gd name="connsiteY2" fmla="*/ 12574 h 25148"/>
                <a:gd name="connsiteX3" fmla="*/ 12574 w 25148"/>
                <a:gd name="connsiteY3" fmla="*/ 0 h 25148"/>
                <a:gd name="connsiteX4" fmla="*/ 25148 w 25148"/>
                <a:gd name="connsiteY4" fmla="*/ 12574 h 2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8" h="25148">
                  <a:moveTo>
                    <a:pt x="25148" y="12574"/>
                  </a:moveTo>
                  <a:cubicBezTo>
                    <a:pt x="25148" y="19519"/>
                    <a:pt x="19519" y="25148"/>
                    <a:pt x="12574" y="25148"/>
                  </a:cubicBezTo>
                  <a:cubicBezTo>
                    <a:pt x="5630" y="25148"/>
                    <a:pt x="0" y="19519"/>
                    <a:pt x="0" y="12574"/>
                  </a:cubicBezTo>
                  <a:cubicBezTo>
                    <a:pt x="0" y="5630"/>
                    <a:pt x="5630" y="0"/>
                    <a:pt x="12574" y="0"/>
                  </a:cubicBezTo>
                  <a:cubicBezTo>
                    <a:pt x="19519" y="0"/>
                    <a:pt x="25148" y="5630"/>
                    <a:pt x="25148" y="12574"/>
                  </a:cubicBezTo>
                  <a:close/>
                </a:path>
              </a:pathLst>
            </a:custGeom>
            <a:solidFill>
              <a:srgbClr val="0BA157"/>
            </a:solidFill>
            <a:ln w="14598" cap="flat">
              <a:noFill/>
              <a:prstDash val="solid"/>
              <a:miter/>
            </a:ln>
          </p:spPr>
          <p:txBody>
            <a:bodyPr rtlCol="0" anchor="ctr"/>
            <a:lstStyle/>
            <a:p>
              <a:endParaRPr lang="fr-FR" sz="1350"/>
            </a:p>
          </p:txBody>
        </p:sp>
        <p:sp>
          <p:nvSpPr>
            <p:cNvPr id="861" name="Forme libre : forme 860">
              <a:extLst>
                <a:ext uri="{FF2B5EF4-FFF2-40B4-BE49-F238E27FC236}">
                  <a16:creationId xmlns:a16="http://schemas.microsoft.com/office/drawing/2014/main" id="{190B2E46-154B-4A75-96D5-5644342D77BA}"/>
                </a:ext>
              </a:extLst>
            </p:cNvPr>
            <p:cNvSpPr/>
            <p:nvPr/>
          </p:nvSpPr>
          <p:spPr>
            <a:xfrm>
              <a:off x="5058329" y="3157573"/>
              <a:ext cx="120477" cy="74480"/>
            </a:xfrm>
            <a:custGeom>
              <a:avLst/>
              <a:gdLst>
                <a:gd name="connsiteX0" fmla="*/ 0 w 120477"/>
                <a:gd name="connsiteY0" fmla="*/ 71703 h 74480"/>
                <a:gd name="connsiteX1" fmla="*/ 10089 w 120477"/>
                <a:gd name="connsiteY1" fmla="*/ 74481 h 74480"/>
                <a:gd name="connsiteX2" fmla="*/ 117699 w 120477"/>
                <a:gd name="connsiteY2" fmla="*/ 13511 h 74480"/>
                <a:gd name="connsiteX3" fmla="*/ 120477 w 120477"/>
                <a:gd name="connsiteY3" fmla="*/ 3568 h 74480"/>
                <a:gd name="connsiteX4" fmla="*/ 0 w 120477"/>
                <a:gd name="connsiteY4" fmla="*/ 71703 h 7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77" h="74480">
                  <a:moveTo>
                    <a:pt x="0" y="71703"/>
                  </a:moveTo>
                  <a:lnTo>
                    <a:pt x="10089" y="74481"/>
                  </a:lnTo>
                  <a:cubicBezTo>
                    <a:pt x="23101" y="28029"/>
                    <a:pt x="71161" y="791"/>
                    <a:pt x="117699" y="13511"/>
                  </a:cubicBezTo>
                  <a:lnTo>
                    <a:pt x="120477" y="3568"/>
                  </a:lnTo>
                  <a:cubicBezTo>
                    <a:pt x="68397" y="-10833"/>
                    <a:pt x="14504" y="19652"/>
                    <a:pt x="0" y="71703"/>
                  </a:cubicBezTo>
                  <a:close/>
                </a:path>
              </a:pathLst>
            </a:custGeom>
            <a:solidFill>
              <a:srgbClr val="0BA157"/>
            </a:solidFill>
            <a:ln w="14598" cap="flat">
              <a:noFill/>
              <a:prstDash val="solid"/>
              <a:miter/>
            </a:ln>
          </p:spPr>
          <p:txBody>
            <a:bodyPr rtlCol="0" anchor="ctr"/>
            <a:lstStyle/>
            <a:p>
              <a:endParaRPr lang="fr-FR" sz="1350"/>
            </a:p>
          </p:txBody>
        </p:sp>
        <p:sp>
          <p:nvSpPr>
            <p:cNvPr id="862" name="Forme libre : forme 861">
              <a:extLst>
                <a:ext uri="{FF2B5EF4-FFF2-40B4-BE49-F238E27FC236}">
                  <a16:creationId xmlns:a16="http://schemas.microsoft.com/office/drawing/2014/main" id="{6D40474B-DABC-4AAB-A1E1-C6BCEC1EBDC5}"/>
                </a:ext>
              </a:extLst>
            </p:cNvPr>
            <p:cNvSpPr/>
            <p:nvPr/>
          </p:nvSpPr>
          <p:spPr>
            <a:xfrm>
              <a:off x="5079529" y="3179554"/>
              <a:ext cx="93428" cy="58347"/>
            </a:xfrm>
            <a:custGeom>
              <a:avLst/>
              <a:gdLst>
                <a:gd name="connsiteX0" fmla="*/ 0 w 93428"/>
                <a:gd name="connsiteY0" fmla="*/ 55570 h 58347"/>
                <a:gd name="connsiteX1" fmla="*/ 10089 w 93428"/>
                <a:gd name="connsiteY1" fmla="*/ 58348 h 58347"/>
                <a:gd name="connsiteX2" fmla="*/ 90651 w 93428"/>
                <a:gd name="connsiteY2" fmla="*/ 12730 h 58347"/>
                <a:gd name="connsiteX3" fmla="*/ 93429 w 93428"/>
                <a:gd name="connsiteY3" fmla="*/ 2788 h 58347"/>
                <a:gd name="connsiteX4" fmla="*/ 0 w 93428"/>
                <a:gd name="connsiteY4" fmla="*/ 55570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8" h="58347">
                  <a:moveTo>
                    <a:pt x="0" y="55570"/>
                  </a:moveTo>
                  <a:lnTo>
                    <a:pt x="10089" y="58348"/>
                  </a:lnTo>
                  <a:cubicBezTo>
                    <a:pt x="19753" y="23520"/>
                    <a:pt x="55809" y="3109"/>
                    <a:pt x="90651" y="12730"/>
                  </a:cubicBezTo>
                  <a:lnTo>
                    <a:pt x="93429" y="2788"/>
                  </a:lnTo>
                  <a:cubicBezTo>
                    <a:pt x="53060" y="-8427"/>
                    <a:pt x="11229" y="15201"/>
                    <a:pt x="0" y="55570"/>
                  </a:cubicBezTo>
                  <a:close/>
                </a:path>
              </a:pathLst>
            </a:custGeom>
            <a:solidFill>
              <a:srgbClr val="0BA157"/>
            </a:solidFill>
            <a:ln w="14598" cap="flat">
              <a:noFill/>
              <a:prstDash val="solid"/>
              <a:miter/>
            </a:ln>
          </p:spPr>
          <p:txBody>
            <a:bodyPr rtlCol="0" anchor="ctr"/>
            <a:lstStyle/>
            <a:p>
              <a:endParaRPr lang="fr-FR" sz="1350"/>
            </a:p>
          </p:txBody>
        </p:sp>
        <p:sp>
          <p:nvSpPr>
            <p:cNvPr id="863" name="Forme libre : forme 862">
              <a:extLst>
                <a:ext uri="{FF2B5EF4-FFF2-40B4-BE49-F238E27FC236}">
                  <a16:creationId xmlns:a16="http://schemas.microsoft.com/office/drawing/2014/main" id="{41652C9B-B9F3-4501-8D5D-1D9053A2D04E}"/>
                </a:ext>
              </a:extLst>
            </p:cNvPr>
            <p:cNvSpPr/>
            <p:nvPr/>
          </p:nvSpPr>
          <p:spPr>
            <a:xfrm>
              <a:off x="5099853" y="3200536"/>
              <a:ext cx="67549" cy="43068"/>
            </a:xfrm>
            <a:custGeom>
              <a:avLst/>
              <a:gdLst>
                <a:gd name="connsiteX0" fmla="*/ 0 w 67549"/>
                <a:gd name="connsiteY0" fmla="*/ 40291 h 43068"/>
                <a:gd name="connsiteX1" fmla="*/ 9942 w 67549"/>
                <a:gd name="connsiteY1" fmla="*/ 43069 h 43068"/>
                <a:gd name="connsiteX2" fmla="*/ 63470 w 67549"/>
                <a:gd name="connsiteY2" fmla="*/ 11706 h 43068"/>
                <a:gd name="connsiteX3" fmla="*/ 64771 w 67549"/>
                <a:gd name="connsiteY3" fmla="*/ 12072 h 43068"/>
                <a:gd name="connsiteX4" fmla="*/ 67549 w 67549"/>
                <a:gd name="connsiteY4" fmla="*/ 1983 h 43068"/>
                <a:gd name="connsiteX5" fmla="*/ 0 w 67549"/>
                <a:gd name="connsiteY5" fmla="*/ 40291 h 4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9" h="43068">
                  <a:moveTo>
                    <a:pt x="0" y="40291"/>
                  </a:moveTo>
                  <a:lnTo>
                    <a:pt x="9942" y="43069"/>
                  </a:lnTo>
                  <a:cubicBezTo>
                    <a:pt x="16069" y="19631"/>
                    <a:pt x="40018" y="5595"/>
                    <a:pt x="63470" y="11706"/>
                  </a:cubicBezTo>
                  <a:cubicBezTo>
                    <a:pt x="63894" y="11823"/>
                    <a:pt x="64333" y="11940"/>
                    <a:pt x="64771" y="12072"/>
                  </a:cubicBezTo>
                  <a:lnTo>
                    <a:pt x="67549" y="1983"/>
                  </a:lnTo>
                  <a:cubicBezTo>
                    <a:pt x="38322" y="-6058"/>
                    <a:pt x="8100" y="11078"/>
                    <a:pt x="0" y="40291"/>
                  </a:cubicBezTo>
                  <a:close/>
                </a:path>
              </a:pathLst>
            </a:custGeom>
            <a:solidFill>
              <a:srgbClr val="0BA157"/>
            </a:solidFill>
            <a:ln w="14598" cap="flat">
              <a:noFill/>
              <a:prstDash val="solid"/>
              <a:miter/>
            </a:ln>
          </p:spPr>
          <p:txBody>
            <a:bodyPr rtlCol="0" anchor="ctr"/>
            <a:lstStyle/>
            <a:p>
              <a:endParaRPr lang="fr-FR" sz="1350"/>
            </a:p>
          </p:txBody>
        </p:sp>
        <p:sp>
          <p:nvSpPr>
            <p:cNvPr id="864" name="Forme libre : forme 863">
              <a:extLst>
                <a:ext uri="{FF2B5EF4-FFF2-40B4-BE49-F238E27FC236}">
                  <a16:creationId xmlns:a16="http://schemas.microsoft.com/office/drawing/2014/main" id="{9E4FA00E-F247-4292-92C4-1558EDE3C24C}"/>
                </a:ext>
              </a:extLst>
            </p:cNvPr>
            <p:cNvSpPr/>
            <p:nvPr/>
          </p:nvSpPr>
          <p:spPr>
            <a:xfrm>
              <a:off x="5138452" y="3236294"/>
              <a:ext cx="18130" cy="18130"/>
            </a:xfrm>
            <a:custGeom>
              <a:avLst/>
              <a:gdLst>
                <a:gd name="connsiteX0" fmla="*/ 18130 w 18130"/>
                <a:gd name="connsiteY0" fmla="*/ 9065 h 18130"/>
                <a:gd name="connsiteX1" fmla="*/ 9065 w 18130"/>
                <a:gd name="connsiteY1" fmla="*/ 18130 h 18130"/>
                <a:gd name="connsiteX2" fmla="*/ 0 w 18130"/>
                <a:gd name="connsiteY2" fmla="*/ 9065 h 18130"/>
                <a:gd name="connsiteX3" fmla="*/ 9065 w 18130"/>
                <a:gd name="connsiteY3" fmla="*/ 0 h 18130"/>
                <a:gd name="connsiteX4" fmla="*/ 18130 w 18130"/>
                <a:gd name="connsiteY4" fmla="*/ 9065 h 1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0" h="18130">
                  <a:moveTo>
                    <a:pt x="18130" y="9065"/>
                  </a:moveTo>
                  <a:cubicBezTo>
                    <a:pt x="18130" y="14072"/>
                    <a:pt x="14072" y="18130"/>
                    <a:pt x="9065" y="18130"/>
                  </a:cubicBezTo>
                  <a:cubicBezTo>
                    <a:pt x="4059" y="18130"/>
                    <a:pt x="0" y="14071"/>
                    <a:pt x="0" y="9065"/>
                  </a:cubicBezTo>
                  <a:cubicBezTo>
                    <a:pt x="0" y="4059"/>
                    <a:pt x="4059" y="0"/>
                    <a:pt x="9065" y="0"/>
                  </a:cubicBezTo>
                  <a:cubicBezTo>
                    <a:pt x="14072" y="0"/>
                    <a:pt x="18130" y="4059"/>
                    <a:pt x="18130" y="9065"/>
                  </a:cubicBezTo>
                  <a:close/>
                </a:path>
              </a:pathLst>
            </a:custGeom>
            <a:solidFill>
              <a:srgbClr val="0BA157"/>
            </a:solidFill>
            <a:ln w="14598" cap="flat">
              <a:noFill/>
              <a:prstDash val="solid"/>
              <a:miter/>
            </a:ln>
          </p:spPr>
          <p:txBody>
            <a:bodyPr rtlCol="0" anchor="ctr"/>
            <a:lstStyle/>
            <a:p>
              <a:endParaRPr lang="fr-FR" sz="1350"/>
            </a:p>
          </p:txBody>
        </p:sp>
        <p:sp>
          <p:nvSpPr>
            <p:cNvPr id="865" name="Forme libre : forme 864">
              <a:extLst>
                <a:ext uri="{FF2B5EF4-FFF2-40B4-BE49-F238E27FC236}">
                  <a16:creationId xmlns:a16="http://schemas.microsoft.com/office/drawing/2014/main" id="{B41F8575-6988-45B1-B241-83FCD5EDD9A5}"/>
                </a:ext>
              </a:extLst>
            </p:cNvPr>
            <p:cNvSpPr/>
            <p:nvPr/>
          </p:nvSpPr>
          <p:spPr>
            <a:xfrm>
              <a:off x="3448695" y="4189587"/>
              <a:ext cx="1848249" cy="14621"/>
            </a:xfrm>
            <a:custGeom>
              <a:avLst/>
              <a:gdLst>
                <a:gd name="connsiteX0" fmla="*/ 1848249 w 1848249"/>
                <a:gd name="connsiteY0" fmla="*/ 0 h 14621"/>
                <a:gd name="connsiteX1" fmla="*/ 0 w 1848249"/>
                <a:gd name="connsiteY1" fmla="*/ 0 h 14621"/>
              </a:gdLst>
              <a:ahLst/>
              <a:cxnLst>
                <a:cxn ang="0">
                  <a:pos x="connsiteX0" y="connsiteY0"/>
                </a:cxn>
                <a:cxn ang="0">
                  <a:pos x="connsiteX1" y="connsiteY1"/>
                </a:cxn>
              </a:cxnLst>
              <a:rect l="l" t="t" r="r" b="b"/>
              <a:pathLst>
                <a:path w="1848249" h="14621">
                  <a:moveTo>
                    <a:pt x="1848249" y="0"/>
                  </a:moveTo>
                  <a:lnTo>
                    <a:pt x="0" y="0"/>
                  </a:lnTo>
                </a:path>
              </a:pathLst>
            </a:custGeom>
            <a:ln w="14598" cap="rnd">
              <a:solidFill>
                <a:srgbClr val="0BA157"/>
              </a:solidFill>
              <a:prstDash val="solid"/>
              <a:round/>
            </a:ln>
          </p:spPr>
          <p:txBody>
            <a:bodyPr rtlCol="0" anchor="ctr"/>
            <a:lstStyle/>
            <a:p>
              <a:endParaRPr lang="fr-FR" sz="1350"/>
            </a:p>
          </p:txBody>
        </p:sp>
        <p:sp>
          <p:nvSpPr>
            <p:cNvPr id="866" name="Forme libre : forme 865">
              <a:extLst>
                <a:ext uri="{FF2B5EF4-FFF2-40B4-BE49-F238E27FC236}">
                  <a16:creationId xmlns:a16="http://schemas.microsoft.com/office/drawing/2014/main" id="{E107A5F5-1716-4B27-AE9F-44BFCE88C728}"/>
                </a:ext>
              </a:extLst>
            </p:cNvPr>
            <p:cNvSpPr/>
            <p:nvPr/>
          </p:nvSpPr>
          <p:spPr>
            <a:xfrm>
              <a:off x="1723702" y="2856731"/>
              <a:ext cx="2152952" cy="963089"/>
            </a:xfrm>
            <a:custGeom>
              <a:avLst/>
              <a:gdLst>
                <a:gd name="connsiteX0" fmla="*/ 0 w 2152952"/>
                <a:gd name="connsiteY0" fmla="*/ 963090 h 963089"/>
                <a:gd name="connsiteX1" fmla="*/ 2152952 w 2152952"/>
                <a:gd name="connsiteY1" fmla="*/ 0 h 963089"/>
              </a:gdLst>
              <a:ahLst/>
              <a:cxnLst>
                <a:cxn ang="0">
                  <a:pos x="connsiteX0" y="connsiteY0"/>
                </a:cxn>
                <a:cxn ang="0">
                  <a:pos x="connsiteX1" y="connsiteY1"/>
                </a:cxn>
              </a:cxnLst>
              <a:rect l="l" t="t" r="r" b="b"/>
              <a:pathLst>
                <a:path w="2152952" h="963089">
                  <a:moveTo>
                    <a:pt x="0" y="963090"/>
                  </a:moveTo>
                  <a:lnTo>
                    <a:pt x="2152952" y="0"/>
                  </a:lnTo>
                </a:path>
              </a:pathLst>
            </a:custGeom>
            <a:ln w="14598" cap="rnd">
              <a:solidFill>
                <a:srgbClr val="0BA157"/>
              </a:solidFill>
              <a:prstDash val="solid"/>
              <a:round/>
            </a:ln>
          </p:spPr>
          <p:txBody>
            <a:bodyPr rtlCol="0" anchor="ctr"/>
            <a:lstStyle/>
            <a:p>
              <a:endParaRPr lang="fr-FR" sz="1350"/>
            </a:p>
          </p:txBody>
        </p:sp>
        <p:sp>
          <p:nvSpPr>
            <p:cNvPr id="867" name="Forme libre : forme 866">
              <a:extLst>
                <a:ext uri="{FF2B5EF4-FFF2-40B4-BE49-F238E27FC236}">
                  <a16:creationId xmlns:a16="http://schemas.microsoft.com/office/drawing/2014/main" id="{05ADFD91-21D5-4D51-8348-63D4388B84D3}"/>
                </a:ext>
              </a:extLst>
            </p:cNvPr>
            <p:cNvSpPr/>
            <p:nvPr/>
          </p:nvSpPr>
          <p:spPr>
            <a:xfrm>
              <a:off x="3876654" y="2856731"/>
              <a:ext cx="258208" cy="964113"/>
            </a:xfrm>
            <a:custGeom>
              <a:avLst/>
              <a:gdLst>
                <a:gd name="connsiteX0" fmla="*/ 0 w 258208"/>
                <a:gd name="connsiteY0" fmla="*/ 0 h 964113"/>
                <a:gd name="connsiteX1" fmla="*/ 258208 w 258208"/>
                <a:gd name="connsiteY1" fmla="*/ 964113 h 964113"/>
              </a:gdLst>
              <a:ahLst/>
              <a:cxnLst>
                <a:cxn ang="0">
                  <a:pos x="connsiteX0" y="connsiteY0"/>
                </a:cxn>
                <a:cxn ang="0">
                  <a:pos x="connsiteX1" y="connsiteY1"/>
                </a:cxn>
              </a:cxnLst>
              <a:rect l="l" t="t" r="r" b="b"/>
              <a:pathLst>
                <a:path w="258208" h="964113">
                  <a:moveTo>
                    <a:pt x="0" y="0"/>
                  </a:moveTo>
                  <a:lnTo>
                    <a:pt x="258208" y="964113"/>
                  </a:lnTo>
                </a:path>
              </a:pathLst>
            </a:custGeom>
            <a:ln w="14598" cap="rnd">
              <a:solidFill>
                <a:srgbClr val="0BA157"/>
              </a:solidFill>
              <a:prstDash val="solid"/>
              <a:round/>
            </a:ln>
          </p:spPr>
          <p:txBody>
            <a:bodyPr rtlCol="0" anchor="ctr"/>
            <a:lstStyle/>
            <a:p>
              <a:endParaRPr lang="fr-FR" sz="1350"/>
            </a:p>
          </p:txBody>
        </p:sp>
        <p:sp>
          <p:nvSpPr>
            <p:cNvPr id="868" name="Forme libre : forme 867">
              <a:extLst>
                <a:ext uri="{FF2B5EF4-FFF2-40B4-BE49-F238E27FC236}">
                  <a16:creationId xmlns:a16="http://schemas.microsoft.com/office/drawing/2014/main" id="{11D19402-752D-464C-85F7-5D26DF9856E7}"/>
                </a:ext>
              </a:extLst>
            </p:cNvPr>
            <p:cNvSpPr/>
            <p:nvPr/>
          </p:nvSpPr>
          <p:spPr>
            <a:xfrm>
              <a:off x="3876654" y="2856731"/>
              <a:ext cx="485711" cy="957533"/>
            </a:xfrm>
            <a:custGeom>
              <a:avLst/>
              <a:gdLst>
                <a:gd name="connsiteX0" fmla="*/ 485712 w 485711"/>
                <a:gd name="connsiteY0" fmla="*/ 957534 h 957533"/>
                <a:gd name="connsiteX1" fmla="*/ 0 w 485711"/>
                <a:gd name="connsiteY1" fmla="*/ 0 h 957533"/>
              </a:gdLst>
              <a:ahLst/>
              <a:cxnLst>
                <a:cxn ang="0">
                  <a:pos x="connsiteX0" y="connsiteY0"/>
                </a:cxn>
                <a:cxn ang="0">
                  <a:pos x="connsiteX1" y="connsiteY1"/>
                </a:cxn>
              </a:cxnLst>
              <a:rect l="l" t="t" r="r" b="b"/>
              <a:pathLst>
                <a:path w="485711" h="957533">
                  <a:moveTo>
                    <a:pt x="485712" y="957534"/>
                  </a:moveTo>
                  <a:lnTo>
                    <a:pt x="0" y="0"/>
                  </a:lnTo>
                </a:path>
              </a:pathLst>
            </a:custGeom>
            <a:ln w="14598" cap="rnd">
              <a:solidFill>
                <a:srgbClr val="0BA157"/>
              </a:solidFill>
              <a:prstDash val="solid"/>
              <a:round/>
            </a:ln>
          </p:spPr>
          <p:txBody>
            <a:bodyPr rtlCol="0" anchor="ctr"/>
            <a:lstStyle/>
            <a:p>
              <a:endParaRPr lang="fr-FR" sz="1350"/>
            </a:p>
          </p:txBody>
        </p:sp>
        <p:sp>
          <p:nvSpPr>
            <p:cNvPr id="869" name="Forme libre : forme 868">
              <a:extLst>
                <a:ext uri="{FF2B5EF4-FFF2-40B4-BE49-F238E27FC236}">
                  <a16:creationId xmlns:a16="http://schemas.microsoft.com/office/drawing/2014/main" id="{364C1775-B0B7-4DA5-AF5A-1C8960FFBA16}"/>
                </a:ext>
              </a:extLst>
            </p:cNvPr>
            <p:cNvSpPr/>
            <p:nvPr/>
          </p:nvSpPr>
          <p:spPr>
            <a:xfrm>
              <a:off x="3876654" y="2856731"/>
              <a:ext cx="734416" cy="965136"/>
            </a:xfrm>
            <a:custGeom>
              <a:avLst/>
              <a:gdLst>
                <a:gd name="connsiteX0" fmla="*/ 734416 w 734416"/>
                <a:gd name="connsiteY0" fmla="*/ 965137 h 965136"/>
                <a:gd name="connsiteX1" fmla="*/ 0 w 734416"/>
                <a:gd name="connsiteY1" fmla="*/ 0 h 965136"/>
              </a:gdLst>
              <a:ahLst/>
              <a:cxnLst>
                <a:cxn ang="0">
                  <a:pos x="connsiteX0" y="connsiteY0"/>
                </a:cxn>
                <a:cxn ang="0">
                  <a:pos x="connsiteX1" y="connsiteY1"/>
                </a:cxn>
              </a:cxnLst>
              <a:rect l="l" t="t" r="r" b="b"/>
              <a:pathLst>
                <a:path w="734416" h="965136">
                  <a:moveTo>
                    <a:pt x="734416" y="965137"/>
                  </a:moveTo>
                  <a:lnTo>
                    <a:pt x="0" y="0"/>
                  </a:lnTo>
                </a:path>
              </a:pathLst>
            </a:custGeom>
            <a:ln w="14598" cap="rnd">
              <a:solidFill>
                <a:srgbClr val="0BA157"/>
              </a:solidFill>
              <a:prstDash val="solid"/>
              <a:round/>
            </a:ln>
          </p:spPr>
          <p:txBody>
            <a:bodyPr rtlCol="0" anchor="ctr"/>
            <a:lstStyle/>
            <a:p>
              <a:endParaRPr lang="fr-FR" sz="1350"/>
            </a:p>
          </p:txBody>
        </p:sp>
        <p:sp>
          <p:nvSpPr>
            <p:cNvPr id="870" name="Forme libre : forme 869">
              <a:extLst>
                <a:ext uri="{FF2B5EF4-FFF2-40B4-BE49-F238E27FC236}">
                  <a16:creationId xmlns:a16="http://schemas.microsoft.com/office/drawing/2014/main" id="{73540CBC-5A20-4836-8588-474150D5CAA2}"/>
                </a:ext>
              </a:extLst>
            </p:cNvPr>
            <p:cNvSpPr/>
            <p:nvPr/>
          </p:nvSpPr>
          <p:spPr>
            <a:xfrm>
              <a:off x="3876654" y="2856731"/>
              <a:ext cx="991016" cy="943643"/>
            </a:xfrm>
            <a:custGeom>
              <a:avLst/>
              <a:gdLst>
                <a:gd name="connsiteX0" fmla="*/ 991016 w 991016"/>
                <a:gd name="connsiteY0" fmla="*/ 943644 h 943643"/>
                <a:gd name="connsiteX1" fmla="*/ 0 w 991016"/>
                <a:gd name="connsiteY1" fmla="*/ 0 h 943643"/>
              </a:gdLst>
              <a:ahLst/>
              <a:cxnLst>
                <a:cxn ang="0">
                  <a:pos x="connsiteX0" y="connsiteY0"/>
                </a:cxn>
                <a:cxn ang="0">
                  <a:pos x="connsiteX1" y="connsiteY1"/>
                </a:cxn>
              </a:cxnLst>
              <a:rect l="l" t="t" r="r" b="b"/>
              <a:pathLst>
                <a:path w="991016" h="943643">
                  <a:moveTo>
                    <a:pt x="991016" y="943644"/>
                  </a:moveTo>
                  <a:lnTo>
                    <a:pt x="0" y="0"/>
                  </a:lnTo>
                </a:path>
              </a:pathLst>
            </a:custGeom>
            <a:ln w="14598" cap="rnd">
              <a:solidFill>
                <a:srgbClr val="0BA157"/>
              </a:solidFill>
              <a:prstDash val="solid"/>
              <a:round/>
            </a:ln>
          </p:spPr>
          <p:txBody>
            <a:bodyPr rtlCol="0" anchor="ctr"/>
            <a:lstStyle/>
            <a:p>
              <a:endParaRPr lang="fr-FR" sz="1350"/>
            </a:p>
          </p:txBody>
        </p:sp>
        <p:sp>
          <p:nvSpPr>
            <p:cNvPr id="871" name="Forme libre : forme 870">
              <a:extLst>
                <a:ext uri="{FF2B5EF4-FFF2-40B4-BE49-F238E27FC236}">
                  <a16:creationId xmlns:a16="http://schemas.microsoft.com/office/drawing/2014/main" id="{31B7ABF8-B1D9-4171-94F9-36E3A48A754B}"/>
                </a:ext>
              </a:extLst>
            </p:cNvPr>
            <p:cNvSpPr/>
            <p:nvPr/>
          </p:nvSpPr>
          <p:spPr>
            <a:xfrm>
              <a:off x="3723133" y="3232639"/>
              <a:ext cx="828137" cy="14621"/>
            </a:xfrm>
            <a:custGeom>
              <a:avLst/>
              <a:gdLst>
                <a:gd name="connsiteX0" fmla="*/ 0 w 828137"/>
                <a:gd name="connsiteY0" fmla="*/ 0 h 14621"/>
                <a:gd name="connsiteX1" fmla="*/ 828137 w 828137"/>
                <a:gd name="connsiteY1" fmla="*/ 0 h 14621"/>
              </a:gdLst>
              <a:ahLst/>
              <a:cxnLst>
                <a:cxn ang="0">
                  <a:pos x="connsiteX0" y="connsiteY0"/>
                </a:cxn>
                <a:cxn ang="0">
                  <a:pos x="connsiteX1" y="connsiteY1"/>
                </a:cxn>
              </a:cxnLst>
              <a:rect l="l" t="t" r="r" b="b"/>
              <a:pathLst>
                <a:path w="828137" h="14621">
                  <a:moveTo>
                    <a:pt x="0" y="0"/>
                  </a:moveTo>
                  <a:lnTo>
                    <a:pt x="828137" y="0"/>
                  </a:lnTo>
                </a:path>
              </a:pathLst>
            </a:custGeom>
            <a:ln w="14598" cap="flat">
              <a:solidFill>
                <a:srgbClr val="0BA157"/>
              </a:solidFill>
              <a:prstDash val="solid"/>
              <a:miter/>
            </a:ln>
          </p:spPr>
          <p:txBody>
            <a:bodyPr rtlCol="0" anchor="ctr"/>
            <a:lstStyle/>
            <a:p>
              <a:endParaRPr lang="fr-FR" sz="1350"/>
            </a:p>
          </p:txBody>
        </p:sp>
        <p:sp>
          <p:nvSpPr>
            <p:cNvPr id="872" name="Forme libre : forme 871">
              <a:extLst>
                <a:ext uri="{FF2B5EF4-FFF2-40B4-BE49-F238E27FC236}">
                  <a16:creationId xmlns:a16="http://schemas.microsoft.com/office/drawing/2014/main" id="{E9106D67-7110-4FD3-8791-2CFA7ED346E6}"/>
                </a:ext>
              </a:extLst>
            </p:cNvPr>
            <p:cNvSpPr/>
            <p:nvPr/>
          </p:nvSpPr>
          <p:spPr>
            <a:xfrm>
              <a:off x="4598789" y="3232639"/>
              <a:ext cx="265079" cy="14621"/>
            </a:xfrm>
            <a:custGeom>
              <a:avLst/>
              <a:gdLst>
                <a:gd name="connsiteX0" fmla="*/ 0 w 265079"/>
                <a:gd name="connsiteY0" fmla="*/ 0 h 14621"/>
                <a:gd name="connsiteX1" fmla="*/ 265080 w 265079"/>
                <a:gd name="connsiteY1" fmla="*/ 0 h 14621"/>
              </a:gdLst>
              <a:ahLst/>
              <a:cxnLst>
                <a:cxn ang="0">
                  <a:pos x="connsiteX0" y="connsiteY0"/>
                </a:cxn>
                <a:cxn ang="0">
                  <a:pos x="connsiteX1" y="connsiteY1"/>
                </a:cxn>
              </a:cxnLst>
              <a:rect l="l" t="t" r="r" b="b"/>
              <a:pathLst>
                <a:path w="265079" h="14621">
                  <a:moveTo>
                    <a:pt x="0" y="0"/>
                  </a:moveTo>
                  <a:lnTo>
                    <a:pt x="265080" y="0"/>
                  </a:lnTo>
                </a:path>
              </a:pathLst>
            </a:custGeom>
            <a:ln w="14598" cap="flat">
              <a:solidFill>
                <a:srgbClr val="0BA157"/>
              </a:solidFill>
              <a:prstDash val="solid"/>
              <a:miter/>
            </a:ln>
          </p:spPr>
          <p:txBody>
            <a:bodyPr rtlCol="0" anchor="ctr"/>
            <a:lstStyle/>
            <a:p>
              <a:endParaRPr lang="fr-FR" sz="1350"/>
            </a:p>
          </p:txBody>
        </p:sp>
        <p:sp>
          <p:nvSpPr>
            <p:cNvPr id="873" name="Forme libre : forme 872">
              <a:extLst>
                <a:ext uri="{FF2B5EF4-FFF2-40B4-BE49-F238E27FC236}">
                  <a16:creationId xmlns:a16="http://schemas.microsoft.com/office/drawing/2014/main" id="{DE43027C-E74C-475C-B2F0-3A99DF02F4EF}"/>
                </a:ext>
              </a:extLst>
            </p:cNvPr>
            <p:cNvSpPr/>
            <p:nvPr/>
          </p:nvSpPr>
          <p:spPr>
            <a:xfrm>
              <a:off x="3501624" y="3232639"/>
              <a:ext cx="117260" cy="14621"/>
            </a:xfrm>
            <a:custGeom>
              <a:avLst/>
              <a:gdLst>
                <a:gd name="connsiteX0" fmla="*/ 0 w 117260"/>
                <a:gd name="connsiteY0" fmla="*/ 0 h 14621"/>
                <a:gd name="connsiteX1" fmla="*/ 117261 w 117260"/>
                <a:gd name="connsiteY1" fmla="*/ 0 h 14621"/>
              </a:gdLst>
              <a:ahLst/>
              <a:cxnLst>
                <a:cxn ang="0">
                  <a:pos x="connsiteX0" y="connsiteY0"/>
                </a:cxn>
                <a:cxn ang="0">
                  <a:pos x="connsiteX1" y="connsiteY1"/>
                </a:cxn>
              </a:cxnLst>
              <a:rect l="l" t="t" r="r" b="b"/>
              <a:pathLst>
                <a:path w="117260" h="14621">
                  <a:moveTo>
                    <a:pt x="0" y="0"/>
                  </a:moveTo>
                  <a:lnTo>
                    <a:pt x="117261" y="0"/>
                  </a:lnTo>
                </a:path>
              </a:pathLst>
            </a:custGeom>
            <a:ln w="14598" cap="flat">
              <a:solidFill>
                <a:srgbClr val="0BA157"/>
              </a:solidFill>
              <a:prstDash val="solid"/>
              <a:miter/>
            </a:ln>
          </p:spPr>
          <p:txBody>
            <a:bodyPr rtlCol="0" anchor="ctr"/>
            <a:lstStyle/>
            <a:p>
              <a:endParaRPr lang="fr-FR" sz="1350"/>
            </a:p>
          </p:txBody>
        </p:sp>
        <p:sp>
          <p:nvSpPr>
            <p:cNvPr id="874" name="Forme libre : forme 873">
              <a:extLst>
                <a:ext uri="{FF2B5EF4-FFF2-40B4-BE49-F238E27FC236}">
                  <a16:creationId xmlns:a16="http://schemas.microsoft.com/office/drawing/2014/main" id="{7EB65F33-F20B-4658-B81F-E79CD0AE15BE}"/>
                </a:ext>
              </a:extLst>
            </p:cNvPr>
            <p:cNvSpPr/>
            <p:nvPr/>
          </p:nvSpPr>
          <p:spPr>
            <a:xfrm>
              <a:off x="3781763" y="3095054"/>
              <a:ext cx="14621" cy="136999"/>
            </a:xfrm>
            <a:custGeom>
              <a:avLst/>
              <a:gdLst>
                <a:gd name="connsiteX0" fmla="*/ 0 w 14621"/>
                <a:gd name="connsiteY0" fmla="*/ 0 h 136999"/>
                <a:gd name="connsiteX1" fmla="*/ 0 w 14621"/>
                <a:gd name="connsiteY1" fmla="*/ 136999 h 136999"/>
              </a:gdLst>
              <a:ahLst/>
              <a:cxnLst>
                <a:cxn ang="0">
                  <a:pos x="connsiteX0" y="connsiteY0"/>
                </a:cxn>
                <a:cxn ang="0">
                  <a:pos x="connsiteX1" y="connsiteY1"/>
                </a:cxn>
              </a:cxnLst>
              <a:rect l="l" t="t" r="r" b="b"/>
              <a:pathLst>
                <a:path w="14621" h="136999">
                  <a:moveTo>
                    <a:pt x="0" y="0"/>
                  </a:moveTo>
                  <a:lnTo>
                    <a:pt x="0" y="136999"/>
                  </a:lnTo>
                </a:path>
              </a:pathLst>
            </a:custGeom>
            <a:ln w="14598" cap="rnd">
              <a:solidFill>
                <a:srgbClr val="0BA157"/>
              </a:solidFill>
              <a:prstDash val="solid"/>
              <a:round/>
            </a:ln>
          </p:spPr>
          <p:txBody>
            <a:bodyPr rtlCol="0" anchor="ctr"/>
            <a:lstStyle/>
            <a:p>
              <a:endParaRPr lang="fr-FR" sz="1350"/>
            </a:p>
          </p:txBody>
        </p:sp>
        <p:sp>
          <p:nvSpPr>
            <p:cNvPr id="875" name="Forme libre : forme 874">
              <a:extLst>
                <a:ext uri="{FF2B5EF4-FFF2-40B4-BE49-F238E27FC236}">
                  <a16:creationId xmlns:a16="http://schemas.microsoft.com/office/drawing/2014/main" id="{F9532542-1011-4CBB-8558-07A6F9D8D8DD}"/>
                </a:ext>
              </a:extLst>
            </p:cNvPr>
            <p:cNvSpPr/>
            <p:nvPr/>
          </p:nvSpPr>
          <p:spPr>
            <a:xfrm>
              <a:off x="1720600" y="3508684"/>
              <a:ext cx="562503" cy="390967"/>
            </a:xfrm>
            <a:custGeom>
              <a:avLst/>
              <a:gdLst>
                <a:gd name="connsiteX0" fmla="*/ 396994 w 562503"/>
                <a:gd name="connsiteY0" fmla="*/ 21785 h 390967"/>
                <a:gd name="connsiteX1" fmla="*/ 64364 w 562503"/>
                <a:gd name="connsiteY1" fmla="*/ 184518 h 390967"/>
                <a:gd name="connsiteX2" fmla="*/ 178 w 562503"/>
                <a:gd name="connsiteY2" fmla="*/ 357339 h 390967"/>
                <a:gd name="connsiteX3" fmla="*/ 562504 w 562503"/>
                <a:gd name="connsiteY3" fmla="*/ 0 h 390967"/>
                <a:gd name="connsiteX4" fmla="*/ 458256 w 562503"/>
                <a:gd name="connsiteY4" fmla="*/ 11551 h 390967"/>
                <a:gd name="connsiteX5" fmla="*/ 487498 w 562503"/>
                <a:gd name="connsiteY5" fmla="*/ 253091 h 390967"/>
                <a:gd name="connsiteX6" fmla="*/ 558264 w 562503"/>
                <a:gd name="connsiteY6" fmla="*/ 246511 h 390967"/>
                <a:gd name="connsiteX7" fmla="*/ 38777 w 562503"/>
                <a:gd name="connsiteY7" fmla="*/ 390967 h 390967"/>
                <a:gd name="connsiteX8" fmla="*/ 54714 w 562503"/>
                <a:gd name="connsiteY8" fmla="*/ 373568 h 390967"/>
                <a:gd name="connsiteX9" fmla="*/ 405620 w 562503"/>
                <a:gd name="connsiteY9" fmla="*/ 263179 h 39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503" h="390967">
                  <a:moveTo>
                    <a:pt x="396994" y="21785"/>
                  </a:moveTo>
                  <a:cubicBezTo>
                    <a:pt x="254438" y="49565"/>
                    <a:pt x="147266" y="98985"/>
                    <a:pt x="64364" y="184518"/>
                  </a:cubicBezTo>
                  <a:cubicBezTo>
                    <a:pt x="20822" y="231291"/>
                    <a:pt x="-2279" y="293489"/>
                    <a:pt x="178" y="357339"/>
                  </a:cubicBezTo>
                  <a:moveTo>
                    <a:pt x="562504" y="0"/>
                  </a:moveTo>
                  <a:cubicBezTo>
                    <a:pt x="525951" y="3027"/>
                    <a:pt x="491201" y="6872"/>
                    <a:pt x="458256" y="11551"/>
                  </a:cubicBezTo>
                  <a:moveTo>
                    <a:pt x="487498" y="253091"/>
                  </a:moveTo>
                  <a:cubicBezTo>
                    <a:pt x="509868" y="250605"/>
                    <a:pt x="533408" y="248412"/>
                    <a:pt x="558264" y="246511"/>
                  </a:cubicBezTo>
                  <a:moveTo>
                    <a:pt x="38777" y="390967"/>
                  </a:moveTo>
                  <a:lnTo>
                    <a:pt x="54714" y="373568"/>
                  </a:lnTo>
                  <a:cubicBezTo>
                    <a:pt x="54714" y="373568"/>
                    <a:pt x="113199" y="304118"/>
                    <a:pt x="405620" y="263179"/>
                  </a:cubicBezTo>
                </a:path>
              </a:pathLst>
            </a:custGeom>
            <a:noFill/>
            <a:ln w="14598" cap="rnd">
              <a:solidFill>
                <a:srgbClr val="0BA157"/>
              </a:solidFill>
              <a:prstDash val="solid"/>
              <a:round/>
            </a:ln>
          </p:spPr>
          <p:txBody>
            <a:bodyPr rtlCol="0" anchor="ctr"/>
            <a:lstStyle/>
            <a:p>
              <a:endParaRPr lang="fr-FR" sz="1350"/>
            </a:p>
          </p:txBody>
        </p:sp>
      </p:grpSp>
      <p:pic>
        <p:nvPicPr>
          <p:cNvPr id="441" name="Image 440">
            <a:extLst>
              <a:ext uri="{FF2B5EF4-FFF2-40B4-BE49-F238E27FC236}">
                <a16:creationId xmlns:a16="http://schemas.microsoft.com/office/drawing/2014/main" id="{3DC3A000-74C6-4E53-AA7D-32BDD605D5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99" y="66062"/>
            <a:ext cx="2114634" cy="845710"/>
          </a:xfrm>
          <a:prstGeom prst="rect">
            <a:avLst/>
          </a:prstGeom>
        </p:spPr>
      </p:pic>
    </p:spTree>
    <p:extLst>
      <p:ext uri="{BB962C8B-B14F-4D97-AF65-F5344CB8AC3E}">
        <p14:creationId xmlns:p14="http://schemas.microsoft.com/office/powerpoint/2010/main" val="137817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Merci + Contact light">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7A543C2F-7852-44DE-85FA-B670C963485E}"/>
              </a:ext>
            </a:extLst>
          </p:cNvPr>
          <p:cNvSpPr>
            <a:spLocks noGrp="1"/>
          </p:cNvSpPr>
          <p:nvPr>
            <p:ph type="subTitle" idx="1" hasCustomPrompt="1"/>
          </p:nvPr>
        </p:nvSpPr>
        <p:spPr>
          <a:xfrm>
            <a:off x="705683" y="2658513"/>
            <a:ext cx="2700000" cy="169918"/>
          </a:xfrm>
        </p:spPr>
        <p:txBody>
          <a:bodyPr>
            <a:spAutoFit/>
          </a:bodyPr>
          <a:lstStyle>
            <a:lvl1pPr marL="0" indent="0" algn="l">
              <a:lnSpc>
                <a:spcPct val="90000"/>
              </a:lnSpc>
              <a:spcBef>
                <a:spcPts val="0"/>
              </a:spcBef>
              <a:buNone/>
              <a:defRPr sz="12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Message supplémentaire</a:t>
            </a:r>
          </a:p>
        </p:txBody>
      </p:sp>
      <p:sp>
        <p:nvSpPr>
          <p:cNvPr id="2" name="Titre 1">
            <a:extLst>
              <a:ext uri="{FF2B5EF4-FFF2-40B4-BE49-F238E27FC236}">
                <a16:creationId xmlns:a16="http://schemas.microsoft.com/office/drawing/2014/main" id="{AA3DC075-C487-4044-B0EA-09084FD56284}"/>
              </a:ext>
            </a:extLst>
          </p:cNvPr>
          <p:cNvSpPr>
            <a:spLocks noGrp="1"/>
          </p:cNvSpPr>
          <p:nvPr>
            <p:ph type="ctrTitle" hasCustomPrompt="1"/>
          </p:nvPr>
        </p:nvSpPr>
        <p:spPr>
          <a:xfrm>
            <a:off x="705683" y="2231259"/>
            <a:ext cx="2700000" cy="341632"/>
          </a:xfrm>
        </p:spPr>
        <p:txBody>
          <a:bodyPr anchor="b">
            <a:spAutoFit/>
          </a:bodyPr>
          <a:lstStyle>
            <a:lvl1pPr algn="l">
              <a:spcBef>
                <a:spcPts val="0"/>
              </a:spcBef>
              <a:defRPr sz="2400">
                <a:solidFill>
                  <a:schemeClr val="tx1"/>
                </a:solidFill>
              </a:defRPr>
            </a:lvl1pPr>
          </a:lstStyle>
          <a:p>
            <a:r>
              <a:rPr lang="fr-FR" dirty="0"/>
              <a:t>merci</a:t>
            </a:r>
          </a:p>
        </p:txBody>
      </p:sp>
      <p:sp>
        <p:nvSpPr>
          <p:cNvPr id="4" name="Espace réservé de la date 3">
            <a:extLst>
              <a:ext uri="{FF2B5EF4-FFF2-40B4-BE49-F238E27FC236}">
                <a16:creationId xmlns:a16="http://schemas.microsoft.com/office/drawing/2014/main" id="{CC246BC1-48D5-414F-B2EE-339495CD26F3}"/>
              </a:ext>
            </a:extLst>
          </p:cNvPr>
          <p:cNvSpPr>
            <a:spLocks noGrp="1"/>
          </p:cNvSpPr>
          <p:nvPr>
            <p:ph type="dt" sz="half" idx="10"/>
          </p:nvPr>
        </p:nvSpPr>
        <p:spPr>
          <a:xfrm>
            <a:off x="6830586" y="6432085"/>
            <a:ext cx="2057400" cy="184666"/>
          </a:xfrm>
        </p:spPr>
        <p:txBody>
          <a:bodyPr/>
          <a:lstStyle>
            <a:lvl1pPr algn="r">
              <a:defRPr/>
            </a:lvl1pPr>
          </a:lstStyle>
          <a:p>
            <a:fld id="{B69DBE52-CBD0-4310-AC57-78776B649CE8}" type="datetime4">
              <a:rPr lang="fr-FR" smtClean="0"/>
              <a:t>1er juin 2023</a:t>
            </a:fld>
            <a:endParaRPr lang="fr-FR" dirty="0"/>
          </a:p>
        </p:txBody>
      </p:sp>
      <p:cxnSp>
        <p:nvCxnSpPr>
          <p:cNvPr id="26" name="Connecteur droit 25">
            <a:extLst>
              <a:ext uri="{FF2B5EF4-FFF2-40B4-BE49-F238E27FC236}">
                <a16:creationId xmlns:a16="http://schemas.microsoft.com/office/drawing/2014/main" id="{2D4571C9-60BE-4706-97DA-A95582FF5E27}"/>
              </a:ext>
            </a:extLst>
          </p:cNvPr>
          <p:cNvCxnSpPr>
            <a:cxnSpLocks/>
          </p:cNvCxnSpPr>
          <p:nvPr userDrawn="1"/>
        </p:nvCxnSpPr>
        <p:spPr>
          <a:xfrm>
            <a:off x="705683" y="3117772"/>
            <a:ext cx="451395" cy="0"/>
          </a:xfrm>
          <a:prstGeom prst="line">
            <a:avLst/>
          </a:prstGeom>
          <a:ln w="381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E6290371-46E9-4E30-A930-ADDABC2A08B3}"/>
              </a:ext>
            </a:extLst>
          </p:cNvPr>
          <p:cNvSpPr>
            <a:spLocks noGrp="1"/>
          </p:cNvSpPr>
          <p:nvPr>
            <p:ph type="body" sz="quarter" idx="14" hasCustomPrompt="1"/>
          </p:nvPr>
        </p:nvSpPr>
        <p:spPr>
          <a:xfrm>
            <a:off x="705683" y="3434244"/>
            <a:ext cx="2700000" cy="2947506"/>
          </a:xfrm>
        </p:spPr>
        <p:txBody>
          <a:bodyPr/>
          <a:lstStyle>
            <a:lvl1pPr>
              <a:spcBef>
                <a:spcPts val="0"/>
              </a:spcBef>
              <a:spcAft>
                <a:spcPts val="225"/>
              </a:spcAft>
              <a:defRPr cap="all" baseline="0"/>
            </a:lvl1pPr>
            <a:lvl2pPr>
              <a:spcBef>
                <a:spcPts val="0"/>
              </a:spcBef>
              <a:spcAft>
                <a:spcPts val="0"/>
              </a:spcAft>
              <a:defRPr>
                <a:solidFill>
                  <a:schemeClr val="tx2"/>
                </a:solidFill>
              </a:defRPr>
            </a:lvl2pPr>
            <a:lvl3pPr marL="0" indent="0">
              <a:spcBef>
                <a:spcPts val="0"/>
              </a:spcBef>
              <a:spcAft>
                <a:spcPts val="0"/>
              </a:spcAft>
              <a:buFont typeface="Arial" panose="020B0604020202020204" pitchFamily="34" charset="0"/>
              <a:buNone/>
              <a:defRPr sz="825">
                <a:solidFill>
                  <a:schemeClr val="tx2"/>
                </a:solidFill>
              </a:defRPr>
            </a:lvl3pPr>
            <a:lvl4pPr marL="0" indent="0">
              <a:spcBef>
                <a:spcPts val="0"/>
              </a:spcBef>
              <a:spcAft>
                <a:spcPts val="900"/>
              </a:spcAft>
              <a:buNone/>
              <a:defRPr sz="825" i="1">
                <a:solidFill>
                  <a:schemeClr val="tx2"/>
                </a:solidFill>
              </a:defRPr>
            </a:lvl4pPr>
            <a:lvl5pPr marL="0" indent="0">
              <a:spcBef>
                <a:spcPts val="0"/>
              </a:spcBef>
              <a:spcAft>
                <a:spcPts val="0"/>
              </a:spcAft>
              <a:buNone/>
              <a:defRPr sz="750">
                <a:solidFill>
                  <a:schemeClr val="tx2"/>
                </a:solidFill>
              </a:defRPr>
            </a:lvl5pPr>
            <a:lvl6pPr marL="0" indent="0">
              <a:spcBef>
                <a:spcPts val="900"/>
              </a:spcBef>
              <a:buNone/>
              <a:defRPr sz="900" i="0">
                <a:solidFill>
                  <a:schemeClr val="accent1"/>
                </a:solidFill>
                <a:latin typeface="Avenir Black" panose="020B0803020203020204" pitchFamily="34" charset="0"/>
                <a:ea typeface="Avenir Black" panose="020B0803020203020204" pitchFamily="34" charset="0"/>
              </a:defRPr>
            </a:lvl6pPr>
            <a:lvl7pPr marL="0" indent="0">
              <a:spcBef>
                <a:spcPts val="900"/>
              </a:spcBef>
              <a:buNone/>
              <a:defRPr sz="900" i="0">
                <a:solidFill>
                  <a:schemeClr val="accent1"/>
                </a:solidFill>
                <a:latin typeface="Avenir Black" panose="020B0803020203020204" pitchFamily="34" charset="0"/>
                <a:ea typeface="Avenir Black" panose="020B0803020203020204" pitchFamily="34" charset="0"/>
              </a:defRPr>
            </a:lvl7pPr>
            <a:lvl8pPr>
              <a:spcBef>
                <a:spcPts val="900"/>
              </a:spcBef>
              <a:defRPr sz="900" i="0">
                <a:solidFill>
                  <a:schemeClr val="accent1"/>
                </a:solidFill>
                <a:latin typeface="Avenir Black" panose="020B0803020203020204" pitchFamily="34" charset="0"/>
                <a:ea typeface="Avenir Black" panose="020B0803020203020204" pitchFamily="34" charset="0"/>
              </a:defRPr>
            </a:lvl8pPr>
            <a:lvl9pPr>
              <a:spcBef>
                <a:spcPts val="900"/>
              </a:spcBef>
              <a:defRPr sz="900" i="0">
                <a:solidFill>
                  <a:schemeClr val="accent1"/>
                </a:solidFill>
                <a:latin typeface="Avenir Black" panose="020B0803020203020204" pitchFamily="34" charset="0"/>
                <a:ea typeface="Avenir Black" panose="020B0803020203020204" pitchFamily="34" charset="0"/>
              </a:defRPr>
            </a:lvl9pPr>
          </a:lstStyle>
          <a:p>
            <a:pPr lvl="0"/>
            <a:r>
              <a:rPr lang="fr-FR" dirty="0" err="1"/>
              <a:t>setec</a:t>
            </a:r>
            <a:endParaRPr lang="fr-FR" dirty="0"/>
          </a:p>
          <a:p>
            <a:pPr lvl="1"/>
            <a:r>
              <a:rPr lang="fr-FR" dirty="0"/>
              <a:t>Nom du Bâtiment </a:t>
            </a:r>
          </a:p>
          <a:p>
            <a:pPr lvl="2"/>
            <a:r>
              <a:rPr lang="fr-FR" dirty="0"/>
              <a:t>Adresse </a:t>
            </a:r>
          </a:p>
          <a:p>
            <a:pPr lvl="3"/>
            <a:r>
              <a:rPr lang="fr-FR" dirty="0"/>
              <a:t>Complément d’adresse</a:t>
            </a:r>
          </a:p>
          <a:p>
            <a:pPr lvl="4"/>
            <a:r>
              <a:rPr lang="fr-FR" dirty="0"/>
              <a:t>Tél :</a:t>
            </a:r>
          </a:p>
          <a:p>
            <a:pPr lvl="5"/>
            <a:r>
              <a:rPr lang="fr-FR" dirty="0"/>
              <a:t>web</a:t>
            </a:r>
          </a:p>
          <a:p>
            <a:pPr lvl="6"/>
            <a:r>
              <a:rPr lang="fr-FR" dirty="0"/>
              <a:t>Septième</a:t>
            </a:r>
          </a:p>
          <a:p>
            <a:pPr lvl="7"/>
            <a:r>
              <a:rPr lang="fr-FR" dirty="0"/>
              <a:t>Huitième</a:t>
            </a:r>
          </a:p>
          <a:p>
            <a:pPr lvl="8"/>
            <a:r>
              <a:rPr lang="fr-FR" dirty="0"/>
              <a:t>Neuvième</a:t>
            </a:r>
          </a:p>
        </p:txBody>
      </p:sp>
      <p:grpSp>
        <p:nvGrpSpPr>
          <p:cNvPr id="7" name="Graphique 17">
            <a:extLst>
              <a:ext uri="{FF2B5EF4-FFF2-40B4-BE49-F238E27FC236}">
                <a16:creationId xmlns:a16="http://schemas.microsoft.com/office/drawing/2014/main" id="{471E6184-4655-4199-A130-6BC7916E368F}"/>
              </a:ext>
            </a:extLst>
          </p:cNvPr>
          <p:cNvGrpSpPr/>
          <p:nvPr/>
        </p:nvGrpSpPr>
        <p:grpSpPr>
          <a:xfrm>
            <a:off x="4882405" y="1286726"/>
            <a:ext cx="3011108" cy="3667615"/>
            <a:chOff x="6509873" y="1286726"/>
            <a:chExt cx="4014811" cy="4293032"/>
          </a:xfrm>
        </p:grpSpPr>
        <p:sp>
          <p:nvSpPr>
            <p:cNvPr id="8" name="Forme libre : forme 7">
              <a:extLst>
                <a:ext uri="{FF2B5EF4-FFF2-40B4-BE49-F238E27FC236}">
                  <a16:creationId xmlns:a16="http://schemas.microsoft.com/office/drawing/2014/main" id="{2C725AB0-0E50-4A6A-9DCA-5046B2267C66}"/>
                </a:ext>
              </a:extLst>
            </p:cNvPr>
            <p:cNvSpPr/>
            <p:nvPr/>
          </p:nvSpPr>
          <p:spPr>
            <a:xfrm>
              <a:off x="10238686" y="2912145"/>
              <a:ext cx="29720" cy="82177"/>
            </a:xfrm>
            <a:custGeom>
              <a:avLst/>
              <a:gdLst>
                <a:gd name="connsiteX0" fmla="*/ 25148 w 29720"/>
                <a:gd name="connsiteY0" fmla="*/ 82024 h 82177"/>
                <a:gd name="connsiteX1" fmla="*/ 17984 w 29720"/>
                <a:gd name="connsiteY1" fmla="*/ 77638 h 82177"/>
                <a:gd name="connsiteX2" fmla="*/ 0 w 29720"/>
                <a:gd name="connsiteY2" fmla="*/ 0 h 82177"/>
                <a:gd name="connsiteX3" fmla="*/ 12282 w 29720"/>
                <a:gd name="connsiteY3" fmla="*/ 0 h 82177"/>
                <a:gd name="connsiteX4" fmla="*/ 29535 w 29720"/>
                <a:gd name="connsiteY4" fmla="*/ 74860 h 82177"/>
                <a:gd name="connsiteX5" fmla="*/ 25324 w 29720"/>
                <a:gd name="connsiteY5" fmla="*/ 81980 h 82177"/>
                <a:gd name="connsiteX6" fmla="*/ 25148 w 29720"/>
                <a:gd name="connsiteY6" fmla="*/ 82024 h 8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20" h="82177">
                  <a:moveTo>
                    <a:pt x="25148" y="82024"/>
                  </a:moveTo>
                  <a:cubicBezTo>
                    <a:pt x="21961" y="82755"/>
                    <a:pt x="18774" y="80811"/>
                    <a:pt x="17984" y="77638"/>
                  </a:cubicBezTo>
                  <a:lnTo>
                    <a:pt x="0" y="0"/>
                  </a:lnTo>
                  <a:lnTo>
                    <a:pt x="12282" y="0"/>
                  </a:lnTo>
                  <a:lnTo>
                    <a:pt x="29535" y="74860"/>
                  </a:lnTo>
                  <a:cubicBezTo>
                    <a:pt x="30339" y="77989"/>
                    <a:pt x="28453" y="81176"/>
                    <a:pt x="25324" y="81980"/>
                  </a:cubicBezTo>
                  <a:cubicBezTo>
                    <a:pt x="25265" y="81995"/>
                    <a:pt x="25207" y="82010"/>
                    <a:pt x="25148" y="82024"/>
                  </a:cubicBezTo>
                  <a:close/>
                </a:path>
              </a:pathLst>
            </a:custGeom>
            <a:solidFill>
              <a:srgbClr val="0BA157"/>
            </a:solidFill>
            <a:ln w="14598" cap="flat">
              <a:noFill/>
              <a:prstDash val="solid"/>
              <a:miter/>
            </a:ln>
          </p:spPr>
          <p:txBody>
            <a:bodyPr rtlCol="0" anchor="ctr"/>
            <a:lstStyle/>
            <a:p>
              <a:endParaRPr lang="fr-FR" sz="1350"/>
            </a:p>
          </p:txBody>
        </p:sp>
        <p:sp>
          <p:nvSpPr>
            <p:cNvPr id="9" name="Forme libre : forme 8">
              <a:extLst>
                <a:ext uri="{FF2B5EF4-FFF2-40B4-BE49-F238E27FC236}">
                  <a16:creationId xmlns:a16="http://schemas.microsoft.com/office/drawing/2014/main" id="{0C2893E4-C469-47BB-AFA9-FA6F7A713E43}"/>
                </a:ext>
              </a:extLst>
            </p:cNvPr>
            <p:cNvSpPr/>
            <p:nvPr/>
          </p:nvSpPr>
          <p:spPr>
            <a:xfrm rot="10017601">
              <a:off x="10251549" y="2957918"/>
              <a:ext cx="18861" cy="46495"/>
            </a:xfrm>
            <a:custGeom>
              <a:avLst/>
              <a:gdLst>
                <a:gd name="connsiteX0" fmla="*/ 14475 w 18861"/>
                <a:gd name="connsiteY0" fmla="*/ 0 h 46495"/>
                <a:gd name="connsiteX1" fmla="*/ 18861 w 18861"/>
                <a:gd name="connsiteY1" fmla="*/ 0 h 46495"/>
                <a:gd name="connsiteX2" fmla="*/ 18861 w 18861"/>
                <a:gd name="connsiteY2" fmla="*/ 46495 h 46495"/>
                <a:gd name="connsiteX3" fmla="*/ 14475 w 18861"/>
                <a:gd name="connsiteY3" fmla="*/ 46495 h 46495"/>
                <a:gd name="connsiteX4" fmla="*/ 4386 w 18861"/>
                <a:gd name="connsiteY4" fmla="*/ 46495 h 46495"/>
                <a:gd name="connsiteX5" fmla="*/ 0 w 18861"/>
                <a:gd name="connsiteY5" fmla="*/ 46495 h 46495"/>
                <a:gd name="connsiteX6" fmla="*/ 0 w 18861"/>
                <a:gd name="connsiteY6" fmla="*/ 0 h 46495"/>
                <a:gd name="connsiteX7" fmla="*/ 4386 w 18861"/>
                <a:gd name="connsiteY7" fmla="*/ 0 h 4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1" h="46495">
                  <a:moveTo>
                    <a:pt x="14475" y="0"/>
                  </a:moveTo>
                  <a:cubicBezTo>
                    <a:pt x="16897" y="0"/>
                    <a:pt x="18861" y="0"/>
                    <a:pt x="18861" y="0"/>
                  </a:cubicBezTo>
                  <a:lnTo>
                    <a:pt x="18861" y="46495"/>
                  </a:lnTo>
                  <a:cubicBezTo>
                    <a:pt x="18861" y="46495"/>
                    <a:pt x="16897" y="46495"/>
                    <a:pt x="14475" y="46495"/>
                  </a:cubicBezTo>
                  <a:lnTo>
                    <a:pt x="4386" y="46495"/>
                  </a:lnTo>
                  <a:cubicBezTo>
                    <a:pt x="1964" y="46495"/>
                    <a:pt x="0" y="46495"/>
                    <a:pt x="0" y="46495"/>
                  </a:cubicBezTo>
                  <a:lnTo>
                    <a:pt x="0" y="0"/>
                  </a:lnTo>
                  <a:cubicBezTo>
                    <a:pt x="0" y="0"/>
                    <a:pt x="1964" y="0"/>
                    <a:pt x="4386" y="0"/>
                  </a:cubicBezTo>
                  <a:close/>
                </a:path>
              </a:pathLst>
            </a:custGeom>
            <a:solidFill>
              <a:srgbClr val="0BA157"/>
            </a:solidFill>
            <a:ln w="14598" cap="flat">
              <a:noFill/>
              <a:prstDash val="solid"/>
              <a:miter/>
            </a:ln>
          </p:spPr>
          <p:txBody>
            <a:bodyPr rtlCol="0" anchor="ctr"/>
            <a:lstStyle/>
            <a:p>
              <a:endParaRPr lang="fr-FR" sz="1350"/>
            </a:p>
          </p:txBody>
        </p:sp>
        <p:sp>
          <p:nvSpPr>
            <p:cNvPr id="16" name="Forme libre : forme 15">
              <a:extLst>
                <a:ext uri="{FF2B5EF4-FFF2-40B4-BE49-F238E27FC236}">
                  <a16:creationId xmlns:a16="http://schemas.microsoft.com/office/drawing/2014/main" id="{241FDFC7-0BF8-4EF4-8E69-851B612F998C}"/>
                </a:ext>
              </a:extLst>
            </p:cNvPr>
            <p:cNvSpPr/>
            <p:nvPr/>
          </p:nvSpPr>
          <p:spPr>
            <a:xfrm>
              <a:off x="10124350" y="2909367"/>
              <a:ext cx="7018" cy="30704"/>
            </a:xfrm>
            <a:custGeom>
              <a:avLst/>
              <a:gdLst>
                <a:gd name="connsiteX0" fmla="*/ 0 w 7018"/>
                <a:gd name="connsiteY0" fmla="*/ 0 h 30704"/>
                <a:gd name="connsiteX1" fmla="*/ 7018 w 7018"/>
                <a:gd name="connsiteY1" fmla="*/ 0 h 30704"/>
                <a:gd name="connsiteX2" fmla="*/ 7018 w 7018"/>
                <a:gd name="connsiteY2" fmla="*/ 30704 h 30704"/>
                <a:gd name="connsiteX3" fmla="*/ 0 w 7018"/>
                <a:gd name="connsiteY3" fmla="*/ 30704 h 30704"/>
              </a:gdLst>
              <a:ahLst/>
              <a:cxnLst>
                <a:cxn ang="0">
                  <a:pos x="connsiteX0" y="connsiteY0"/>
                </a:cxn>
                <a:cxn ang="0">
                  <a:pos x="connsiteX1" y="connsiteY1"/>
                </a:cxn>
                <a:cxn ang="0">
                  <a:pos x="connsiteX2" y="connsiteY2"/>
                </a:cxn>
                <a:cxn ang="0">
                  <a:pos x="connsiteX3" y="connsiteY3"/>
                </a:cxn>
              </a:cxnLst>
              <a:rect l="l" t="t" r="r" b="b"/>
              <a:pathLst>
                <a:path w="7018" h="30704">
                  <a:moveTo>
                    <a:pt x="0" y="0"/>
                  </a:moveTo>
                  <a:lnTo>
                    <a:pt x="7018" y="0"/>
                  </a:lnTo>
                  <a:lnTo>
                    <a:pt x="7018" y="30704"/>
                  </a:lnTo>
                  <a:lnTo>
                    <a:pt x="0" y="30704"/>
                  </a:lnTo>
                  <a:close/>
                </a:path>
              </a:pathLst>
            </a:custGeom>
            <a:solidFill>
              <a:srgbClr val="0BA157"/>
            </a:solidFill>
            <a:ln w="14598" cap="flat">
              <a:noFill/>
              <a:prstDash val="solid"/>
              <a:miter/>
            </a:ln>
          </p:spPr>
          <p:txBody>
            <a:bodyPr rtlCol="0" anchor="ctr"/>
            <a:lstStyle/>
            <a:p>
              <a:endParaRPr lang="fr-FR" sz="1350"/>
            </a:p>
          </p:txBody>
        </p:sp>
        <p:sp>
          <p:nvSpPr>
            <p:cNvPr id="17" name="Forme libre : forme 16">
              <a:extLst>
                <a:ext uri="{FF2B5EF4-FFF2-40B4-BE49-F238E27FC236}">
                  <a16:creationId xmlns:a16="http://schemas.microsoft.com/office/drawing/2014/main" id="{380B5AF4-549B-4C55-8557-786E703DDAB5}"/>
                </a:ext>
              </a:extLst>
            </p:cNvPr>
            <p:cNvSpPr/>
            <p:nvPr/>
          </p:nvSpPr>
          <p:spPr>
            <a:xfrm>
              <a:off x="10199648" y="2909367"/>
              <a:ext cx="7018" cy="30704"/>
            </a:xfrm>
            <a:custGeom>
              <a:avLst/>
              <a:gdLst>
                <a:gd name="connsiteX0" fmla="*/ 0 w 7018"/>
                <a:gd name="connsiteY0" fmla="*/ 0 h 30704"/>
                <a:gd name="connsiteX1" fmla="*/ 7018 w 7018"/>
                <a:gd name="connsiteY1" fmla="*/ 0 h 30704"/>
                <a:gd name="connsiteX2" fmla="*/ 7018 w 7018"/>
                <a:gd name="connsiteY2" fmla="*/ 30704 h 30704"/>
                <a:gd name="connsiteX3" fmla="*/ 0 w 7018"/>
                <a:gd name="connsiteY3" fmla="*/ 30704 h 30704"/>
              </a:gdLst>
              <a:ahLst/>
              <a:cxnLst>
                <a:cxn ang="0">
                  <a:pos x="connsiteX0" y="connsiteY0"/>
                </a:cxn>
                <a:cxn ang="0">
                  <a:pos x="connsiteX1" y="connsiteY1"/>
                </a:cxn>
                <a:cxn ang="0">
                  <a:pos x="connsiteX2" y="connsiteY2"/>
                </a:cxn>
                <a:cxn ang="0">
                  <a:pos x="connsiteX3" y="connsiteY3"/>
                </a:cxn>
              </a:cxnLst>
              <a:rect l="l" t="t" r="r" b="b"/>
              <a:pathLst>
                <a:path w="7018" h="30704">
                  <a:moveTo>
                    <a:pt x="0" y="0"/>
                  </a:moveTo>
                  <a:lnTo>
                    <a:pt x="7018" y="0"/>
                  </a:lnTo>
                  <a:lnTo>
                    <a:pt x="7018" y="30704"/>
                  </a:lnTo>
                  <a:lnTo>
                    <a:pt x="0" y="30704"/>
                  </a:lnTo>
                  <a:close/>
                </a:path>
              </a:pathLst>
            </a:custGeom>
            <a:solidFill>
              <a:srgbClr val="0BA157"/>
            </a:solidFill>
            <a:ln w="14598" cap="flat">
              <a:noFill/>
              <a:prstDash val="solid"/>
              <a:miter/>
            </a:ln>
          </p:spPr>
          <p:txBody>
            <a:bodyPr rtlCol="0" anchor="ctr"/>
            <a:lstStyle/>
            <a:p>
              <a:endParaRPr lang="fr-FR" sz="1350"/>
            </a:p>
          </p:txBody>
        </p:sp>
        <p:sp>
          <p:nvSpPr>
            <p:cNvPr id="19" name="Forme libre : forme 18">
              <a:extLst>
                <a:ext uri="{FF2B5EF4-FFF2-40B4-BE49-F238E27FC236}">
                  <a16:creationId xmlns:a16="http://schemas.microsoft.com/office/drawing/2014/main" id="{DAB80B51-2DCC-4BCF-B2FD-25BD9966D68C}"/>
                </a:ext>
              </a:extLst>
            </p:cNvPr>
            <p:cNvSpPr/>
            <p:nvPr/>
          </p:nvSpPr>
          <p:spPr>
            <a:xfrm>
              <a:off x="10108851" y="2935538"/>
              <a:ext cx="113313" cy="65941"/>
            </a:xfrm>
            <a:custGeom>
              <a:avLst/>
              <a:gdLst>
                <a:gd name="connsiteX0" fmla="*/ 110243 w 113313"/>
                <a:gd name="connsiteY0" fmla="*/ 0 h 65941"/>
                <a:gd name="connsiteX1" fmla="*/ 113313 w 113313"/>
                <a:gd name="connsiteY1" fmla="*/ 0 h 65941"/>
                <a:gd name="connsiteX2" fmla="*/ 113313 w 113313"/>
                <a:gd name="connsiteY2" fmla="*/ 65941 h 65941"/>
                <a:gd name="connsiteX3" fmla="*/ 110243 w 113313"/>
                <a:gd name="connsiteY3" fmla="*/ 65941 h 65941"/>
                <a:gd name="connsiteX4" fmla="*/ 3070 w 113313"/>
                <a:gd name="connsiteY4" fmla="*/ 65941 h 65941"/>
                <a:gd name="connsiteX5" fmla="*/ 0 w 113313"/>
                <a:gd name="connsiteY5" fmla="*/ 65941 h 65941"/>
                <a:gd name="connsiteX6" fmla="*/ 0 w 113313"/>
                <a:gd name="connsiteY6" fmla="*/ 0 h 65941"/>
                <a:gd name="connsiteX7" fmla="*/ 3070 w 113313"/>
                <a:gd name="connsiteY7" fmla="*/ 0 h 6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13" h="65941">
                  <a:moveTo>
                    <a:pt x="110243" y="0"/>
                  </a:moveTo>
                  <a:cubicBezTo>
                    <a:pt x="111939" y="0"/>
                    <a:pt x="113313" y="0"/>
                    <a:pt x="113313" y="0"/>
                  </a:cubicBezTo>
                  <a:lnTo>
                    <a:pt x="113313" y="65941"/>
                  </a:lnTo>
                  <a:cubicBezTo>
                    <a:pt x="113313" y="65941"/>
                    <a:pt x="111939" y="65941"/>
                    <a:pt x="110243" y="65941"/>
                  </a:cubicBezTo>
                  <a:lnTo>
                    <a:pt x="3070" y="65941"/>
                  </a:lnTo>
                  <a:cubicBezTo>
                    <a:pt x="1375" y="65941"/>
                    <a:pt x="0" y="65941"/>
                    <a:pt x="0" y="65941"/>
                  </a:cubicBezTo>
                  <a:lnTo>
                    <a:pt x="0" y="0"/>
                  </a:lnTo>
                  <a:cubicBezTo>
                    <a:pt x="0" y="0"/>
                    <a:pt x="1375" y="0"/>
                    <a:pt x="3070" y="0"/>
                  </a:cubicBezTo>
                  <a:close/>
                </a:path>
              </a:pathLst>
            </a:custGeom>
            <a:noFill/>
            <a:ln w="14598" cap="flat">
              <a:solidFill>
                <a:srgbClr val="0BA157"/>
              </a:solidFill>
              <a:prstDash val="solid"/>
              <a:miter/>
            </a:ln>
          </p:spPr>
          <p:txBody>
            <a:bodyPr rtlCol="0" anchor="ctr"/>
            <a:lstStyle/>
            <a:p>
              <a:endParaRPr lang="fr-FR" sz="1350"/>
            </a:p>
          </p:txBody>
        </p:sp>
        <p:sp>
          <p:nvSpPr>
            <p:cNvPr id="20" name="Forme libre : forme 19">
              <a:extLst>
                <a:ext uri="{FF2B5EF4-FFF2-40B4-BE49-F238E27FC236}">
                  <a16:creationId xmlns:a16="http://schemas.microsoft.com/office/drawing/2014/main" id="{9128C4EA-0F70-4083-86A5-E2C4A60810B4}"/>
                </a:ext>
              </a:extLst>
            </p:cNvPr>
            <p:cNvSpPr/>
            <p:nvPr/>
          </p:nvSpPr>
          <p:spPr>
            <a:xfrm>
              <a:off x="10133122" y="2936270"/>
              <a:ext cx="64625" cy="64625"/>
            </a:xfrm>
            <a:custGeom>
              <a:avLst/>
              <a:gdLst>
                <a:gd name="connsiteX0" fmla="*/ 64625 w 64625"/>
                <a:gd name="connsiteY0" fmla="*/ 32313 h 64625"/>
                <a:gd name="connsiteX1" fmla="*/ 32312 w 64625"/>
                <a:gd name="connsiteY1" fmla="*/ 64625 h 64625"/>
                <a:gd name="connsiteX2" fmla="*/ 0 w 64625"/>
                <a:gd name="connsiteY2" fmla="*/ 32313 h 64625"/>
                <a:gd name="connsiteX3" fmla="*/ 32312 w 64625"/>
                <a:gd name="connsiteY3" fmla="*/ 0 h 64625"/>
                <a:gd name="connsiteX4" fmla="*/ 32459 w 64625"/>
                <a:gd name="connsiteY4" fmla="*/ 0 h 64625"/>
                <a:gd name="connsiteX5" fmla="*/ 64625 w 64625"/>
                <a:gd name="connsiteY5" fmla="*/ 32166 h 64625"/>
                <a:gd name="connsiteX6" fmla="*/ 64625 w 64625"/>
                <a:gd name="connsiteY6" fmla="*/ 32313 h 6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25" h="64625">
                  <a:moveTo>
                    <a:pt x="64625" y="32313"/>
                  </a:moveTo>
                  <a:cubicBezTo>
                    <a:pt x="64625" y="50165"/>
                    <a:pt x="50165" y="64625"/>
                    <a:pt x="32312" y="64625"/>
                  </a:cubicBezTo>
                  <a:cubicBezTo>
                    <a:pt x="14460" y="64625"/>
                    <a:pt x="0" y="50165"/>
                    <a:pt x="0" y="32313"/>
                  </a:cubicBezTo>
                  <a:cubicBezTo>
                    <a:pt x="0" y="14460"/>
                    <a:pt x="14460" y="0"/>
                    <a:pt x="32312" y="0"/>
                  </a:cubicBezTo>
                  <a:cubicBezTo>
                    <a:pt x="32356" y="0"/>
                    <a:pt x="32415" y="0"/>
                    <a:pt x="32459" y="0"/>
                  </a:cubicBezTo>
                  <a:cubicBezTo>
                    <a:pt x="50223" y="0"/>
                    <a:pt x="64625" y="14402"/>
                    <a:pt x="64625" y="32166"/>
                  </a:cubicBezTo>
                  <a:cubicBezTo>
                    <a:pt x="64625" y="32210"/>
                    <a:pt x="64625" y="32269"/>
                    <a:pt x="64625" y="32313"/>
                  </a:cubicBezTo>
                  <a:close/>
                </a:path>
              </a:pathLst>
            </a:custGeom>
            <a:noFill/>
            <a:ln w="14598" cap="flat">
              <a:solidFill>
                <a:srgbClr val="0BA157"/>
              </a:solidFill>
              <a:prstDash val="solid"/>
              <a:miter/>
            </a:ln>
          </p:spPr>
          <p:txBody>
            <a:bodyPr rtlCol="0" anchor="ctr"/>
            <a:lstStyle/>
            <a:p>
              <a:endParaRPr lang="fr-FR" sz="1350"/>
            </a:p>
          </p:txBody>
        </p:sp>
        <p:sp>
          <p:nvSpPr>
            <p:cNvPr id="21" name="Forme libre : forme 20">
              <a:extLst>
                <a:ext uri="{FF2B5EF4-FFF2-40B4-BE49-F238E27FC236}">
                  <a16:creationId xmlns:a16="http://schemas.microsoft.com/office/drawing/2014/main" id="{3F6004FB-2948-464B-B862-2095AC3F4175}"/>
                </a:ext>
              </a:extLst>
            </p:cNvPr>
            <p:cNvSpPr/>
            <p:nvPr/>
          </p:nvSpPr>
          <p:spPr>
            <a:xfrm>
              <a:off x="8905245" y="1942329"/>
              <a:ext cx="178961" cy="1077280"/>
            </a:xfrm>
            <a:custGeom>
              <a:avLst/>
              <a:gdLst>
                <a:gd name="connsiteX0" fmla="*/ 0 w 178961"/>
                <a:gd name="connsiteY0" fmla="*/ 373422 h 1077280"/>
                <a:gd name="connsiteX1" fmla="*/ 0 w 178961"/>
                <a:gd name="connsiteY1" fmla="*/ 41378 h 1077280"/>
                <a:gd name="connsiteX2" fmla="*/ 41378 w 178961"/>
                <a:gd name="connsiteY2" fmla="*/ 0 h 1077280"/>
                <a:gd name="connsiteX3" fmla="*/ 137438 w 178961"/>
                <a:gd name="connsiteY3" fmla="*/ 0 h 1077280"/>
                <a:gd name="connsiteX4" fmla="*/ 178962 w 178961"/>
                <a:gd name="connsiteY4" fmla="*/ 41378 h 1077280"/>
                <a:gd name="connsiteX5" fmla="*/ 178962 w 178961"/>
                <a:gd name="connsiteY5" fmla="*/ 1077280 h 107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61" h="1077280">
                  <a:moveTo>
                    <a:pt x="0" y="373422"/>
                  </a:moveTo>
                  <a:lnTo>
                    <a:pt x="0" y="41378"/>
                  </a:lnTo>
                  <a:cubicBezTo>
                    <a:pt x="0" y="18525"/>
                    <a:pt x="18525" y="0"/>
                    <a:pt x="41378" y="0"/>
                  </a:cubicBezTo>
                  <a:lnTo>
                    <a:pt x="137438" y="0"/>
                  </a:lnTo>
                  <a:cubicBezTo>
                    <a:pt x="160320" y="0"/>
                    <a:pt x="178874" y="18501"/>
                    <a:pt x="178962" y="41378"/>
                  </a:cubicBezTo>
                  <a:lnTo>
                    <a:pt x="178962" y="1077280"/>
                  </a:lnTo>
                </a:path>
              </a:pathLst>
            </a:custGeom>
            <a:noFill/>
            <a:ln w="14598" cap="rnd">
              <a:solidFill>
                <a:srgbClr val="0BA157"/>
              </a:solidFill>
              <a:prstDash val="solid"/>
              <a:round/>
            </a:ln>
          </p:spPr>
          <p:txBody>
            <a:bodyPr rtlCol="0" anchor="ctr"/>
            <a:lstStyle/>
            <a:p>
              <a:endParaRPr lang="fr-FR" sz="1350"/>
            </a:p>
          </p:txBody>
        </p:sp>
        <p:sp>
          <p:nvSpPr>
            <p:cNvPr id="22" name="Forme libre : forme 21">
              <a:extLst>
                <a:ext uri="{FF2B5EF4-FFF2-40B4-BE49-F238E27FC236}">
                  <a16:creationId xmlns:a16="http://schemas.microsoft.com/office/drawing/2014/main" id="{1BE60CA2-93FE-41D4-AC08-D995A43018C1}"/>
                </a:ext>
              </a:extLst>
            </p:cNvPr>
            <p:cNvSpPr/>
            <p:nvPr/>
          </p:nvSpPr>
          <p:spPr>
            <a:xfrm>
              <a:off x="8957296"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 name="Forme libre : forme 22">
              <a:extLst>
                <a:ext uri="{FF2B5EF4-FFF2-40B4-BE49-F238E27FC236}">
                  <a16:creationId xmlns:a16="http://schemas.microsoft.com/office/drawing/2014/main" id="{E1A17B7A-A148-4780-A874-FEE8A2511F8B}"/>
                </a:ext>
              </a:extLst>
            </p:cNvPr>
            <p:cNvSpPr/>
            <p:nvPr/>
          </p:nvSpPr>
          <p:spPr>
            <a:xfrm>
              <a:off x="8984345"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5" name="Forme libre : forme 24">
              <a:extLst>
                <a:ext uri="{FF2B5EF4-FFF2-40B4-BE49-F238E27FC236}">
                  <a16:creationId xmlns:a16="http://schemas.microsoft.com/office/drawing/2014/main" id="{BA060451-87B7-416E-8F83-4BA07DC43EEC}"/>
                </a:ext>
              </a:extLst>
            </p:cNvPr>
            <p:cNvSpPr/>
            <p:nvPr/>
          </p:nvSpPr>
          <p:spPr>
            <a:xfrm>
              <a:off x="9011394"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7" name="Forme libre : forme 26">
              <a:extLst>
                <a:ext uri="{FF2B5EF4-FFF2-40B4-BE49-F238E27FC236}">
                  <a16:creationId xmlns:a16="http://schemas.microsoft.com/office/drawing/2014/main" id="{CACE8384-ABF3-40A1-97B5-71A443DF1072}"/>
                </a:ext>
              </a:extLst>
            </p:cNvPr>
            <p:cNvSpPr/>
            <p:nvPr/>
          </p:nvSpPr>
          <p:spPr>
            <a:xfrm>
              <a:off x="9038443"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8" name="Forme libre : forme 27">
              <a:extLst>
                <a:ext uri="{FF2B5EF4-FFF2-40B4-BE49-F238E27FC236}">
                  <a16:creationId xmlns:a16="http://schemas.microsoft.com/office/drawing/2014/main" id="{7AA93AA9-91CA-4410-B433-8CA7A89AC07F}"/>
                </a:ext>
              </a:extLst>
            </p:cNvPr>
            <p:cNvSpPr/>
            <p:nvPr/>
          </p:nvSpPr>
          <p:spPr>
            <a:xfrm>
              <a:off x="8957296"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9" name="Forme libre : forme 28">
              <a:extLst>
                <a:ext uri="{FF2B5EF4-FFF2-40B4-BE49-F238E27FC236}">
                  <a16:creationId xmlns:a16="http://schemas.microsoft.com/office/drawing/2014/main" id="{4CE69FEF-2424-473F-A9FF-EAB5D04B7F79}"/>
                </a:ext>
              </a:extLst>
            </p:cNvPr>
            <p:cNvSpPr/>
            <p:nvPr/>
          </p:nvSpPr>
          <p:spPr>
            <a:xfrm>
              <a:off x="8984345"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0" name="Forme libre : forme 29">
              <a:extLst>
                <a:ext uri="{FF2B5EF4-FFF2-40B4-BE49-F238E27FC236}">
                  <a16:creationId xmlns:a16="http://schemas.microsoft.com/office/drawing/2014/main" id="{81F8F051-F3C9-433D-B1C5-7561491295D4}"/>
                </a:ext>
              </a:extLst>
            </p:cNvPr>
            <p:cNvSpPr/>
            <p:nvPr/>
          </p:nvSpPr>
          <p:spPr>
            <a:xfrm>
              <a:off x="9011394"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1" name="Forme libre : forme 30">
              <a:extLst>
                <a:ext uri="{FF2B5EF4-FFF2-40B4-BE49-F238E27FC236}">
                  <a16:creationId xmlns:a16="http://schemas.microsoft.com/office/drawing/2014/main" id="{0275549E-70E0-4814-B481-11FC56545918}"/>
                </a:ext>
              </a:extLst>
            </p:cNvPr>
            <p:cNvSpPr/>
            <p:nvPr/>
          </p:nvSpPr>
          <p:spPr>
            <a:xfrm>
              <a:off x="9038443"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2" name="Forme libre : forme 31">
              <a:extLst>
                <a:ext uri="{FF2B5EF4-FFF2-40B4-BE49-F238E27FC236}">
                  <a16:creationId xmlns:a16="http://schemas.microsoft.com/office/drawing/2014/main" id="{D41ED097-97FD-4C6F-A76A-B2CBD25A92FE}"/>
                </a:ext>
              </a:extLst>
            </p:cNvPr>
            <p:cNvSpPr/>
            <p:nvPr/>
          </p:nvSpPr>
          <p:spPr>
            <a:xfrm>
              <a:off x="8932294" y="2059152"/>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3" name="Forme libre : forme 32">
              <a:extLst>
                <a:ext uri="{FF2B5EF4-FFF2-40B4-BE49-F238E27FC236}">
                  <a16:creationId xmlns:a16="http://schemas.microsoft.com/office/drawing/2014/main" id="{5BDE513A-D488-43C6-8C19-7A6A757D199F}"/>
                </a:ext>
              </a:extLst>
            </p:cNvPr>
            <p:cNvSpPr/>
            <p:nvPr/>
          </p:nvSpPr>
          <p:spPr>
            <a:xfrm>
              <a:off x="8959343" y="2059152"/>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4" name="Forme libre : forme 33">
              <a:extLst>
                <a:ext uri="{FF2B5EF4-FFF2-40B4-BE49-F238E27FC236}">
                  <a16:creationId xmlns:a16="http://schemas.microsoft.com/office/drawing/2014/main" id="{8473B277-A836-488B-91FD-AB4372BE5BE7}"/>
                </a:ext>
              </a:extLst>
            </p:cNvPr>
            <p:cNvSpPr/>
            <p:nvPr/>
          </p:nvSpPr>
          <p:spPr>
            <a:xfrm>
              <a:off x="8931270" y="2015581"/>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5" name="Forme libre : forme 34">
              <a:extLst>
                <a:ext uri="{FF2B5EF4-FFF2-40B4-BE49-F238E27FC236}">
                  <a16:creationId xmlns:a16="http://schemas.microsoft.com/office/drawing/2014/main" id="{E6B76FA4-8436-4E44-84CF-FBFA56AAD7E5}"/>
                </a:ext>
              </a:extLst>
            </p:cNvPr>
            <p:cNvSpPr/>
            <p:nvPr/>
          </p:nvSpPr>
          <p:spPr>
            <a:xfrm>
              <a:off x="8932294" y="2102576"/>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6" name="Forme libre : forme 35">
              <a:extLst>
                <a:ext uri="{FF2B5EF4-FFF2-40B4-BE49-F238E27FC236}">
                  <a16:creationId xmlns:a16="http://schemas.microsoft.com/office/drawing/2014/main" id="{3399064F-2447-42C7-AB20-2499BF2A0C24}"/>
                </a:ext>
              </a:extLst>
            </p:cNvPr>
            <p:cNvSpPr/>
            <p:nvPr/>
          </p:nvSpPr>
          <p:spPr>
            <a:xfrm>
              <a:off x="8959343" y="2102576"/>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7" name="Forme libre : forme 36">
              <a:extLst>
                <a:ext uri="{FF2B5EF4-FFF2-40B4-BE49-F238E27FC236}">
                  <a16:creationId xmlns:a16="http://schemas.microsoft.com/office/drawing/2014/main" id="{F99848FB-3B18-4483-A026-180CF4E35AD2}"/>
                </a:ext>
              </a:extLst>
            </p:cNvPr>
            <p:cNvSpPr/>
            <p:nvPr/>
          </p:nvSpPr>
          <p:spPr>
            <a:xfrm>
              <a:off x="8572323" y="2315751"/>
              <a:ext cx="416846" cy="712777"/>
            </a:xfrm>
            <a:custGeom>
              <a:avLst/>
              <a:gdLst>
                <a:gd name="connsiteX0" fmla="*/ 416847 w 416846"/>
                <a:gd name="connsiteY0" fmla="*/ 712777 h 712777"/>
                <a:gd name="connsiteX1" fmla="*/ 416847 w 416846"/>
                <a:gd name="connsiteY1" fmla="*/ 113313 h 712777"/>
                <a:gd name="connsiteX2" fmla="*/ 397254 w 416846"/>
                <a:gd name="connsiteY2" fmla="*/ 113313 h 712777"/>
                <a:gd name="connsiteX3" fmla="*/ 397254 w 416846"/>
                <a:gd name="connsiteY3" fmla="*/ 89773 h 712777"/>
                <a:gd name="connsiteX4" fmla="*/ 384534 w 416846"/>
                <a:gd name="connsiteY4" fmla="*/ 89773 h 712777"/>
                <a:gd name="connsiteX5" fmla="*/ 365673 w 416846"/>
                <a:gd name="connsiteY5" fmla="*/ 70912 h 712777"/>
                <a:gd name="connsiteX6" fmla="*/ 365673 w 416846"/>
                <a:gd name="connsiteY6" fmla="*/ 41670 h 712777"/>
                <a:gd name="connsiteX7" fmla="*/ 346812 w 416846"/>
                <a:gd name="connsiteY7" fmla="*/ 22809 h 712777"/>
                <a:gd name="connsiteX8" fmla="*/ 339062 w 416846"/>
                <a:gd name="connsiteY8" fmla="*/ 22809 h 712777"/>
                <a:gd name="connsiteX9" fmla="*/ 339062 w 416846"/>
                <a:gd name="connsiteY9" fmla="*/ 0 h 712777"/>
                <a:gd name="connsiteX10" fmla="*/ 75006 w 416846"/>
                <a:gd name="connsiteY10" fmla="*/ 0 h 712777"/>
                <a:gd name="connsiteX11" fmla="*/ 75006 w 416846"/>
                <a:gd name="connsiteY11" fmla="*/ 23101 h 712777"/>
                <a:gd name="connsiteX12" fmla="*/ 68134 w 416846"/>
                <a:gd name="connsiteY12" fmla="*/ 23101 h 712777"/>
                <a:gd name="connsiteX13" fmla="*/ 49273 w 416846"/>
                <a:gd name="connsiteY13" fmla="*/ 41963 h 712777"/>
                <a:gd name="connsiteX14" fmla="*/ 49273 w 416846"/>
                <a:gd name="connsiteY14" fmla="*/ 71205 h 712777"/>
                <a:gd name="connsiteX15" fmla="*/ 30412 w 416846"/>
                <a:gd name="connsiteY15" fmla="*/ 89773 h 712777"/>
                <a:gd name="connsiteX16" fmla="*/ 30412 w 416846"/>
                <a:gd name="connsiteY16" fmla="*/ 89773 h 712777"/>
                <a:gd name="connsiteX17" fmla="*/ 22662 w 416846"/>
                <a:gd name="connsiteY17" fmla="*/ 89773 h 712777"/>
                <a:gd name="connsiteX18" fmla="*/ 22662 w 416846"/>
                <a:gd name="connsiteY18" fmla="*/ 113021 h 712777"/>
                <a:gd name="connsiteX19" fmla="*/ 0 w 416846"/>
                <a:gd name="connsiteY19" fmla="*/ 113021 h 712777"/>
                <a:gd name="connsiteX20" fmla="*/ 0 w 416846"/>
                <a:gd name="connsiteY20" fmla="*/ 649614 h 71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846" h="712777">
                  <a:moveTo>
                    <a:pt x="416847" y="712777"/>
                  </a:moveTo>
                  <a:lnTo>
                    <a:pt x="416847" y="113313"/>
                  </a:lnTo>
                  <a:lnTo>
                    <a:pt x="397254" y="113313"/>
                  </a:lnTo>
                  <a:lnTo>
                    <a:pt x="397254" y="89773"/>
                  </a:lnTo>
                  <a:lnTo>
                    <a:pt x="384534" y="89773"/>
                  </a:lnTo>
                  <a:cubicBezTo>
                    <a:pt x="374124" y="89773"/>
                    <a:pt x="365673" y="81328"/>
                    <a:pt x="365673" y="70912"/>
                  </a:cubicBezTo>
                  <a:lnTo>
                    <a:pt x="365673" y="41670"/>
                  </a:lnTo>
                  <a:cubicBezTo>
                    <a:pt x="365673" y="31254"/>
                    <a:pt x="357222" y="22809"/>
                    <a:pt x="346812" y="22809"/>
                  </a:cubicBezTo>
                  <a:lnTo>
                    <a:pt x="339062" y="22809"/>
                  </a:lnTo>
                  <a:lnTo>
                    <a:pt x="339062" y="0"/>
                  </a:lnTo>
                  <a:lnTo>
                    <a:pt x="75006" y="0"/>
                  </a:lnTo>
                  <a:lnTo>
                    <a:pt x="75006" y="23101"/>
                  </a:lnTo>
                  <a:lnTo>
                    <a:pt x="68134" y="23101"/>
                  </a:lnTo>
                  <a:cubicBezTo>
                    <a:pt x="57724" y="23101"/>
                    <a:pt x="49273" y="31546"/>
                    <a:pt x="49273" y="41963"/>
                  </a:cubicBezTo>
                  <a:lnTo>
                    <a:pt x="49273" y="71205"/>
                  </a:lnTo>
                  <a:cubicBezTo>
                    <a:pt x="49185" y="81540"/>
                    <a:pt x="40749" y="89854"/>
                    <a:pt x="30412" y="89773"/>
                  </a:cubicBezTo>
                  <a:cubicBezTo>
                    <a:pt x="30412" y="89773"/>
                    <a:pt x="30412" y="89773"/>
                    <a:pt x="30412" y="89773"/>
                  </a:cubicBezTo>
                  <a:lnTo>
                    <a:pt x="22662" y="89773"/>
                  </a:lnTo>
                  <a:lnTo>
                    <a:pt x="22662" y="113021"/>
                  </a:lnTo>
                  <a:lnTo>
                    <a:pt x="0" y="113021"/>
                  </a:lnTo>
                  <a:lnTo>
                    <a:pt x="0" y="649614"/>
                  </a:lnTo>
                </a:path>
              </a:pathLst>
            </a:custGeom>
            <a:noFill/>
            <a:ln w="14598" cap="rnd">
              <a:solidFill>
                <a:srgbClr val="0BA157"/>
              </a:solidFill>
              <a:prstDash val="solid"/>
              <a:round/>
            </a:ln>
          </p:spPr>
          <p:txBody>
            <a:bodyPr rtlCol="0" anchor="ctr"/>
            <a:lstStyle/>
            <a:p>
              <a:endParaRPr lang="fr-FR" sz="1350"/>
            </a:p>
          </p:txBody>
        </p:sp>
        <p:sp>
          <p:nvSpPr>
            <p:cNvPr id="38" name="Forme libre : forme 37">
              <a:extLst>
                <a:ext uri="{FF2B5EF4-FFF2-40B4-BE49-F238E27FC236}">
                  <a16:creationId xmlns:a16="http://schemas.microsoft.com/office/drawing/2014/main" id="{59CC0F76-0CAC-424C-9BCB-A1104167E98E}"/>
                </a:ext>
              </a:extLst>
            </p:cNvPr>
            <p:cNvSpPr/>
            <p:nvPr/>
          </p:nvSpPr>
          <p:spPr>
            <a:xfrm>
              <a:off x="8609315"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39" name="Forme libre : forme 38">
              <a:extLst>
                <a:ext uri="{FF2B5EF4-FFF2-40B4-BE49-F238E27FC236}">
                  <a16:creationId xmlns:a16="http://schemas.microsoft.com/office/drawing/2014/main" id="{5362D031-910D-4C9C-B290-9B38D071A159}"/>
                </a:ext>
              </a:extLst>
            </p:cNvPr>
            <p:cNvSpPr/>
            <p:nvPr/>
          </p:nvSpPr>
          <p:spPr>
            <a:xfrm>
              <a:off x="8643382"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0" name="Forme libre : forme 39">
              <a:extLst>
                <a:ext uri="{FF2B5EF4-FFF2-40B4-BE49-F238E27FC236}">
                  <a16:creationId xmlns:a16="http://schemas.microsoft.com/office/drawing/2014/main" id="{084DE28F-2DEC-4E61-B12A-5546D312F9C1}"/>
                </a:ext>
              </a:extLst>
            </p:cNvPr>
            <p:cNvSpPr/>
            <p:nvPr/>
          </p:nvSpPr>
          <p:spPr>
            <a:xfrm>
              <a:off x="8677595"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1" name="Forme libre : forme 40">
              <a:extLst>
                <a:ext uri="{FF2B5EF4-FFF2-40B4-BE49-F238E27FC236}">
                  <a16:creationId xmlns:a16="http://schemas.microsoft.com/office/drawing/2014/main" id="{7CF9753A-152B-418F-B09C-C7B99A70D628}"/>
                </a:ext>
              </a:extLst>
            </p:cNvPr>
            <p:cNvSpPr/>
            <p:nvPr/>
          </p:nvSpPr>
          <p:spPr>
            <a:xfrm>
              <a:off x="8711808"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2" name="Forme libre : forme 41">
              <a:extLst>
                <a:ext uri="{FF2B5EF4-FFF2-40B4-BE49-F238E27FC236}">
                  <a16:creationId xmlns:a16="http://schemas.microsoft.com/office/drawing/2014/main" id="{5562BA02-0407-44DC-92FB-EBC7A64BBFA6}"/>
                </a:ext>
              </a:extLst>
            </p:cNvPr>
            <p:cNvSpPr/>
            <p:nvPr/>
          </p:nvSpPr>
          <p:spPr>
            <a:xfrm>
              <a:off x="8746022"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3" name="Forme libre : forme 42">
              <a:extLst>
                <a:ext uri="{FF2B5EF4-FFF2-40B4-BE49-F238E27FC236}">
                  <a16:creationId xmlns:a16="http://schemas.microsoft.com/office/drawing/2014/main" id="{AA5F8903-EEAC-4886-AE8E-74DB72EFF9E1}"/>
                </a:ext>
              </a:extLst>
            </p:cNvPr>
            <p:cNvSpPr/>
            <p:nvPr/>
          </p:nvSpPr>
          <p:spPr>
            <a:xfrm>
              <a:off x="8643382"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4" name="Forme libre : forme 43">
              <a:extLst>
                <a:ext uri="{FF2B5EF4-FFF2-40B4-BE49-F238E27FC236}">
                  <a16:creationId xmlns:a16="http://schemas.microsoft.com/office/drawing/2014/main" id="{5BF13293-EFDF-4CD4-9065-04547AEA5A6C}"/>
                </a:ext>
              </a:extLst>
            </p:cNvPr>
            <p:cNvSpPr/>
            <p:nvPr/>
          </p:nvSpPr>
          <p:spPr>
            <a:xfrm>
              <a:off x="8677595"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5" name="Forme libre : forme 44">
              <a:extLst>
                <a:ext uri="{FF2B5EF4-FFF2-40B4-BE49-F238E27FC236}">
                  <a16:creationId xmlns:a16="http://schemas.microsoft.com/office/drawing/2014/main" id="{7810A31F-B16D-441B-88DC-3C9C4A08094E}"/>
                </a:ext>
              </a:extLst>
            </p:cNvPr>
            <p:cNvSpPr/>
            <p:nvPr/>
          </p:nvSpPr>
          <p:spPr>
            <a:xfrm>
              <a:off x="8711808"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6" name="Forme libre : forme 45">
              <a:extLst>
                <a:ext uri="{FF2B5EF4-FFF2-40B4-BE49-F238E27FC236}">
                  <a16:creationId xmlns:a16="http://schemas.microsoft.com/office/drawing/2014/main" id="{D311F8FE-6BD8-4B9F-A9ED-AEA1E852905D}"/>
                </a:ext>
              </a:extLst>
            </p:cNvPr>
            <p:cNvSpPr/>
            <p:nvPr/>
          </p:nvSpPr>
          <p:spPr>
            <a:xfrm>
              <a:off x="8746022"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 name="Forme libre : forme 46">
              <a:extLst>
                <a:ext uri="{FF2B5EF4-FFF2-40B4-BE49-F238E27FC236}">
                  <a16:creationId xmlns:a16="http://schemas.microsoft.com/office/drawing/2014/main" id="{7EF8A2E9-95FD-4993-BEC4-AA2AC6219754}"/>
                </a:ext>
              </a:extLst>
            </p:cNvPr>
            <p:cNvSpPr/>
            <p:nvPr/>
          </p:nvSpPr>
          <p:spPr>
            <a:xfrm>
              <a:off x="8609315"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8" name="Forme libre : forme 47">
              <a:extLst>
                <a:ext uri="{FF2B5EF4-FFF2-40B4-BE49-F238E27FC236}">
                  <a16:creationId xmlns:a16="http://schemas.microsoft.com/office/drawing/2014/main" id="{50FC94D9-DC7A-403C-B649-2C0D48E20DFF}"/>
                </a:ext>
              </a:extLst>
            </p:cNvPr>
            <p:cNvSpPr/>
            <p:nvPr/>
          </p:nvSpPr>
          <p:spPr>
            <a:xfrm>
              <a:off x="8643382"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9" name="Forme libre : forme 48">
              <a:extLst>
                <a:ext uri="{FF2B5EF4-FFF2-40B4-BE49-F238E27FC236}">
                  <a16:creationId xmlns:a16="http://schemas.microsoft.com/office/drawing/2014/main" id="{3A9AC3C6-75CE-41E6-9318-11FE1E9555BD}"/>
                </a:ext>
              </a:extLst>
            </p:cNvPr>
            <p:cNvSpPr/>
            <p:nvPr/>
          </p:nvSpPr>
          <p:spPr>
            <a:xfrm>
              <a:off x="8677595"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50" name="Forme libre : forme 49">
              <a:extLst>
                <a:ext uri="{FF2B5EF4-FFF2-40B4-BE49-F238E27FC236}">
                  <a16:creationId xmlns:a16="http://schemas.microsoft.com/office/drawing/2014/main" id="{58B26C7A-B8CD-42A7-82B0-48A4FA2AC881}"/>
                </a:ext>
              </a:extLst>
            </p:cNvPr>
            <p:cNvSpPr/>
            <p:nvPr/>
          </p:nvSpPr>
          <p:spPr>
            <a:xfrm>
              <a:off x="8912555" y="245874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1" name="Forme libre : forme 50">
              <a:extLst>
                <a:ext uri="{FF2B5EF4-FFF2-40B4-BE49-F238E27FC236}">
                  <a16:creationId xmlns:a16="http://schemas.microsoft.com/office/drawing/2014/main" id="{0E39B21E-D2DB-4C9E-9145-F588DF053897}"/>
                </a:ext>
              </a:extLst>
            </p:cNvPr>
            <p:cNvSpPr/>
            <p:nvPr/>
          </p:nvSpPr>
          <p:spPr>
            <a:xfrm>
              <a:off x="8843983" y="2535067"/>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2" name="Forme libre : forme 51">
              <a:extLst>
                <a:ext uri="{FF2B5EF4-FFF2-40B4-BE49-F238E27FC236}">
                  <a16:creationId xmlns:a16="http://schemas.microsoft.com/office/drawing/2014/main" id="{6203F64F-1567-4D22-B913-08FDA3C017EF}"/>
                </a:ext>
              </a:extLst>
            </p:cNvPr>
            <p:cNvSpPr/>
            <p:nvPr/>
          </p:nvSpPr>
          <p:spPr>
            <a:xfrm>
              <a:off x="8879804" y="2387248"/>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3" name="Forme libre : forme 52">
              <a:extLst>
                <a:ext uri="{FF2B5EF4-FFF2-40B4-BE49-F238E27FC236}">
                  <a16:creationId xmlns:a16="http://schemas.microsoft.com/office/drawing/2014/main" id="{AEBDCD26-9416-4FFD-9263-272B215E797B}"/>
                </a:ext>
              </a:extLst>
            </p:cNvPr>
            <p:cNvSpPr/>
            <p:nvPr/>
          </p:nvSpPr>
          <p:spPr>
            <a:xfrm>
              <a:off x="8879804" y="245991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4" name="Forme libre : forme 53">
              <a:extLst>
                <a:ext uri="{FF2B5EF4-FFF2-40B4-BE49-F238E27FC236}">
                  <a16:creationId xmlns:a16="http://schemas.microsoft.com/office/drawing/2014/main" id="{3B970AAA-99C6-4BD2-94DC-7FD53951CE82}"/>
                </a:ext>
              </a:extLst>
            </p:cNvPr>
            <p:cNvSpPr/>
            <p:nvPr/>
          </p:nvSpPr>
          <p:spPr>
            <a:xfrm>
              <a:off x="8879804" y="2532582"/>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5" name="Forme libre : forme 54">
              <a:extLst>
                <a:ext uri="{FF2B5EF4-FFF2-40B4-BE49-F238E27FC236}">
                  <a16:creationId xmlns:a16="http://schemas.microsoft.com/office/drawing/2014/main" id="{3E4FB2ED-2AB0-49DC-8032-E6FA991B664C}"/>
                </a:ext>
              </a:extLst>
            </p:cNvPr>
            <p:cNvSpPr/>
            <p:nvPr/>
          </p:nvSpPr>
          <p:spPr>
            <a:xfrm>
              <a:off x="8810500"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6" name="Forme libre : forme 55">
              <a:extLst>
                <a:ext uri="{FF2B5EF4-FFF2-40B4-BE49-F238E27FC236}">
                  <a16:creationId xmlns:a16="http://schemas.microsoft.com/office/drawing/2014/main" id="{88603077-ED27-4AFB-9BA0-22323C28890B}"/>
                </a:ext>
              </a:extLst>
            </p:cNvPr>
            <p:cNvSpPr/>
            <p:nvPr/>
          </p:nvSpPr>
          <p:spPr>
            <a:xfrm>
              <a:off x="8845152"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7" name="Forme libre : forme 56">
              <a:extLst>
                <a:ext uri="{FF2B5EF4-FFF2-40B4-BE49-F238E27FC236}">
                  <a16:creationId xmlns:a16="http://schemas.microsoft.com/office/drawing/2014/main" id="{58351A3D-4627-4F5C-91DD-ADE95070C8A5}"/>
                </a:ext>
              </a:extLst>
            </p:cNvPr>
            <p:cNvSpPr/>
            <p:nvPr/>
          </p:nvSpPr>
          <p:spPr>
            <a:xfrm>
              <a:off x="8879804"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8" name="Forme libre : forme 57">
              <a:extLst>
                <a:ext uri="{FF2B5EF4-FFF2-40B4-BE49-F238E27FC236}">
                  <a16:creationId xmlns:a16="http://schemas.microsoft.com/office/drawing/2014/main" id="{E97FDB4C-90E6-4CA6-B39F-660B5730A0DD}"/>
                </a:ext>
              </a:extLst>
            </p:cNvPr>
            <p:cNvSpPr/>
            <p:nvPr/>
          </p:nvSpPr>
          <p:spPr>
            <a:xfrm>
              <a:off x="8879804" y="267791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9" name="Forme libre : forme 58">
              <a:extLst>
                <a:ext uri="{FF2B5EF4-FFF2-40B4-BE49-F238E27FC236}">
                  <a16:creationId xmlns:a16="http://schemas.microsoft.com/office/drawing/2014/main" id="{C684ACCB-8B38-4535-8AF4-6F9C16F161CA}"/>
                </a:ext>
              </a:extLst>
            </p:cNvPr>
            <p:cNvSpPr/>
            <p:nvPr/>
          </p:nvSpPr>
          <p:spPr>
            <a:xfrm>
              <a:off x="8474216" y="3382318"/>
              <a:ext cx="268442" cy="27860"/>
            </a:xfrm>
            <a:custGeom>
              <a:avLst/>
              <a:gdLst>
                <a:gd name="connsiteX0" fmla="*/ 0 w 268442"/>
                <a:gd name="connsiteY0" fmla="*/ 13930 h 27860"/>
                <a:gd name="connsiteX1" fmla="*/ 0 w 268442"/>
                <a:gd name="connsiteY1" fmla="*/ 13930 h 27860"/>
                <a:gd name="connsiteX2" fmla="*/ 66994 w 268442"/>
                <a:gd name="connsiteY2" fmla="*/ 14047 h 27860"/>
                <a:gd name="connsiteX3" fmla="*/ 67111 w 268442"/>
                <a:gd name="connsiteY3" fmla="*/ 13930 h 27860"/>
                <a:gd name="connsiteX4" fmla="*/ 67111 w 268442"/>
                <a:gd name="connsiteY4" fmla="*/ 13930 h 27860"/>
                <a:gd name="connsiteX5" fmla="*/ 134104 w 268442"/>
                <a:gd name="connsiteY5" fmla="*/ 13813 h 27860"/>
                <a:gd name="connsiteX6" fmla="*/ 134221 w 268442"/>
                <a:gd name="connsiteY6" fmla="*/ 13930 h 27860"/>
                <a:gd name="connsiteX7" fmla="*/ 134221 w 268442"/>
                <a:gd name="connsiteY7" fmla="*/ 13930 h 27860"/>
                <a:gd name="connsiteX8" fmla="*/ 201215 w 268442"/>
                <a:gd name="connsiteY8" fmla="*/ 14047 h 27860"/>
                <a:gd name="connsiteX9" fmla="*/ 201332 w 268442"/>
                <a:gd name="connsiteY9" fmla="*/ 13930 h 27860"/>
                <a:gd name="connsiteX10" fmla="*/ 201332 w 268442"/>
                <a:gd name="connsiteY10" fmla="*/ 13930 h 27860"/>
                <a:gd name="connsiteX11" fmla="*/ 268326 w 268442"/>
                <a:gd name="connsiteY11" fmla="*/ 13813 h 27860"/>
                <a:gd name="connsiteX12" fmla="*/ 268443 w 268442"/>
                <a:gd name="connsiteY12" fmla="*/ 13930 h 27860"/>
                <a:gd name="connsiteX13" fmla="*/ 268443 w 268442"/>
                <a:gd name="connsiteY13" fmla="*/ 13930 h 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442" h="27860">
                  <a:moveTo>
                    <a:pt x="0" y="13930"/>
                  </a:moveTo>
                  <a:lnTo>
                    <a:pt x="0" y="13930"/>
                  </a:lnTo>
                  <a:cubicBezTo>
                    <a:pt x="18466" y="32455"/>
                    <a:pt x="48469" y="32514"/>
                    <a:pt x="66994" y="14047"/>
                  </a:cubicBezTo>
                  <a:cubicBezTo>
                    <a:pt x="67038" y="14003"/>
                    <a:pt x="67067" y="13974"/>
                    <a:pt x="67111" y="13930"/>
                  </a:cubicBezTo>
                  <a:lnTo>
                    <a:pt x="67111" y="13930"/>
                  </a:lnTo>
                  <a:cubicBezTo>
                    <a:pt x="85577" y="-4595"/>
                    <a:pt x="115580" y="-4653"/>
                    <a:pt x="134104" y="13813"/>
                  </a:cubicBezTo>
                  <a:cubicBezTo>
                    <a:pt x="134148" y="13857"/>
                    <a:pt x="134178" y="13887"/>
                    <a:pt x="134221" y="13930"/>
                  </a:cubicBezTo>
                  <a:lnTo>
                    <a:pt x="134221" y="13930"/>
                  </a:lnTo>
                  <a:cubicBezTo>
                    <a:pt x="152688" y="32455"/>
                    <a:pt x="182690" y="32514"/>
                    <a:pt x="201215" y="14047"/>
                  </a:cubicBezTo>
                  <a:cubicBezTo>
                    <a:pt x="201259" y="14003"/>
                    <a:pt x="201288" y="13974"/>
                    <a:pt x="201332" y="13930"/>
                  </a:cubicBezTo>
                  <a:lnTo>
                    <a:pt x="201332" y="13930"/>
                  </a:lnTo>
                  <a:cubicBezTo>
                    <a:pt x="219799" y="-4595"/>
                    <a:pt x="249801" y="-4653"/>
                    <a:pt x="268326" y="13813"/>
                  </a:cubicBezTo>
                  <a:cubicBezTo>
                    <a:pt x="268370" y="13857"/>
                    <a:pt x="268399" y="13887"/>
                    <a:pt x="268443" y="13930"/>
                  </a:cubicBezTo>
                  <a:lnTo>
                    <a:pt x="268443" y="13930"/>
                  </a:lnTo>
                </a:path>
              </a:pathLst>
            </a:custGeom>
            <a:noFill/>
            <a:ln w="14598" cap="rnd">
              <a:solidFill>
                <a:srgbClr val="0BA157"/>
              </a:solidFill>
              <a:prstDash val="solid"/>
              <a:miter/>
            </a:ln>
          </p:spPr>
          <p:txBody>
            <a:bodyPr rtlCol="0" anchor="ctr"/>
            <a:lstStyle/>
            <a:p>
              <a:endParaRPr lang="fr-FR" sz="1350"/>
            </a:p>
          </p:txBody>
        </p:sp>
        <p:sp>
          <p:nvSpPr>
            <p:cNvPr id="60" name="Forme libre : forme 59">
              <a:extLst>
                <a:ext uri="{FF2B5EF4-FFF2-40B4-BE49-F238E27FC236}">
                  <a16:creationId xmlns:a16="http://schemas.microsoft.com/office/drawing/2014/main" id="{4ED0F3CF-6C52-4BE4-9545-62411C01E746}"/>
                </a:ext>
              </a:extLst>
            </p:cNvPr>
            <p:cNvSpPr/>
            <p:nvPr/>
          </p:nvSpPr>
          <p:spPr>
            <a:xfrm>
              <a:off x="8809623" y="3284781"/>
              <a:ext cx="201624" cy="27889"/>
            </a:xfrm>
            <a:custGeom>
              <a:avLst/>
              <a:gdLst>
                <a:gd name="connsiteX0" fmla="*/ 0 w 201624"/>
                <a:gd name="connsiteY0" fmla="*/ 13945 h 27889"/>
                <a:gd name="connsiteX1" fmla="*/ 0 w 201624"/>
                <a:gd name="connsiteY1" fmla="*/ 13945 h 27889"/>
                <a:gd name="connsiteX2" fmla="*/ 66994 w 201624"/>
                <a:gd name="connsiteY2" fmla="*/ 13828 h 27889"/>
                <a:gd name="connsiteX3" fmla="*/ 67111 w 201624"/>
                <a:gd name="connsiteY3" fmla="*/ 13945 h 27889"/>
                <a:gd name="connsiteX4" fmla="*/ 67111 w 201624"/>
                <a:gd name="connsiteY4" fmla="*/ 13945 h 27889"/>
                <a:gd name="connsiteX5" fmla="*/ 134309 w 201624"/>
                <a:gd name="connsiteY5" fmla="*/ 14003 h 27889"/>
                <a:gd name="connsiteX6" fmla="*/ 134368 w 201624"/>
                <a:gd name="connsiteY6" fmla="*/ 13945 h 27889"/>
                <a:gd name="connsiteX7" fmla="*/ 134368 w 201624"/>
                <a:gd name="connsiteY7" fmla="*/ 13945 h 27889"/>
                <a:gd name="connsiteX8" fmla="*/ 201566 w 201624"/>
                <a:gd name="connsiteY8" fmla="*/ 13886 h 27889"/>
                <a:gd name="connsiteX9" fmla="*/ 201624 w 201624"/>
                <a:gd name="connsiteY9" fmla="*/ 13945 h 2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624" h="27889">
                  <a:moveTo>
                    <a:pt x="0" y="13945"/>
                  </a:moveTo>
                  <a:lnTo>
                    <a:pt x="0" y="13945"/>
                  </a:lnTo>
                  <a:cubicBezTo>
                    <a:pt x="18466" y="-4580"/>
                    <a:pt x="48469" y="-4639"/>
                    <a:pt x="66994" y="13828"/>
                  </a:cubicBezTo>
                  <a:cubicBezTo>
                    <a:pt x="67037" y="13872"/>
                    <a:pt x="67067" y="13901"/>
                    <a:pt x="67111" y="13945"/>
                  </a:cubicBezTo>
                  <a:lnTo>
                    <a:pt x="67111" y="13945"/>
                  </a:lnTo>
                  <a:cubicBezTo>
                    <a:pt x="85650" y="32514"/>
                    <a:pt x="115740" y="32543"/>
                    <a:pt x="134309" y="14003"/>
                  </a:cubicBezTo>
                  <a:cubicBezTo>
                    <a:pt x="134324" y="13989"/>
                    <a:pt x="134353" y="13960"/>
                    <a:pt x="134368" y="13945"/>
                  </a:cubicBezTo>
                  <a:lnTo>
                    <a:pt x="134368" y="13945"/>
                  </a:lnTo>
                  <a:cubicBezTo>
                    <a:pt x="152907" y="-4624"/>
                    <a:pt x="182997" y="-4653"/>
                    <a:pt x="201566" y="13886"/>
                  </a:cubicBezTo>
                  <a:cubicBezTo>
                    <a:pt x="201581" y="13901"/>
                    <a:pt x="201610" y="13930"/>
                    <a:pt x="201624" y="13945"/>
                  </a:cubicBezTo>
                </a:path>
              </a:pathLst>
            </a:custGeom>
            <a:noFill/>
            <a:ln w="14598" cap="rnd">
              <a:solidFill>
                <a:srgbClr val="0BA157"/>
              </a:solidFill>
              <a:prstDash val="solid"/>
              <a:miter/>
            </a:ln>
          </p:spPr>
          <p:txBody>
            <a:bodyPr rtlCol="0" anchor="ctr"/>
            <a:lstStyle/>
            <a:p>
              <a:endParaRPr lang="fr-FR" sz="1350"/>
            </a:p>
          </p:txBody>
        </p:sp>
        <p:sp>
          <p:nvSpPr>
            <p:cNvPr id="61" name="Forme libre : forme 60">
              <a:extLst>
                <a:ext uri="{FF2B5EF4-FFF2-40B4-BE49-F238E27FC236}">
                  <a16:creationId xmlns:a16="http://schemas.microsoft.com/office/drawing/2014/main" id="{2D165DEB-3EF9-4547-996E-66A0D30255AC}"/>
                </a:ext>
              </a:extLst>
            </p:cNvPr>
            <p:cNvSpPr/>
            <p:nvPr/>
          </p:nvSpPr>
          <p:spPr>
            <a:xfrm>
              <a:off x="9390957" y="3280263"/>
              <a:ext cx="189050" cy="27875"/>
            </a:xfrm>
            <a:custGeom>
              <a:avLst/>
              <a:gdLst>
                <a:gd name="connsiteX0" fmla="*/ 0 w 189050"/>
                <a:gd name="connsiteY0" fmla="*/ 5011 h 27875"/>
                <a:gd name="connsiteX1" fmla="*/ 54683 w 189050"/>
                <a:gd name="connsiteY1" fmla="*/ 13930 h 27875"/>
                <a:gd name="connsiteX2" fmla="*/ 54683 w 189050"/>
                <a:gd name="connsiteY2" fmla="*/ 13930 h 27875"/>
                <a:gd name="connsiteX3" fmla="*/ 121881 w 189050"/>
                <a:gd name="connsiteY3" fmla="*/ 13989 h 27875"/>
                <a:gd name="connsiteX4" fmla="*/ 121940 w 189050"/>
                <a:gd name="connsiteY4" fmla="*/ 13930 h 27875"/>
                <a:gd name="connsiteX5" fmla="*/ 121940 w 189050"/>
                <a:gd name="connsiteY5" fmla="*/ 13930 h 27875"/>
                <a:gd name="connsiteX6" fmla="*/ 188933 w 189050"/>
                <a:gd name="connsiteY6" fmla="*/ 13813 h 27875"/>
                <a:gd name="connsiteX7" fmla="*/ 189051 w 189050"/>
                <a:gd name="connsiteY7" fmla="*/ 13930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50" h="27875">
                  <a:moveTo>
                    <a:pt x="0" y="5011"/>
                  </a:moveTo>
                  <a:cubicBezTo>
                    <a:pt x="18247" y="-4098"/>
                    <a:pt x="40281" y="-501"/>
                    <a:pt x="54683" y="13930"/>
                  </a:cubicBezTo>
                  <a:lnTo>
                    <a:pt x="54683" y="13930"/>
                  </a:lnTo>
                  <a:cubicBezTo>
                    <a:pt x="73222" y="32499"/>
                    <a:pt x="103313" y="32528"/>
                    <a:pt x="121881" y="13989"/>
                  </a:cubicBezTo>
                  <a:cubicBezTo>
                    <a:pt x="121896" y="13974"/>
                    <a:pt x="121925" y="13945"/>
                    <a:pt x="121940" y="13930"/>
                  </a:cubicBezTo>
                  <a:lnTo>
                    <a:pt x="121940" y="13930"/>
                  </a:lnTo>
                  <a:cubicBezTo>
                    <a:pt x="140406" y="-4595"/>
                    <a:pt x="170409" y="-4653"/>
                    <a:pt x="188933" y="13813"/>
                  </a:cubicBezTo>
                  <a:cubicBezTo>
                    <a:pt x="188977" y="13857"/>
                    <a:pt x="189007" y="13886"/>
                    <a:pt x="189051" y="13930"/>
                  </a:cubicBezTo>
                </a:path>
              </a:pathLst>
            </a:custGeom>
            <a:noFill/>
            <a:ln w="14598" cap="rnd">
              <a:solidFill>
                <a:srgbClr val="0BA157"/>
              </a:solidFill>
              <a:prstDash val="solid"/>
              <a:miter/>
            </a:ln>
          </p:spPr>
          <p:txBody>
            <a:bodyPr rtlCol="0" anchor="ctr"/>
            <a:lstStyle/>
            <a:p>
              <a:endParaRPr lang="fr-FR" sz="1350"/>
            </a:p>
          </p:txBody>
        </p:sp>
        <p:sp>
          <p:nvSpPr>
            <p:cNvPr id="62" name="Forme libre : forme 61">
              <a:extLst>
                <a:ext uri="{FF2B5EF4-FFF2-40B4-BE49-F238E27FC236}">
                  <a16:creationId xmlns:a16="http://schemas.microsoft.com/office/drawing/2014/main" id="{A4A37E67-C685-4D78-80D6-A2C4C64A3973}"/>
                </a:ext>
              </a:extLst>
            </p:cNvPr>
            <p:cNvSpPr/>
            <p:nvPr/>
          </p:nvSpPr>
          <p:spPr>
            <a:xfrm>
              <a:off x="9070609" y="3354392"/>
              <a:ext cx="201332" cy="27860"/>
            </a:xfrm>
            <a:custGeom>
              <a:avLst/>
              <a:gdLst>
                <a:gd name="connsiteX0" fmla="*/ 0 w 201332"/>
                <a:gd name="connsiteY0" fmla="*/ 13930 h 27860"/>
                <a:gd name="connsiteX1" fmla="*/ 0 w 201332"/>
                <a:gd name="connsiteY1" fmla="*/ 13930 h 27860"/>
                <a:gd name="connsiteX2" fmla="*/ 66994 w 201332"/>
                <a:gd name="connsiteY2" fmla="*/ 13813 h 27860"/>
                <a:gd name="connsiteX3" fmla="*/ 67111 w 201332"/>
                <a:gd name="connsiteY3" fmla="*/ 13930 h 27860"/>
                <a:gd name="connsiteX4" fmla="*/ 67111 w 201332"/>
                <a:gd name="connsiteY4" fmla="*/ 13930 h 27860"/>
                <a:gd name="connsiteX5" fmla="*/ 134105 w 201332"/>
                <a:gd name="connsiteY5" fmla="*/ 14047 h 27860"/>
                <a:gd name="connsiteX6" fmla="*/ 134222 w 201332"/>
                <a:gd name="connsiteY6" fmla="*/ 13930 h 27860"/>
                <a:gd name="connsiteX7" fmla="*/ 134222 w 201332"/>
                <a:gd name="connsiteY7" fmla="*/ 13930 h 27860"/>
                <a:gd name="connsiteX8" fmla="*/ 201215 w 201332"/>
                <a:gd name="connsiteY8" fmla="*/ 13813 h 27860"/>
                <a:gd name="connsiteX9" fmla="*/ 201332 w 201332"/>
                <a:gd name="connsiteY9" fmla="*/ 13930 h 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332" h="27860">
                  <a:moveTo>
                    <a:pt x="0" y="13930"/>
                  </a:moveTo>
                  <a:lnTo>
                    <a:pt x="0" y="13930"/>
                  </a:lnTo>
                  <a:cubicBezTo>
                    <a:pt x="18466" y="-4595"/>
                    <a:pt x="48469" y="-4653"/>
                    <a:pt x="66994" y="13813"/>
                  </a:cubicBezTo>
                  <a:cubicBezTo>
                    <a:pt x="67038" y="13857"/>
                    <a:pt x="67067" y="13887"/>
                    <a:pt x="67111" y="13930"/>
                  </a:cubicBezTo>
                  <a:lnTo>
                    <a:pt x="67111" y="13930"/>
                  </a:lnTo>
                  <a:cubicBezTo>
                    <a:pt x="85577" y="32455"/>
                    <a:pt x="115580" y="32514"/>
                    <a:pt x="134105" y="14047"/>
                  </a:cubicBezTo>
                  <a:cubicBezTo>
                    <a:pt x="134148" y="14003"/>
                    <a:pt x="134178" y="13974"/>
                    <a:pt x="134222" y="13930"/>
                  </a:cubicBezTo>
                  <a:lnTo>
                    <a:pt x="134222" y="13930"/>
                  </a:lnTo>
                  <a:cubicBezTo>
                    <a:pt x="152688" y="-4595"/>
                    <a:pt x="182690" y="-4653"/>
                    <a:pt x="201215" y="13813"/>
                  </a:cubicBezTo>
                  <a:cubicBezTo>
                    <a:pt x="201259" y="13857"/>
                    <a:pt x="201288" y="13887"/>
                    <a:pt x="201332" y="13930"/>
                  </a:cubicBezTo>
                </a:path>
              </a:pathLst>
            </a:custGeom>
            <a:noFill/>
            <a:ln w="14598" cap="rnd">
              <a:solidFill>
                <a:srgbClr val="0BA157"/>
              </a:solidFill>
              <a:prstDash val="solid"/>
              <a:miter/>
            </a:ln>
          </p:spPr>
          <p:txBody>
            <a:bodyPr rtlCol="0" anchor="ctr"/>
            <a:lstStyle/>
            <a:p>
              <a:endParaRPr lang="fr-FR" sz="1350"/>
            </a:p>
          </p:txBody>
        </p:sp>
        <p:sp>
          <p:nvSpPr>
            <p:cNvPr id="63" name="Forme libre : forme 62">
              <a:extLst>
                <a:ext uri="{FF2B5EF4-FFF2-40B4-BE49-F238E27FC236}">
                  <a16:creationId xmlns:a16="http://schemas.microsoft.com/office/drawing/2014/main" id="{EB63B15B-2D36-4288-B38F-2B2C1A859831}"/>
                </a:ext>
              </a:extLst>
            </p:cNvPr>
            <p:cNvSpPr/>
            <p:nvPr/>
          </p:nvSpPr>
          <p:spPr>
            <a:xfrm>
              <a:off x="8811670" y="3020194"/>
              <a:ext cx="511883" cy="210543"/>
            </a:xfrm>
            <a:custGeom>
              <a:avLst/>
              <a:gdLst>
                <a:gd name="connsiteX0" fmla="*/ 132467 w 511883"/>
                <a:gd name="connsiteY0" fmla="*/ 54975 h 210543"/>
                <a:gd name="connsiteX1" fmla="*/ 187003 w 511883"/>
                <a:gd name="connsiteY1" fmla="*/ 0 h 210543"/>
                <a:gd name="connsiteX2" fmla="*/ 364065 w 511883"/>
                <a:gd name="connsiteY2" fmla="*/ 0 h 210543"/>
                <a:gd name="connsiteX3" fmla="*/ 364065 w 511883"/>
                <a:gd name="connsiteY3" fmla="*/ 29242 h 210543"/>
                <a:gd name="connsiteX4" fmla="*/ 337162 w 511883"/>
                <a:gd name="connsiteY4" fmla="*/ 29242 h 210543"/>
                <a:gd name="connsiteX5" fmla="*/ 330582 w 511883"/>
                <a:gd name="connsiteY5" fmla="*/ 90066 h 210543"/>
                <a:gd name="connsiteX6" fmla="*/ 341694 w 511883"/>
                <a:gd name="connsiteY6" fmla="*/ 92405 h 210543"/>
                <a:gd name="connsiteX7" fmla="*/ 444042 w 511883"/>
                <a:gd name="connsiteY7" fmla="*/ 121647 h 210543"/>
                <a:gd name="connsiteX8" fmla="*/ 476501 w 511883"/>
                <a:gd name="connsiteY8" fmla="*/ 178085 h 210543"/>
                <a:gd name="connsiteX9" fmla="*/ 511884 w 511883"/>
                <a:gd name="connsiteY9" fmla="*/ 177207 h 210543"/>
                <a:gd name="connsiteX10" fmla="*/ 498725 w 511883"/>
                <a:gd name="connsiteY10" fmla="*/ 210543 h 210543"/>
                <a:gd name="connsiteX11" fmla="*/ 87726 w 511883"/>
                <a:gd name="connsiteY11" fmla="*/ 210543 h 210543"/>
                <a:gd name="connsiteX12" fmla="*/ 0 w 511883"/>
                <a:gd name="connsiteY12" fmla="*/ 59946 h 210543"/>
                <a:gd name="connsiteX13" fmla="*/ 132467 w 511883"/>
                <a:gd name="connsiteY13" fmla="*/ 54975 h 210543"/>
                <a:gd name="connsiteX14" fmla="*/ 307920 w 511883"/>
                <a:gd name="connsiteY14" fmla="*/ 87873 h 210543"/>
                <a:gd name="connsiteX15" fmla="*/ 313037 w 511883"/>
                <a:gd name="connsiteY15" fmla="*/ 29388 h 210543"/>
                <a:gd name="connsiteX16" fmla="*/ 282187 w 511883"/>
                <a:gd name="connsiteY16" fmla="*/ 29388 h 210543"/>
                <a:gd name="connsiteX17" fmla="*/ 277069 w 511883"/>
                <a:gd name="connsiteY17" fmla="*/ 79246 h 210543"/>
                <a:gd name="connsiteX18" fmla="*/ 307920 w 511883"/>
                <a:gd name="connsiteY18" fmla="*/ 87873 h 210543"/>
                <a:gd name="connsiteX19" fmla="*/ 258647 w 511883"/>
                <a:gd name="connsiteY19" fmla="*/ 74860 h 210543"/>
                <a:gd name="connsiteX20" fmla="*/ 263179 w 511883"/>
                <a:gd name="connsiteY20" fmla="*/ 32166 h 210543"/>
                <a:gd name="connsiteX21" fmla="*/ 230135 w 511883"/>
                <a:gd name="connsiteY21" fmla="*/ 32166 h 210543"/>
                <a:gd name="connsiteX22" fmla="*/ 224726 w 511883"/>
                <a:gd name="connsiteY22" fmla="*/ 66526 h 210543"/>
                <a:gd name="connsiteX23" fmla="*/ 259231 w 511883"/>
                <a:gd name="connsiteY23" fmla="*/ 74860 h 210543"/>
                <a:gd name="connsiteX24" fmla="*/ 203379 w 511883"/>
                <a:gd name="connsiteY24" fmla="*/ 63017 h 210543"/>
                <a:gd name="connsiteX25" fmla="*/ 211274 w 511883"/>
                <a:gd name="connsiteY25" fmla="*/ 32313 h 210543"/>
                <a:gd name="connsiteX26" fmla="*/ 194899 w 511883"/>
                <a:gd name="connsiteY26" fmla="*/ 32313 h 210543"/>
                <a:gd name="connsiteX27" fmla="*/ 159955 w 511883"/>
                <a:gd name="connsiteY27" fmla="*/ 56876 h 210543"/>
                <a:gd name="connsiteX28" fmla="*/ 203964 w 511883"/>
                <a:gd name="connsiteY28" fmla="*/ 63017 h 2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1883" h="210543">
                  <a:moveTo>
                    <a:pt x="132467" y="54975"/>
                  </a:moveTo>
                  <a:lnTo>
                    <a:pt x="187003" y="0"/>
                  </a:lnTo>
                  <a:lnTo>
                    <a:pt x="364065" y="0"/>
                  </a:lnTo>
                  <a:lnTo>
                    <a:pt x="364065" y="29242"/>
                  </a:lnTo>
                  <a:lnTo>
                    <a:pt x="337162" y="29242"/>
                  </a:lnTo>
                  <a:lnTo>
                    <a:pt x="330582" y="90066"/>
                  </a:lnTo>
                  <a:lnTo>
                    <a:pt x="341694" y="92405"/>
                  </a:lnTo>
                  <a:lnTo>
                    <a:pt x="444042" y="121647"/>
                  </a:lnTo>
                  <a:lnTo>
                    <a:pt x="476501" y="178085"/>
                  </a:lnTo>
                  <a:lnTo>
                    <a:pt x="511884" y="177207"/>
                  </a:lnTo>
                  <a:lnTo>
                    <a:pt x="498725" y="210543"/>
                  </a:lnTo>
                  <a:lnTo>
                    <a:pt x="87726" y="210543"/>
                  </a:lnTo>
                  <a:cubicBezTo>
                    <a:pt x="87726" y="210543"/>
                    <a:pt x="0" y="104102"/>
                    <a:pt x="0" y="59946"/>
                  </a:cubicBezTo>
                  <a:cubicBezTo>
                    <a:pt x="0" y="41816"/>
                    <a:pt x="58046" y="44594"/>
                    <a:pt x="132467" y="54975"/>
                  </a:cubicBezTo>
                  <a:close/>
                  <a:moveTo>
                    <a:pt x="307920" y="87873"/>
                  </a:moveTo>
                  <a:lnTo>
                    <a:pt x="313037" y="29388"/>
                  </a:lnTo>
                  <a:lnTo>
                    <a:pt x="282187" y="29388"/>
                  </a:lnTo>
                  <a:lnTo>
                    <a:pt x="277069" y="79246"/>
                  </a:lnTo>
                  <a:cubicBezTo>
                    <a:pt x="289789" y="82755"/>
                    <a:pt x="300317" y="85533"/>
                    <a:pt x="307920" y="87873"/>
                  </a:cubicBezTo>
                  <a:close/>
                  <a:moveTo>
                    <a:pt x="258647" y="74860"/>
                  </a:moveTo>
                  <a:lnTo>
                    <a:pt x="263179" y="32166"/>
                  </a:lnTo>
                  <a:lnTo>
                    <a:pt x="230135" y="32166"/>
                  </a:lnTo>
                  <a:lnTo>
                    <a:pt x="224726" y="66526"/>
                  </a:lnTo>
                  <a:cubicBezTo>
                    <a:pt x="237300" y="69304"/>
                    <a:pt x="249435" y="72520"/>
                    <a:pt x="259231" y="74860"/>
                  </a:cubicBezTo>
                  <a:close/>
                  <a:moveTo>
                    <a:pt x="203379" y="63017"/>
                  </a:moveTo>
                  <a:lnTo>
                    <a:pt x="211274" y="32313"/>
                  </a:lnTo>
                  <a:lnTo>
                    <a:pt x="194899" y="32313"/>
                  </a:lnTo>
                  <a:lnTo>
                    <a:pt x="159955" y="56876"/>
                  </a:lnTo>
                  <a:cubicBezTo>
                    <a:pt x="175014" y="58777"/>
                    <a:pt x="189635" y="60970"/>
                    <a:pt x="203964" y="63017"/>
                  </a:cubicBezTo>
                  <a:close/>
                </a:path>
              </a:pathLst>
            </a:custGeom>
            <a:noFill/>
            <a:ln w="14598" cap="rnd">
              <a:solidFill>
                <a:srgbClr val="0BA157"/>
              </a:solidFill>
              <a:prstDash val="solid"/>
              <a:round/>
            </a:ln>
          </p:spPr>
          <p:txBody>
            <a:bodyPr rtlCol="0" anchor="ctr"/>
            <a:lstStyle/>
            <a:p>
              <a:endParaRPr lang="fr-FR" sz="1350"/>
            </a:p>
          </p:txBody>
        </p:sp>
        <p:sp>
          <p:nvSpPr>
            <p:cNvPr id="64" name="Forme libre : forme 63">
              <a:extLst>
                <a:ext uri="{FF2B5EF4-FFF2-40B4-BE49-F238E27FC236}">
                  <a16:creationId xmlns:a16="http://schemas.microsoft.com/office/drawing/2014/main" id="{4779B67A-D81C-49C9-8D57-B7AFE5182C87}"/>
                </a:ext>
              </a:extLst>
            </p:cNvPr>
            <p:cNvSpPr/>
            <p:nvPr/>
          </p:nvSpPr>
          <p:spPr>
            <a:xfrm>
              <a:off x="6611621" y="2202438"/>
              <a:ext cx="462042" cy="1457574"/>
            </a:xfrm>
            <a:custGeom>
              <a:avLst/>
              <a:gdLst>
                <a:gd name="connsiteX0" fmla="*/ 462043 w 462042"/>
                <a:gd name="connsiteY0" fmla="*/ 694208 h 1457574"/>
                <a:gd name="connsiteX1" fmla="*/ 438064 w 462042"/>
                <a:gd name="connsiteY1" fmla="*/ 694208 h 1457574"/>
                <a:gd name="connsiteX2" fmla="*/ 419203 w 462042"/>
                <a:gd name="connsiteY2" fmla="*/ 675347 h 1457574"/>
                <a:gd name="connsiteX3" fmla="*/ 419203 w 462042"/>
                <a:gd name="connsiteY3" fmla="*/ 305434 h 1457574"/>
                <a:gd name="connsiteX4" fmla="*/ 400342 w 462042"/>
                <a:gd name="connsiteY4" fmla="*/ 286573 h 1457574"/>
                <a:gd name="connsiteX5" fmla="*/ 396687 w 462042"/>
                <a:gd name="connsiteY5" fmla="*/ 286573 h 1457574"/>
                <a:gd name="connsiteX6" fmla="*/ 377825 w 462042"/>
                <a:gd name="connsiteY6" fmla="*/ 267712 h 1457574"/>
                <a:gd name="connsiteX7" fmla="*/ 377825 w 462042"/>
                <a:gd name="connsiteY7" fmla="*/ 267712 h 1457574"/>
                <a:gd name="connsiteX8" fmla="*/ 364228 w 462042"/>
                <a:gd name="connsiteY8" fmla="*/ 254114 h 1457574"/>
                <a:gd name="connsiteX9" fmla="*/ 338933 w 462042"/>
                <a:gd name="connsiteY9" fmla="*/ 254114 h 1457574"/>
                <a:gd name="connsiteX10" fmla="*/ 338933 w 462042"/>
                <a:gd name="connsiteY10" fmla="*/ 0 h 1457574"/>
                <a:gd name="connsiteX11" fmla="*/ 330892 w 462042"/>
                <a:gd name="connsiteY11" fmla="*/ 0 h 1457574"/>
                <a:gd name="connsiteX12" fmla="*/ 330892 w 462042"/>
                <a:gd name="connsiteY12" fmla="*/ 254699 h 1457574"/>
                <a:gd name="connsiteX13" fmla="*/ 305451 w 462042"/>
                <a:gd name="connsiteY13" fmla="*/ 254699 h 1457574"/>
                <a:gd name="connsiteX14" fmla="*/ 291854 w 462042"/>
                <a:gd name="connsiteY14" fmla="*/ 268297 h 1457574"/>
                <a:gd name="connsiteX15" fmla="*/ 291854 w 462042"/>
                <a:gd name="connsiteY15" fmla="*/ 268297 h 1457574"/>
                <a:gd name="connsiteX16" fmla="*/ 272992 w 462042"/>
                <a:gd name="connsiteY16" fmla="*/ 287158 h 1457574"/>
                <a:gd name="connsiteX17" fmla="*/ 269483 w 462042"/>
                <a:gd name="connsiteY17" fmla="*/ 287158 h 1457574"/>
                <a:gd name="connsiteX18" fmla="*/ 250476 w 462042"/>
                <a:gd name="connsiteY18" fmla="*/ 305434 h 1457574"/>
                <a:gd name="connsiteX19" fmla="*/ 250476 w 462042"/>
                <a:gd name="connsiteY19" fmla="*/ 653269 h 1457574"/>
                <a:gd name="connsiteX20" fmla="*/ 210414 w 462042"/>
                <a:gd name="connsiteY20" fmla="*/ 693624 h 1457574"/>
                <a:gd name="connsiteX21" fmla="*/ 210268 w 462042"/>
                <a:gd name="connsiteY21" fmla="*/ 693624 h 1457574"/>
                <a:gd name="connsiteX22" fmla="*/ 210268 w 462042"/>
                <a:gd name="connsiteY22" fmla="*/ 693624 h 1457574"/>
                <a:gd name="connsiteX23" fmla="*/ 191407 w 462042"/>
                <a:gd name="connsiteY23" fmla="*/ 712485 h 1457574"/>
                <a:gd name="connsiteX24" fmla="*/ 191407 w 462042"/>
                <a:gd name="connsiteY24" fmla="*/ 712485 h 1457574"/>
                <a:gd name="connsiteX25" fmla="*/ 181026 w 462042"/>
                <a:gd name="connsiteY25" fmla="*/ 722866 h 1457574"/>
                <a:gd name="connsiteX26" fmla="*/ 166405 w 462042"/>
                <a:gd name="connsiteY26" fmla="*/ 722866 h 1457574"/>
                <a:gd name="connsiteX27" fmla="*/ 126051 w 462042"/>
                <a:gd name="connsiteY27" fmla="*/ 763220 h 1457574"/>
                <a:gd name="connsiteX28" fmla="*/ 126051 w 462042"/>
                <a:gd name="connsiteY28" fmla="*/ 1115588 h 1457574"/>
                <a:gd name="connsiteX29" fmla="*/ 85696 w 462042"/>
                <a:gd name="connsiteY29" fmla="*/ 1155942 h 1457574"/>
                <a:gd name="connsiteX30" fmla="*/ 40225 w 462042"/>
                <a:gd name="connsiteY30" fmla="*/ 1155942 h 1457574"/>
                <a:gd name="connsiteX31" fmla="*/ 0 w 462042"/>
                <a:gd name="connsiteY31" fmla="*/ 1196135 h 1457574"/>
                <a:gd name="connsiteX32" fmla="*/ 17 w 462042"/>
                <a:gd name="connsiteY32" fmla="*/ 1197319 h 1457574"/>
                <a:gd name="connsiteX33" fmla="*/ 17 w 462042"/>
                <a:gd name="connsiteY33" fmla="*/ 1457574 h 145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042" h="1457574">
                  <a:moveTo>
                    <a:pt x="462043" y="694208"/>
                  </a:moveTo>
                  <a:lnTo>
                    <a:pt x="438064" y="694208"/>
                  </a:lnTo>
                  <a:cubicBezTo>
                    <a:pt x="427648" y="694208"/>
                    <a:pt x="419203" y="685757"/>
                    <a:pt x="419203" y="675347"/>
                  </a:cubicBezTo>
                  <a:lnTo>
                    <a:pt x="419203" y="305434"/>
                  </a:lnTo>
                  <a:cubicBezTo>
                    <a:pt x="419203" y="295018"/>
                    <a:pt x="410758" y="286573"/>
                    <a:pt x="400342" y="286573"/>
                  </a:cubicBezTo>
                  <a:lnTo>
                    <a:pt x="396687" y="286573"/>
                  </a:lnTo>
                  <a:cubicBezTo>
                    <a:pt x="386271" y="286573"/>
                    <a:pt x="377825" y="278128"/>
                    <a:pt x="377825" y="267712"/>
                  </a:cubicBezTo>
                  <a:lnTo>
                    <a:pt x="377825" y="267712"/>
                  </a:lnTo>
                  <a:cubicBezTo>
                    <a:pt x="377825" y="260202"/>
                    <a:pt x="371737" y="254114"/>
                    <a:pt x="364228" y="254114"/>
                  </a:cubicBezTo>
                  <a:lnTo>
                    <a:pt x="338933" y="254114"/>
                  </a:lnTo>
                  <a:lnTo>
                    <a:pt x="338933" y="0"/>
                  </a:lnTo>
                  <a:lnTo>
                    <a:pt x="330892" y="0"/>
                  </a:lnTo>
                  <a:lnTo>
                    <a:pt x="330892" y="254699"/>
                  </a:lnTo>
                  <a:lnTo>
                    <a:pt x="305451" y="254699"/>
                  </a:lnTo>
                  <a:cubicBezTo>
                    <a:pt x="297942" y="254699"/>
                    <a:pt x="291854" y="260787"/>
                    <a:pt x="291854" y="268297"/>
                  </a:cubicBezTo>
                  <a:lnTo>
                    <a:pt x="291854" y="268297"/>
                  </a:lnTo>
                  <a:cubicBezTo>
                    <a:pt x="291854" y="278713"/>
                    <a:pt x="283408" y="287158"/>
                    <a:pt x="272992" y="287158"/>
                  </a:cubicBezTo>
                  <a:lnTo>
                    <a:pt x="269483" y="287158"/>
                  </a:lnTo>
                  <a:cubicBezTo>
                    <a:pt x="259265" y="287150"/>
                    <a:pt x="250869" y="295223"/>
                    <a:pt x="250476" y="305434"/>
                  </a:cubicBezTo>
                  <a:lnTo>
                    <a:pt x="250476" y="653269"/>
                  </a:lnTo>
                  <a:cubicBezTo>
                    <a:pt x="250556" y="675479"/>
                    <a:pt x="232621" y="693536"/>
                    <a:pt x="210414" y="693624"/>
                  </a:cubicBezTo>
                  <a:cubicBezTo>
                    <a:pt x="210366" y="693624"/>
                    <a:pt x="210316" y="693624"/>
                    <a:pt x="210268" y="693624"/>
                  </a:cubicBezTo>
                  <a:lnTo>
                    <a:pt x="210268" y="693624"/>
                  </a:lnTo>
                  <a:cubicBezTo>
                    <a:pt x="199852" y="693624"/>
                    <a:pt x="191407" y="702074"/>
                    <a:pt x="191407" y="712485"/>
                  </a:cubicBezTo>
                  <a:lnTo>
                    <a:pt x="191407" y="712485"/>
                  </a:lnTo>
                  <a:cubicBezTo>
                    <a:pt x="191407" y="718216"/>
                    <a:pt x="186759" y="722866"/>
                    <a:pt x="181026" y="722866"/>
                  </a:cubicBezTo>
                  <a:lnTo>
                    <a:pt x="166405" y="722866"/>
                  </a:lnTo>
                  <a:cubicBezTo>
                    <a:pt x="144118" y="722866"/>
                    <a:pt x="126051" y="740937"/>
                    <a:pt x="126051" y="763220"/>
                  </a:cubicBezTo>
                  <a:lnTo>
                    <a:pt x="126051" y="1115588"/>
                  </a:lnTo>
                  <a:cubicBezTo>
                    <a:pt x="126051" y="1137870"/>
                    <a:pt x="107983" y="1155942"/>
                    <a:pt x="85696" y="1155942"/>
                  </a:cubicBezTo>
                  <a:lnTo>
                    <a:pt x="40225" y="1155942"/>
                  </a:lnTo>
                  <a:cubicBezTo>
                    <a:pt x="18019" y="1155927"/>
                    <a:pt x="9" y="1173926"/>
                    <a:pt x="0" y="1196135"/>
                  </a:cubicBezTo>
                  <a:cubicBezTo>
                    <a:pt x="0" y="1196530"/>
                    <a:pt x="5" y="1196925"/>
                    <a:pt x="17" y="1197319"/>
                  </a:cubicBezTo>
                  <a:lnTo>
                    <a:pt x="17" y="1457574"/>
                  </a:lnTo>
                </a:path>
              </a:pathLst>
            </a:custGeom>
            <a:noFill/>
            <a:ln w="14598" cap="flat">
              <a:solidFill>
                <a:srgbClr val="0BA157"/>
              </a:solidFill>
              <a:prstDash val="solid"/>
              <a:round/>
            </a:ln>
          </p:spPr>
          <p:txBody>
            <a:bodyPr rtlCol="0" anchor="ctr"/>
            <a:lstStyle/>
            <a:p>
              <a:endParaRPr lang="fr-FR" sz="1350"/>
            </a:p>
          </p:txBody>
        </p:sp>
        <p:sp>
          <p:nvSpPr>
            <p:cNvPr id="65" name="Forme libre : forme 64">
              <a:extLst>
                <a:ext uri="{FF2B5EF4-FFF2-40B4-BE49-F238E27FC236}">
                  <a16:creationId xmlns:a16="http://schemas.microsoft.com/office/drawing/2014/main" id="{BF0427AF-3AC6-4C2E-97A3-C7D61425E223}"/>
                </a:ext>
              </a:extLst>
            </p:cNvPr>
            <p:cNvSpPr/>
            <p:nvPr/>
          </p:nvSpPr>
          <p:spPr>
            <a:xfrm>
              <a:off x="8837696" y="3896581"/>
              <a:ext cx="1676744" cy="346227"/>
            </a:xfrm>
            <a:custGeom>
              <a:avLst/>
              <a:gdLst>
                <a:gd name="connsiteX0" fmla="*/ 547851 w 1676744"/>
                <a:gd name="connsiteY0" fmla="*/ 12720 h 346227"/>
                <a:gd name="connsiteX1" fmla="*/ 490683 w 1676744"/>
                <a:gd name="connsiteY1" fmla="*/ 0 h 346227"/>
                <a:gd name="connsiteX2" fmla="*/ 838665 w 1676744"/>
                <a:gd name="connsiteY2" fmla="*/ 68865 h 346227"/>
                <a:gd name="connsiteX3" fmla="*/ 813809 w 1676744"/>
                <a:gd name="connsiteY3" fmla="*/ 64771 h 346227"/>
                <a:gd name="connsiteX4" fmla="*/ 1617968 w 1676744"/>
                <a:gd name="connsiteY4" fmla="*/ 23540 h 346227"/>
                <a:gd name="connsiteX5" fmla="*/ 1300690 w 1676744"/>
                <a:gd name="connsiteY5" fmla="*/ 108050 h 346227"/>
                <a:gd name="connsiteX6" fmla="*/ 623296 w 1676744"/>
                <a:gd name="connsiteY6" fmla="*/ 292714 h 346227"/>
                <a:gd name="connsiteX7" fmla="*/ 1094679 w 1676744"/>
                <a:gd name="connsiteY7" fmla="*/ 346227 h 346227"/>
                <a:gd name="connsiteX8" fmla="*/ 1171879 w 1676744"/>
                <a:gd name="connsiteY8" fmla="*/ 344472 h 346227"/>
                <a:gd name="connsiteX9" fmla="*/ 1643847 w 1676744"/>
                <a:gd name="connsiteY9" fmla="*/ 178231 h 346227"/>
                <a:gd name="connsiteX10" fmla="*/ 1665340 w 1676744"/>
                <a:gd name="connsiteY10" fmla="*/ 145187 h 346227"/>
                <a:gd name="connsiteX11" fmla="*/ 1676744 w 1676744"/>
                <a:gd name="connsiteY11" fmla="*/ 108342 h 346227"/>
                <a:gd name="connsiteX12" fmla="*/ 0 w 1676744"/>
                <a:gd name="connsiteY12" fmla="*/ 131882 h 346227"/>
                <a:gd name="connsiteX13" fmla="*/ 80270 w 1676744"/>
                <a:gd name="connsiteY13" fmla="*/ 154398 h 346227"/>
                <a:gd name="connsiteX14" fmla="*/ 135976 w 1676744"/>
                <a:gd name="connsiteY14" fmla="*/ 170043 h 34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6744" h="346227">
                  <a:moveTo>
                    <a:pt x="547851" y="12720"/>
                  </a:moveTo>
                  <a:lnTo>
                    <a:pt x="490683" y="0"/>
                  </a:lnTo>
                  <a:moveTo>
                    <a:pt x="838665" y="68865"/>
                  </a:moveTo>
                  <a:lnTo>
                    <a:pt x="813809" y="64771"/>
                  </a:lnTo>
                  <a:moveTo>
                    <a:pt x="1617968" y="23540"/>
                  </a:moveTo>
                  <a:cubicBezTo>
                    <a:pt x="1532727" y="90943"/>
                    <a:pt x="1380960" y="105418"/>
                    <a:pt x="1300690" y="108050"/>
                  </a:cubicBezTo>
                  <a:moveTo>
                    <a:pt x="623296" y="292714"/>
                  </a:moveTo>
                  <a:cubicBezTo>
                    <a:pt x="778236" y="326328"/>
                    <a:pt x="936158" y="344268"/>
                    <a:pt x="1094679" y="346227"/>
                  </a:cubicBezTo>
                  <a:cubicBezTo>
                    <a:pt x="1120413" y="346227"/>
                    <a:pt x="1146146" y="345642"/>
                    <a:pt x="1171879" y="344472"/>
                  </a:cubicBezTo>
                  <a:cubicBezTo>
                    <a:pt x="1186500" y="343741"/>
                    <a:pt x="1523808" y="320786"/>
                    <a:pt x="1643847" y="178231"/>
                  </a:cubicBezTo>
                  <a:cubicBezTo>
                    <a:pt x="1652429" y="168215"/>
                    <a:pt x="1659667" y="157104"/>
                    <a:pt x="1665340" y="145187"/>
                  </a:cubicBezTo>
                  <a:cubicBezTo>
                    <a:pt x="1670749" y="133461"/>
                    <a:pt x="1674581" y="121077"/>
                    <a:pt x="1676744" y="108342"/>
                  </a:cubicBezTo>
                  <a:moveTo>
                    <a:pt x="0" y="131882"/>
                  </a:moveTo>
                  <a:lnTo>
                    <a:pt x="80270" y="154398"/>
                  </a:lnTo>
                  <a:lnTo>
                    <a:pt x="135976" y="170043"/>
                  </a:lnTo>
                </a:path>
              </a:pathLst>
            </a:custGeom>
            <a:noFill/>
            <a:ln w="14598" cap="rnd">
              <a:solidFill>
                <a:srgbClr val="0BA157"/>
              </a:solidFill>
              <a:prstDash val="solid"/>
              <a:round/>
            </a:ln>
          </p:spPr>
          <p:txBody>
            <a:bodyPr rtlCol="0" anchor="ctr"/>
            <a:lstStyle/>
            <a:p>
              <a:endParaRPr lang="fr-FR" sz="1350"/>
            </a:p>
          </p:txBody>
        </p:sp>
        <p:sp>
          <p:nvSpPr>
            <p:cNvPr id="66" name="Forme libre : forme 65">
              <a:extLst>
                <a:ext uri="{FF2B5EF4-FFF2-40B4-BE49-F238E27FC236}">
                  <a16:creationId xmlns:a16="http://schemas.microsoft.com/office/drawing/2014/main" id="{F7A117A3-04DB-4BAF-81D5-B471CFA4F7F5}"/>
                </a:ext>
              </a:extLst>
            </p:cNvPr>
            <p:cNvSpPr/>
            <p:nvPr/>
          </p:nvSpPr>
          <p:spPr>
            <a:xfrm>
              <a:off x="7111532"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7" name="Forme libre : forme 66">
              <a:extLst>
                <a:ext uri="{FF2B5EF4-FFF2-40B4-BE49-F238E27FC236}">
                  <a16:creationId xmlns:a16="http://schemas.microsoft.com/office/drawing/2014/main" id="{62F974FE-611A-4C68-A1F9-32509965EF69}"/>
                </a:ext>
              </a:extLst>
            </p:cNvPr>
            <p:cNvSpPr/>
            <p:nvPr/>
          </p:nvSpPr>
          <p:spPr>
            <a:xfrm>
              <a:off x="7521361" y="440466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8" name="Forme libre : forme 67">
              <a:extLst>
                <a:ext uri="{FF2B5EF4-FFF2-40B4-BE49-F238E27FC236}">
                  <a16:creationId xmlns:a16="http://schemas.microsoft.com/office/drawing/2014/main" id="{C4B105D8-FA0F-4239-A301-2A4FD402DF2F}"/>
                </a:ext>
              </a:extLst>
            </p:cNvPr>
            <p:cNvSpPr/>
            <p:nvPr/>
          </p:nvSpPr>
          <p:spPr>
            <a:xfrm>
              <a:off x="7137265" y="4291789"/>
              <a:ext cx="14621" cy="98838"/>
            </a:xfrm>
            <a:custGeom>
              <a:avLst/>
              <a:gdLst>
                <a:gd name="connsiteX0" fmla="*/ 0 w 14621"/>
                <a:gd name="connsiteY0" fmla="*/ 0 h 98838"/>
                <a:gd name="connsiteX1" fmla="*/ 0 w 14621"/>
                <a:gd name="connsiteY1" fmla="*/ 98838 h 98838"/>
              </a:gdLst>
              <a:ahLst/>
              <a:cxnLst>
                <a:cxn ang="0">
                  <a:pos x="connsiteX0" y="connsiteY0"/>
                </a:cxn>
                <a:cxn ang="0">
                  <a:pos x="connsiteX1" y="connsiteY1"/>
                </a:cxn>
              </a:cxnLst>
              <a:rect l="l" t="t" r="r" b="b"/>
              <a:pathLst>
                <a:path w="14621" h="98838">
                  <a:moveTo>
                    <a:pt x="0" y="0"/>
                  </a:moveTo>
                  <a:lnTo>
                    <a:pt x="0" y="98838"/>
                  </a:lnTo>
                </a:path>
              </a:pathLst>
            </a:custGeom>
            <a:ln w="14598" cap="rnd">
              <a:solidFill>
                <a:srgbClr val="0BA157"/>
              </a:solidFill>
              <a:prstDash val="solid"/>
              <a:round/>
            </a:ln>
          </p:spPr>
          <p:txBody>
            <a:bodyPr rtlCol="0" anchor="ctr"/>
            <a:lstStyle/>
            <a:p>
              <a:endParaRPr lang="fr-FR" sz="1350"/>
            </a:p>
          </p:txBody>
        </p:sp>
        <p:sp>
          <p:nvSpPr>
            <p:cNvPr id="69" name="Forme libre : forme 68">
              <a:extLst>
                <a:ext uri="{FF2B5EF4-FFF2-40B4-BE49-F238E27FC236}">
                  <a16:creationId xmlns:a16="http://schemas.microsoft.com/office/drawing/2014/main" id="{14BF32D6-B2B8-4ACD-9496-0F7739B4C2D7}"/>
                </a:ext>
              </a:extLst>
            </p:cNvPr>
            <p:cNvSpPr/>
            <p:nvPr/>
          </p:nvSpPr>
          <p:spPr>
            <a:xfrm>
              <a:off x="8407982" y="430319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0" name="Forme libre : forme 69">
              <a:extLst>
                <a:ext uri="{FF2B5EF4-FFF2-40B4-BE49-F238E27FC236}">
                  <a16:creationId xmlns:a16="http://schemas.microsoft.com/office/drawing/2014/main" id="{DFFF68E2-8872-4447-8817-D0B6971862B6}"/>
                </a:ext>
              </a:extLst>
            </p:cNvPr>
            <p:cNvSpPr/>
            <p:nvPr/>
          </p:nvSpPr>
          <p:spPr>
            <a:xfrm>
              <a:off x="8433715" y="4189587"/>
              <a:ext cx="14621" cy="117260"/>
            </a:xfrm>
            <a:custGeom>
              <a:avLst/>
              <a:gdLst>
                <a:gd name="connsiteX0" fmla="*/ 0 w 14621"/>
                <a:gd name="connsiteY0" fmla="*/ 0 h 117260"/>
                <a:gd name="connsiteX1" fmla="*/ 0 w 14621"/>
                <a:gd name="connsiteY1" fmla="*/ 117261 h 117260"/>
              </a:gdLst>
              <a:ahLst/>
              <a:cxnLst>
                <a:cxn ang="0">
                  <a:pos x="connsiteX0" y="connsiteY0"/>
                </a:cxn>
                <a:cxn ang="0">
                  <a:pos x="connsiteX1" y="connsiteY1"/>
                </a:cxn>
              </a:cxnLst>
              <a:rect l="l" t="t" r="r" b="b"/>
              <a:pathLst>
                <a:path w="14621" h="117260">
                  <a:moveTo>
                    <a:pt x="0" y="0"/>
                  </a:moveTo>
                  <a:lnTo>
                    <a:pt x="0" y="117261"/>
                  </a:lnTo>
                </a:path>
              </a:pathLst>
            </a:custGeom>
            <a:ln w="14598" cap="rnd">
              <a:solidFill>
                <a:srgbClr val="0BA157"/>
              </a:solidFill>
              <a:prstDash val="solid"/>
              <a:round/>
            </a:ln>
          </p:spPr>
          <p:txBody>
            <a:bodyPr rtlCol="0" anchor="ctr"/>
            <a:lstStyle/>
            <a:p>
              <a:endParaRPr lang="fr-FR" sz="1350"/>
            </a:p>
          </p:txBody>
        </p:sp>
        <p:sp>
          <p:nvSpPr>
            <p:cNvPr id="71" name="Forme libre : forme 70">
              <a:extLst>
                <a:ext uri="{FF2B5EF4-FFF2-40B4-BE49-F238E27FC236}">
                  <a16:creationId xmlns:a16="http://schemas.microsoft.com/office/drawing/2014/main" id="{8A43CCFB-EDA1-4B16-8E99-C259282A13CF}"/>
                </a:ext>
              </a:extLst>
            </p:cNvPr>
            <p:cNvSpPr/>
            <p:nvPr/>
          </p:nvSpPr>
          <p:spPr>
            <a:xfrm>
              <a:off x="8805822" y="43325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2" name="Forme libre : forme 71">
              <a:extLst>
                <a:ext uri="{FF2B5EF4-FFF2-40B4-BE49-F238E27FC236}">
                  <a16:creationId xmlns:a16="http://schemas.microsoft.com/office/drawing/2014/main" id="{DF7CCA5E-115B-4C12-82FA-D115EB92EDE0}"/>
                </a:ext>
              </a:extLst>
            </p:cNvPr>
            <p:cNvSpPr/>
            <p:nvPr/>
          </p:nvSpPr>
          <p:spPr>
            <a:xfrm>
              <a:off x="8831555" y="4273951"/>
              <a:ext cx="14621" cy="80123"/>
            </a:xfrm>
            <a:custGeom>
              <a:avLst/>
              <a:gdLst>
                <a:gd name="connsiteX0" fmla="*/ 0 w 14621"/>
                <a:gd name="connsiteY0" fmla="*/ 0 h 80123"/>
                <a:gd name="connsiteX1" fmla="*/ 0 w 14621"/>
                <a:gd name="connsiteY1" fmla="*/ 80124 h 80123"/>
              </a:gdLst>
              <a:ahLst/>
              <a:cxnLst>
                <a:cxn ang="0">
                  <a:pos x="connsiteX0" y="connsiteY0"/>
                </a:cxn>
                <a:cxn ang="0">
                  <a:pos x="connsiteX1" y="connsiteY1"/>
                </a:cxn>
              </a:cxnLst>
              <a:rect l="l" t="t" r="r" b="b"/>
              <a:pathLst>
                <a:path w="14621" h="80123">
                  <a:moveTo>
                    <a:pt x="0" y="0"/>
                  </a:moveTo>
                  <a:lnTo>
                    <a:pt x="0" y="80124"/>
                  </a:lnTo>
                </a:path>
              </a:pathLst>
            </a:custGeom>
            <a:ln w="14598" cap="rnd">
              <a:solidFill>
                <a:srgbClr val="0BA157"/>
              </a:solidFill>
              <a:prstDash val="solid"/>
              <a:round/>
            </a:ln>
          </p:spPr>
          <p:txBody>
            <a:bodyPr rtlCol="0" anchor="ctr"/>
            <a:lstStyle/>
            <a:p>
              <a:endParaRPr lang="fr-FR" sz="1350"/>
            </a:p>
          </p:txBody>
        </p:sp>
        <p:sp>
          <p:nvSpPr>
            <p:cNvPr id="73" name="Forme libre : forme 72">
              <a:extLst>
                <a:ext uri="{FF2B5EF4-FFF2-40B4-BE49-F238E27FC236}">
                  <a16:creationId xmlns:a16="http://schemas.microsoft.com/office/drawing/2014/main" id="{F7BC8A9A-4AF2-4C66-93C2-287B5686DA63}"/>
                </a:ext>
              </a:extLst>
            </p:cNvPr>
            <p:cNvSpPr/>
            <p:nvPr/>
          </p:nvSpPr>
          <p:spPr>
            <a:xfrm>
              <a:off x="9006715" y="441226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4" name="Forme libre : forme 73">
              <a:extLst>
                <a:ext uri="{FF2B5EF4-FFF2-40B4-BE49-F238E27FC236}">
                  <a16:creationId xmlns:a16="http://schemas.microsoft.com/office/drawing/2014/main" id="{DE926D7C-52CA-4D91-9499-9DE13BBED822}"/>
                </a:ext>
              </a:extLst>
            </p:cNvPr>
            <p:cNvSpPr/>
            <p:nvPr/>
          </p:nvSpPr>
          <p:spPr>
            <a:xfrm>
              <a:off x="9050286" y="4346033"/>
              <a:ext cx="79392" cy="76029"/>
            </a:xfrm>
            <a:custGeom>
              <a:avLst/>
              <a:gdLst>
                <a:gd name="connsiteX0" fmla="*/ 79392 w 79392"/>
                <a:gd name="connsiteY0" fmla="*/ 0 h 76029"/>
                <a:gd name="connsiteX1" fmla="*/ 0 w 79392"/>
                <a:gd name="connsiteY1" fmla="*/ 76030 h 76029"/>
              </a:gdLst>
              <a:ahLst/>
              <a:cxnLst>
                <a:cxn ang="0">
                  <a:pos x="connsiteX0" y="connsiteY0"/>
                </a:cxn>
                <a:cxn ang="0">
                  <a:pos x="connsiteX1" y="connsiteY1"/>
                </a:cxn>
              </a:cxnLst>
              <a:rect l="l" t="t" r="r" b="b"/>
              <a:pathLst>
                <a:path w="79392" h="76029">
                  <a:moveTo>
                    <a:pt x="79392" y="0"/>
                  </a:moveTo>
                  <a:lnTo>
                    <a:pt x="0" y="76030"/>
                  </a:lnTo>
                </a:path>
              </a:pathLst>
            </a:custGeom>
            <a:ln w="14598" cap="rnd">
              <a:solidFill>
                <a:srgbClr val="0BA157"/>
              </a:solidFill>
              <a:prstDash val="solid"/>
              <a:round/>
            </a:ln>
          </p:spPr>
          <p:txBody>
            <a:bodyPr rtlCol="0" anchor="ctr"/>
            <a:lstStyle/>
            <a:p>
              <a:endParaRPr lang="fr-FR" sz="1350"/>
            </a:p>
          </p:txBody>
        </p:sp>
        <p:sp>
          <p:nvSpPr>
            <p:cNvPr id="75" name="Forme libre : forme 74">
              <a:extLst>
                <a:ext uri="{FF2B5EF4-FFF2-40B4-BE49-F238E27FC236}">
                  <a16:creationId xmlns:a16="http://schemas.microsoft.com/office/drawing/2014/main" id="{50650249-D5A6-47F3-8CF0-E5B225A5D07B}"/>
                </a:ext>
              </a:extLst>
            </p:cNvPr>
            <p:cNvSpPr/>
            <p:nvPr/>
          </p:nvSpPr>
          <p:spPr>
            <a:xfrm>
              <a:off x="9241383" y="536760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6"/>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6" name="Forme libre : forme 75">
              <a:extLst>
                <a:ext uri="{FF2B5EF4-FFF2-40B4-BE49-F238E27FC236}">
                  <a16:creationId xmlns:a16="http://schemas.microsoft.com/office/drawing/2014/main" id="{8F67E483-8D15-464F-8A50-3E4434596433}"/>
                </a:ext>
              </a:extLst>
            </p:cNvPr>
            <p:cNvSpPr/>
            <p:nvPr/>
          </p:nvSpPr>
          <p:spPr>
            <a:xfrm>
              <a:off x="9267116" y="4916255"/>
              <a:ext cx="14621" cy="472991"/>
            </a:xfrm>
            <a:custGeom>
              <a:avLst/>
              <a:gdLst>
                <a:gd name="connsiteX0" fmla="*/ 0 w 14621"/>
                <a:gd name="connsiteY0" fmla="*/ 0 h 472991"/>
                <a:gd name="connsiteX1" fmla="*/ 0 w 14621"/>
                <a:gd name="connsiteY1" fmla="*/ 472992 h 472991"/>
              </a:gdLst>
              <a:ahLst/>
              <a:cxnLst>
                <a:cxn ang="0">
                  <a:pos x="connsiteX0" y="connsiteY0"/>
                </a:cxn>
                <a:cxn ang="0">
                  <a:pos x="connsiteX1" y="connsiteY1"/>
                </a:cxn>
              </a:cxnLst>
              <a:rect l="l" t="t" r="r" b="b"/>
              <a:pathLst>
                <a:path w="14621" h="472991">
                  <a:moveTo>
                    <a:pt x="0" y="0"/>
                  </a:moveTo>
                  <a:lnTo>
                    <a:pt x="0" y="472992"/>
                  </a:lnTo>
                </a:path>
              </a:pathLst>
            </a:custGeom>
            <a:ln w="14598" cap="rnd">
              <a:solidFill>
                <a:srgbClr val="0BA157"/>
              </a:solidFill>
              <a:prstDash val="solid"/>
              <a:round/>
            </a:ln>
          </p:spPr>
          <p:txBody>
            <a:bodyPr rtlCol="0" anchor="ctr"/>
            <a:lstStyle/>
            <a:p>
              <a:endParaRPr lang="fr-FR" sz="1350"/>
            </a:p>
          </p:txBody>
        </p:sp>
        <p:sp>
          <p:nvSpPr>
            <p:cNvPr id="77" name="Forme libre : forme 76">
              <a:extLst>
                <a:ext uri="{FF2B5EF4-FFF2-40B4-BE49-F238E27FC236}">
                  <a16:creationId xmlns:a16="http://schemas.microsoft.com/office/drawing/2014/main" id="{A50F44A6-A97A-464E-A2E8-8DA60C8ABBF1}"/>
                </a:ext>
              </a:extLst>
            </p:cNvPr>
            <p:cNvSpPr/>
            <p:nvPr/>
          </p:nvSpPr>
          <p:spPr>
            <a:xfrm>
              <a:off x="8934341" y="424821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8" name="Forme libre : forme 77">
              <a:extLst>
                <a:ext uri="{FF2B5EF4-FFF2-40B4-BE49-F238E27FC236}">
                  <a16:creationId xmlns:a16="http://schemas.microsoft.com/office/drawing/2014/main" id="{0CE47C0A-A02E-451D-9EE9-B8366422CD14}"/>
                </a:ext>
              </a:extLst>
            </p:cNvPr>
            <p:cNvSpPr/>
            <p:nvPr/>
          </p:nvSpPr>
          <p:spPr>
            <a:xfrm>
              <a:off x="8960074" y="4189587"/>
              <a:ext cx="14621" cy="69888"/>
            </a:xfrm>
            <a:custGeom>
              <a:avLst/>
              <a:gdLst>
                <a:gd name="connsiteX0" fmla="*/ 0 w 14621"/>
                <a:gd name="connsiteY0" fmla="*/ 0 h 69888"/>
                <a:gd name="connsiteX1" fmla="*/ 0 w 14621"/>
                <a:gd name="connsiteY1" fmla="*/ 69889 h 69888"/>
              </a:gdLst>
              <a:ahLst/>
              <a:cxnLst>
                <a:cxn ang="0">
                  <a:pos x="connsiteX0" y="connsiteY0"/>
                </a:cxn>
                <a:cxn ang="0">
                  <a:pos x="connsiteX1" y="connsiteY1"/>
                </a:cxn>
              </a:cxnLst>
              <a:rect l="l" t="t" r="r" b="b"/>
              <a:pathLst>
                <a:path w="14621" h="69888">
                  <a:moveTo>
                    <a:pt x="0" y="0"/>
                  </a:moveTo>
                  <a:lnTo>
                    <a:pt x="0" y="69889"/>
                  </a:lnTo>
                </a:path>
              </a:pathLst>
            </a:custGeom>
            <a:ln w="14598" cap="rnd">
              <a:solidFill>
                <a:srgbClr val="0BA157"/>
              </a:solidFill>
              <a:prstDash val="solid"/>
              <a:round/>
            </a:ln>
          </p:spPr>
          <p:txBody>
            <a:bodyPr rtlCol="0" anchor="ctr"/>
            <a:lstStyle/>
            <a:p>
              <a:endParaRPr lang="fr-FR" sz="1350"/>
            </a:p>
          </p:txBody>
        </p:sp>
        <p:sp>
          <p:nvSpPr>
            <p:cNvPr id="79" name="Forme libre : forme 78">
              <a:extLst>
                <a:ext uri="{FF2B5EF4-FFF2-40B4-BE49-F238E27FC236}">
                  <a16:creationId xmlns:a16="http://schemas.microsoft.com/office/drawing/2014/main" id="{54CACC99-6F01-4265-97B2-DE56B6FBBB63}"/>
                </a:ext>
              </a:extLst>
            </p:cNvPr>
            <p:cNvSpPr/>
            <p:nvPr/>
          </p:nvSpPr>
          <p:spPr>
            <a:xfrm>
              <a:off x="8832578" y="4273951"/>
              <a:ext cx="124279" cy="14621"/>
            </a:xfrm>
            <a:custGeom>
              <a:avLst/>
              <a:gdLst>
                <a:gd name="connsiteX0" fmla="*/ 0 w 124279"/>
                <a:gd name="connsiteY0" fmla="*/ 0 h 14621"/>
                <a:gd name="connsiteX1" fmla="*/ 124279 w 124279"/>
                <a:gd name="connsiteY1" fmla="*/ 0 h 14621"/>
              </a:gdLst>
              <a:ahLst/>
              <a:cxnLst>
                <a:cxn ang="0">
                  <a:pos x="connsiteX0" y="connsiteY0"/>
                </a:cxn>
                <a:cxn ang="0">
                  <a:pos x="connsiteX1" y="connsiteY1"/>
                </a:cxn>
              </a:cxnLst>
              <a:rect l="l" t="t" r="r" b="b"/>
              <a:pathLst>
                <a:path w="124279" h="14621">
                  <a:moveTo>
                    <a:pt x="0" y="0"/>
                  </a:moveTo>
                  <a:lnTo>
                    <a:pt x="124279" y="0"/>
                  </a:lnTo>
                </a:path>
              </a:pathLst>
            </a:custGeom>
            <a:ln w="14598" cap="rnd">
              <a:solidFill>
                <a:srgbClr val="0BA157"/>
              </a:solidFill>
              <a:prstDash val="solid"/>
              <a:round/>
            </a:ln>
          </p:spPr>
          <p:txBody>
            <a:bodyPr rtlCol="0" anchor="ctr"/>
            <a:lstStyle/>
            <a:p>
              <a:endParaRPr lang="fr-FR" sz="1350"/>
            </a:p>
          </p:txBody>
        </p:sp>
        <p:sp>
          <p:nvSpPr>
            <p:cNvPr id="80" name="Forme libre : forme 79">
              <a:extLst>
                <a:ext uri="{FF2B5EF4-FFF2-40B4-BE49-F238E27FC236}">
                  <a16:creationId xmlns:a16="http://schemas.microsoft.com/office/drawing/2014/main" id="{78471F9A-4EC1-4548-939C-66C61618EEB6}"/>
                </a:ext>
              </a:extLst>
            </p:cNvPr>
            <p:cNvSpPr/>
            <p:nvPr/>
          </p:nvSpPr>
          <p:spPr>
            <a:xfrm>
              <a:off x="9129678" y="4346033"/>
              <a:ext cx="184371" cy="14621"/>
            </a:xfrm>
            <a:custGeom>
              <a:avLst/>
              <a:gdLst>
                <a:gd name="connsiteX0" fmla="*/ 0 w 184371"/>
                <a:gd name="connsiteY0" fmla="*/ 0 h 14621"/>
                <a:gd name="connsiteX1" fmla="*/ 184372 w 184371"/>
                <a:gd name="connsiteY1" fmla="*/ 0 h 14621"/>
              </a:gdLst>
              <a:ahLst/>
              <a:cxnLst>
                <a:cxn ang="0">
                  <a:pos x="connsiteX0" y="connsiteY0"/>
                </a:cxn>
                <a:cxn ang="0">
                  <a:pos x="connsiteX1" y="connsiteY1"/>
                </a:cxn>
              </a:cxnLst>
              <a:rect l="l" t="t" r="r" b="b"/>
              <a:pathLst>
                <a:path w="184371" h="14621">
                  <a:moveTo>
                    <a:pt x="0" y="0"/>
                  </a:moveTo>
                  <a:lnTo>
                    <a:pt x="184372" y="0"/>
                  </a:lnTo>
                </a:path>
              </a:pathLst>
            </a:custGeom>
            <a:ln w="14598" cap="rnd">
              <a:solidFill>
                <a:srgbClr val="0BA157"/>
              </a:solidFill>
              <a:prstDash val="solid"/>
              <a:round/>
            </a:ln>
          </p:spPr>
          <p:txBody>
            <a:bodyPr rtlCol="0" anchor="ctr"/>
            <a:lstStyle/>
            <a:p>
              <a:endParaRPr lang="fr-FR" sz="1350"/>
            </a:p>
          </p:txBody>
        </p:sp>
        <p:sp>
          <p:nvSpPr>
            <p:cNvPr id="81" name="Forme libre : forme 80">
              <a:extLst>
                <a:ext uri="{FF2B5EF4-FFF2-40B4-BE49-F238E27FC236}">
                  <a16:creationId xmlns:a16="http://schemas.microsoft.com/office/drawing/2014/main" id="{B964167C-A4C0-450E-AE57-D7DC685BB536}"/>
                </a:ext>
              </a:extLst>
            </p:cNvPr>
            <p:cNvSpPr/>
            <p:nvPr/>
          </p:nvSpPr>
          <p:spPr>
            <a:xfrm>
              <a:off x="9288317" y="440510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82" name="Forme libre : forme 81">
              <a:extLst>
                <a:ext uri="{FF2B5EF4-FFF2-40B4-BE49-F238E27FC236}">
                  <a16:creationId xmlns:a16="http://schemas.microsoft.com/office/drawing/2014/main" id="{0B08A806-EB0D-4925-AF6B-928D5AFF29C0}"/>
                </a:ext>
              </a:extLst>
            </p:cNvPr>
            <p:cNvSpPr/>
            <p:nvPr/>
          </p:nvSpPr>
          <p:spPr>
            <a:xfrm>
              <a:off x="9314050" y="4349981"/>
              <a:ext cx="14621" cy="519486"/>
            </a:xfrm>
            <a:custGeom>
              <a:avLst/>
              <a:gdLst>
                <a:gd name="connsiteX0" fmla="*/ 0 w 14621"/>
                <a:gd name="connsiteY0" fmla="*/ 0 h 519486"/>
                <a:gd name="connsiteX1" fmla="*/ 0 w 14621"/>
                <a:gd name="connsiteY1" fmla="*/ 519487 h 519486"/>
              </a:gdLst>
              <a:ahLst/>
              <a:cxnLst>
                <a:cxn ang="0">
                  <a:pos x="connsiteX0" y="connsiteY0"/>
                </a:cxn>
                <a:cxn ang="0">
                  <a:pos x="connsiteX1" y="connsiteY1"/>
                </a:cxn>
              </a:cxnLst>
              <a:rect l="l" t="t" r="r" b="b"/>
              <a:pathLst>
                <a:path w="14621" h="519486">
                  <a:moveTo>
                    <a:pt x="0" y="0"/>
                  </a:moveTo>
                  <a:lnTo>
                    <a:pt x="0" y="519487"/>
                  </a:lnTo>
                </a:path>
              </a:pathLst>
            </a:custGeom>
            <a:ln w="14598" cap="rnd">
              <a:solidFill>
                <a:srgbClr val="0BA157"/>
              </a:solidFill>
              <a:prstDash val="solid"/>
              <a:round/>
            </a:ln>
          </p:spPr>
          <p:txBody>
            <a:bodyPr rtlCol="0" anchor="ctr"/>
            <a:lstStyle/>
            <a:p>
              <a:endParaRPr lang="fr-FR" sz="1350"/>
            </a:p>
          </p:txBody>
        </p:sp>
        <p:sp>
          <p:nvSpPr>
            <p:cNvPr id="83" name="Forme libre : forme 82">
              <a:extLst>
                <a:ext uri="{FF2B5EF4-FFF2-40B4-BE49-F238E27FC236}">
                  <a16:creationId xmlns:a16="http://schemas.microsoft.com/office/drawing/2014/main" id="{5A176AC8-09D4-4C0B-8C42-C0F2CD8EC086}"/>
                </a:ext>
              </a:extLst>
            </p:cNvPr>
            <p:cNvSpPr/>
            <p:nvPr/>
          </p:nvSpPr>
          <p:spPr>
            <a:xfrm>
              <a:off x="8707422" y="443741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84" name="Forme libre : forme 83">
              <a:extLst>
                <a:ext uri="{FF2B5EF4-FFF2-40B4-BE49-F238E27FC236}">
                  <a16:creationId xmlns:a16="http://schemas.microsoft.com/office/drawing/2014/main" id="{77B56D4D-2363-4165-B72F-734CB1175C3B}"/>
                </a:ext>
              </a:extLst>
            </p:cNvPr>
            <p:cNvSpPr/>
            <p:nvPr/>
          </p:nvSpPr>
          <p:spPr>
            <a:xfrm>
              <a:off x="8733155" y="4189587"/>
              <a:ext cx="14621" cy="403980"/>
            </a:xfrm>
            <a:custGeom>
              <a:avLst/>
              <a:gdLst>
                <a:gd name="connsiteX0" fmla="*/ 0 w 14621"/>
                <a:gd name="connsiteY0" fmla="*/ 0 h 403980"/>
                <a:gd name="connsiteX1" fmla="*/ 0 w 14621"/>
                <a:gd name="connsiteY1" fmla="*/ 403980 h 403980"/>
              </a:gdLst>
              <a:ahLst/>
              <a:cxnLst>
                <a:cxn ang="0">
                  <a:pos x="connsiteX0" y="connsiteY0"/>
                </a:cxn>
                <a:cxn ang="0">
                  <a:pos x="connsiteX1" y="connsiteY1"/>
                </a:cxn>
              </a:cxnLst>
              <a:rect l="l" t="t" r="r" b="b"/>
              <a:pathLst>
                <a:path w="14621" h="403980">
                  <a:moveTo>
                    <a:pt x="0" y="0"/>
                  </a:moveTo>
                  <a:lnTo>
                    <a:pt x="0" y="403980"/>
                  </a:lnTo>
                </a:path>
              </a:pathLst>
            </a:custGeom>
            <a:ln w="14598" cap="rnd">
              <a:solidFill>
                <a:srgbClr val="0BA157"/>
              </a:solidFill>
              <a:prstDash val="solid"/>
              <a:round/>
            </a:ln>
          </p:spPr>
          <p:txBody>
            <a:bodyPr rtlCol="0" anchor="ctr"/>
            <a:lstStyle/>
            <a:p>
              <a:endParaRPr lang="fr-FR" sz="1350"/>
            </a:p>
          </p:txBody>
        </p:sp>
        <p:sp>
          <p:nvSpPr>
            <p:cNvPr id="85" name="Forme libre : forme 84">
              <a:extLst>
                <a:ext uri="{FF2B5EF4-FFF2-40B4-BE49-F238E27FC236}">
                  <a16:creationId xmlns:a16="http://schemas.microsoft.com/office/drawing/2014/main" id="{653DF306-9E53-44E3-A8B4-C52A1362C2C9}"/>
                </a:ext>
              </a:extLst>
            </p:cNvPr>
            <p:cNvSpPr/>
            <p:nvPr/>
          </p:nvSpPr>
          <p:spPr>
            <a:xfrm>
              <a:off x="8563551" y="552829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86" name="Forme libre : forme 85">
              <a:extLst>
                <a:ext uri="{FF2B5EF4-FFF2-40B4-BE49-F238E27FC236}">
                  <a16:creationId xmlns:a16="http://schemas.microsoft.com/office/drawing/2014/main" id="{F126C78D-B5BE-4EE7-94B1-7E109409AA56}"/>
                </a:ext>
              </a:extLst>
            </p:cNvPr>
            <p:cNvSpPr/>
            <p:nvPr/>
          </p:nvSpPr>
          <p:spPr>
            <a:xfrm>
              <a:off x="8589284" y="4541517"/>
              <a:ext cx="14621" cy="1004906"/>
            </a:xfrm>
            <a:custGeom>
              <a:avLst/>
              <a:gdLst>
                <a:gd name="connsiteX0" fmla="*/ 0 w 14621"/>
                <a:gd name="connsiteY0" fmla="*/ 0 h 1004906"/>
                <a:gd name="connsiteX1" fmla="*/ 0 w 14621"/>
                <a:gd name="connsiteY1" fmla="*/ 1004906 h 1004906"/>
              </a:gdLst>
              <a:ahLst/>
              <a:cxnLst>
                <a:cxn ang="0">
                  <a:pos x="connsiteX0" y="connsiteY0"/>
                </a:cxn>
                <a:cxn ang="0">
                  <a:pos x="connsiteX1" y="connsiteY1"/>
                </a:cxn>
              </a:cxnLst>
              <a:rect l="l" t="t" r="r" b="b"/>
              <a:pathLst>
                <a:path w="14621" h="1004906">
                  <a:moveTo>
                    <a:pt x="0" y="0"/>
                  </a:moveTo>
                  <a:lnTo>
                    <a:pt x="0" y="1004906"/>
                  </a:lnTo>
                </a:path>
              </a:pathLst>
            </a:custGeom>
            <a:ln w="14598" cap="rnd">
              <a:solidFill>
                <a:srgbClr val="0BA157"/>
              </a:solidFill>
              <a:prstDash val="solid"/>
              <a:round/>
            </a:ln>
          </p:spPr>
          <p:txBody>
            <a:bodyPr rtlCol="0" anchor="ctr"/>
            <a:lstStyle/>
            <a:p>
              <a:endParaRPr lang="fr-FR" sz="1350"/>
            </a:p>
          </p:txBody>
        </p:sp>
        <p:sp>
          <p:nvSpPr>
            <p:cNvPr id="87" name="Forme libre : forme 86">
              <a:extLst>
                <a:ext uri="{FF2B5EF4-FFF2-40B4-BE49-F238E27FC236}">
                  <a16:creationId xmlns:a16="http://schemas.microsoft.com/office/drawing/2014/main" id="{60329676-2A2E-4A4D-9038-F15F9702C066}"/>
                </a:ext>
              </a:extLst>
            </p:cNvPr>
            <p:cNvSpPr/>
            <p:nvPr/>
          </p:nvSpPr>
          <p:spPr>
            <a:xfrm>
              <a:off x="8641188" y="51322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88" name="Forme libre : forme 87">
              <a:extLst>
                <a:ext uri="{FF2B5EF4-FFF2-40B4-BE49-F238E27FC236}">
                  <a16:creationId xmlns:a16="http://schemas.microsoft.com/office/drawing/2014/main" id="{ADF9A419-3503-4A7E-8863-951B5E49C286}"/>
                </a:ext>
              </a:extLst>
            </p:cNvPr>
            <p:cNvSpPr/>
            <p:nvPr/>
          </p:nvSpPr>
          <p:spPr>
            <a:xfrm>
              <a:off x="8666337" y="4541517"/>
              <a:ext cx="14621" cy="596685"/>
            </a:xfrm>
            <a:custGeom>
              <a:avLst/>
              <a:gdLst>
                <a:gd name="connsiteX0" fmla="*/ 0 w 14621"/>
                <a:gd name="connsiteY0" fmla="*/ 0 h 596685"/>
                <a:gd name="connsiteX1" fmla="*/ 0 w 14621"/>
                <a:gd name="connsiteY1" fmla="*/ 596686 h 596685"/>
              </a:gdLst>
              <a:ahLst/>
              <a:cxnLst>
                <a:cxn ang="0">
                  <a:pos x="connsiteX0" y="connsiteY0"/>
                </a:cxn>
                <a:cxn ang="0">
                  <a:pos x="connsiteX1" y="connsiteY1"/>
                </a:cxn>
              </a:cxnLst>
              <a:rect l="l" t="t" r="r" b="b"/>
              <a:pathLst>
                <a:path w="14621" h="596685">
                  <a:moveTo>
                    <a:pt x="0" y="0"/>
                  </a:moveTo>
                  <a:lnTo>
                    <a:pt x="0" y="596686"/>
                  </a:lnTo>
                </a:path>
              </a:pathLst>
            </a:custGeom>
            <a:ln w="14598" cap="rnd">
              <a:solidFill>
                <a:srgbClr val="0BA157"/>
              </a:solidFill>
              <a:prstDash val="solid"/>
              <a:round/>
            </a:ln>
          </p:spPr>
          <p:txBody>
            <a:bodyPr rtlCol="0" anchor="ctr"/>
            <a:lstStyle/>
            <a:p>
              <a:endParaRPr lang="fr-FR" sz="1350"/>
            </a:p>
          </p:txBody>
        </p:sp>
        <p:sp>
          <p:nvSpPr>
            <p:cNvPr id="89" name="Forme libre : forme 88">
              <a:extLst>
                <a:ext uri="{FF2B5EF4-FFF2-40B4-BE49-F238E27FC236}">
                  <a16:creationId xmlns:a16="http://schemas.microsoft.com/office/drawing/2014/main" id="{FE136D39-963B-403D-A013-A495827CC186}"/>
                </a:ext>
              </a:extLst>
            </p:cNvPr>
            <p:cNvSpPr/>
            <p:nvPr/>
          </p:nvSpPr>
          <p:spPr>
            <a:xfrm>
              <a:off x="8522319" y="4189587"/>
              <a:ext cx="14621" cy="263325"/>
            </a:xfrm>
            <a:custGeom>
              <a:avLst/>
              <a:gdLst>
                <a:gd name="connsiteX0" fmla="*/ 0 w 14621"/>
                <a:gd name="connsiteY0" fmla="*/ 0 h 263325"/>
                <a:gd name="connsiteX1" fmla="*/ 0 w 14621"/>
                <a:gd name="connsiteY1" fmla="*/ 263325 h 263325"/>
              </a:gdLst>
              <a:ahLst/>
              <a:cxnLst>
                <a:cxn ang="0">
                  <a:pos x="connsiteX0" y="connsiteY0"/>
                </a:cxn>
                <a:cxn ang="0">
                  <a:pos x="connsiteX1" y="connsiteY1"/>
                </a:cxn>
              </a:cxnLst>
              <a:rect l="l" t="t" r="r" b="b"/>
              <a:pathLst>
                <a:path w="14621" h="263325">
                  <a:moveTo>
                    <a:pt x="0" y="0"/>
                  </a:moveTo>
                  <a:lnTo>
                    <a:pt x="0" y="263325"/>
                  </a:lnTo>
                </a:path>
              </a:pathLst>
            </a:custGeom>
            <a:ln w="14598" cap="rnd">
              <a:solidFill>
                <a:srgbClr val="0BA157"/>
              </a:solidFill>
              <a:prstDash val="solid"/>
              <a:round/>
            </a:ln>
          </p:spPr>
          <p:txBody>
            <a:bodyPr rtlCol="0" anchor="ctr"/>
            <a:lstStyle/>
            <a:p>
              <a:endParaRPr lang="fr-FR" sz="1350"/>
            </a:p>
          </p:txBody>
        </p:sp>
        <p:sp>
          <p:nvSpPr>
            <p:cNvPr id="90" name="Forme libre : forme 89">
              <a:extLst>
                <a:ext uri="{FF2B5EF4-FFF2-40B4-BE49-F238E27FC236}">
                  <a16:creationId xmlns:a16="http://schemas.microsoft.com/office/drawing/2014/main" id="{C3A25A0D-5C27-45E9-B221-EFBF3B7BFE3D}"/>
                </a:ext>
              </a:extLst>
            </p:cNvPr>
            <p:cNvSpPr/>
            <p:nvPr/>
          </p:nvSpPr>
          <p:spPr>
            <a:xfrm>
              <a:off x="7190925"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1" name="Forme libre : forme 90">
              <a:extLst>
                <a:ext uri="{FF2B5EF4-FFF2-40B4-BE49-F238E27FC236}">
                  <a16:creationId xmlns:a16="http://schemas.microsoft.com/office/drawing/2014/main" id="{C7978697-2806-4487-B1A1-67ED839746FC}"/>
                </a:ext>
              </a:extLst>
            </p:cNvPr>
            <p:cNvSpPr/>
            <p:nvPr/>
          </p:nvSpPr>
          <p:spPr>
            <a:xfrm>
              <a:off x="7280990" y="462368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2" name="Forme libre : forme 91">
              <a:extLst>
                <a:ext uri="{FF2B5EF4-FFF2-40B4-BE49-F238E27FC236}">
                  <a16:creationId xmlns:a16="http://schemas.microsoft.com/office/drawing/2014/main" id="{4A1CDED1-EEE6-4F9E-93FC-70301350AA23}"/>
                </a:ext>
              </a:extLst>
            </p:cNvPr>
            <p:cNvSpPr/>
            <p:nvPr/>
          </p:nvSpPr>
          <p:spPr>
            <a:xfrm>
              <a:off x="7216658" y="4363432"/>
              <a:ext cx="14621" cy="27195"/>
            </a:xfrm>
            <a:custGeom>
              <a:avLst/>
              <a:gdLst>
                <a:gd name="connsiteX0" fmla="*/ 0 w 14621"/>
                <a:gd name="connsiteY0" fmla="*/ 0 h 27195"/>
                <a:gd name="connsiteX1" fmla="*/ 0 w 14621"/>
                <a:gd name="connsiteY1" fmla="*/ 27195 h 27195"/>
              </a:gdLst>
              <a:ahLst/>
              <a:cxnLst>
                <a:cxn ang="0">
                  <a:pos x="connsiteX0" y="connsiteY0"/>
                </a:cxn>
                <a:cxn ang="0">
                  <a:pos x="connsiteX1" y="connsiteY1"/>
                </a:cxn>
              </a:cxnLst>
              <a:rect l="l" t="t" r="r" b="b"/>
              <a:pathLst>
                <a:path w="14621" h="27195">
                  <a:moveTo>
                    <a:pt x="0" y="0"/>
                  </a:moveTo>
                  <a:lnTo>
                    <a:pt x="0" y="27195"/>
                  </a:lnTo>
                </a:path>
              </a:pathLst>
            </a:custGeom>
            <a:ln w="14598" cap="rnd">
              <a:solidFill>
                <a:srgbClr val="0BA157"/>
              </a:solidFill>
              <a:prstDash val="solid"/>
              <a:round/>
            </a:ln>
          </p:spPr>
          <p:txBody>
            <a:bodyPr rtlCol="0" anchor="ctr"/>
            <a:lstStyle/>
            <a:p>
              <a:endParaRPr lang="fr-FR" sz="1350"/>
            </a:p>
          </p:txBody>
        </p:sp>
        <p:sp>
          <p:nvSpPr>
            <p:cNvPr id="93" name="Forme libre : forme 92">
              <a:extLst>
                <a:ext uri="{FF2B5EF4-FFF2-40B4-BE49-F238E27FC236}">
                  <a16:creationId xmlns:a16="http://schemas.microsoft.com/office/drawing/2014/main" id="{3EA438FD-F23E-4C6B-955B-FC0EFAA486C2}"/>
                </a:ext>
              </a:extLst>
            </p:cNvPr>
            <p:cNvSpPr/>
            <p:nvPr/>
          </p:nvSpPr>
          <p:spPr>
            <a:xfrm>
              <a:off x="7613912" y="436299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4" name="Forme libre : forme 93">
              <a:extLst>
                <a:ext uri="{FF2B5EF4-FFF2-40B4-BE49-F238E27FC236}">
                  <a16:creationId xmlns:a16="http://schemas.microsoft.com/office/drawing/2014/main" id="{DD6BA6F4-99C6-4247-A8C2-FA4BC8115C3B}"/>
                </a:ext>
              </a:extLst>
            </p:cNvPr>
            <p:cNvSpPr/>
            <p:nvPr/>
          </p:nvSpPr>
          <p:spPr>
            <a:xfrm>
              <a:off x="7639645" y="4291789"/>
              <a:ext cx="14621" cy="74859"/>
            </a:xfrm>
            <a:custGeom>
              <a:avLst/>
              <a:gdLst>
                <a:gd name="connsiteX0" fmla="*/ 0 w 14621"/>
                <a:gd name="connsiteY0" fmla="*/ 0 h 74859"/>
                <a:gd name="connsiteX1" fmla="*/ 0 w 14621"/>
                <a:gd name="connsiteY1" fmla="*/ 74860 h 74859"/>
              </a:gdLst>
              <a:ahLst/>
              <a:cxnLst>
                <a:cxn ang="0">
                  <a:pos x="connsiteX0" y="connsiteY0"/>
                </a:cxn>
                <a:cxn ang="0">
                  <a:pos x="connsiteX1" y="connsiteY1"/>
                </a:cxn>
              </a:cxnLst>
              <a:rect l="l" t="t" r="r" b="b"/>
              <a:pathLst>
                <a:path w="14621" h="74859">
                  <a:moveTo>
                    <a:pt x="0" y="0"/>
                  </a:moveTo>
                  <a:lnTo>
                    <a:pt x="0" y="74860"/>
                  </a:lnTo>
                </a:path>
              </a:pathLst>
            </a:custGeom>
            <a:ln w="14598" cap="rnd">
              <a:solidFill>
                <a:srgbClr val="0BA157"/>
              </a:solidFill>
              <a:prstDash val="solid"/>
              <a:round/>
            </a:ln>
          </p:spPr>
          <p:txBody>
            <a:bodyPr rtlCol="0" anchor="ctr"/>
            <a:lstStyle/>
            <a:p>
              <a:endParaRPr lang="fr-FR" sz="1350"/>
            </a:p>
          </p:txBody>
        </p:sp>
        <p:sp>
          <p:nvSpPr>
            <p:cNvPr id="95" name="Forme libre : forme 94">
              <a:extLst>
                <a:ext uri="{FF2B5EF4-FFF2-40B4-BE49-F238E27FC236}">
                  <a16:creationId xmlns:a16="http://schemas.microsoft.com/office/drawing/2014/main" id="{8DB1BF17-4EA1-41E4-8921-25239FF8AC9E}"/>
                </a:ext>
              </a:extLst>
            </p:cNvPr>
            <p:cNvSpPr/>
            <p:nvPr/>
          </p:nvSpPr>
          <p:spPr>
            <a:xfrm>
              <a:off x="7837615" y="45190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6" name="Forme libre : forme 95">
              <a:extLst>
                <a:ext uri="{FF2B5EF4-FFF2-40B4-BE49-F238E27FC236}">
                  <a16:creationId xmlns:a16="http://schemas.microsoft.com/office/drawing/2014/main" id="{BEE2F506-D762-4FF0-B7E5-99A122D1EEB0}"/>
                </a:ext>
              </a:extLst>
            </p:cNvPr>
            <p:cNvSpPr/>
            <p:nvPr/>
          </p:nvSpPr>
          <p:spPr>
            <a:xfrm>
              <a:off x="8141733" y="45190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7" name="Forme libre : forme 96">
              <a:extLst>
                <a:ext uri="{FF2B5EF4-FFF2-40B4-BE49-F238E27FC236}">
                  <a16:creationId xmlns:a16="http://schemas.microsoft.com/office/drawing/2014/main" id="{CFC83A2D-80BF-4E8F-8E6F-2F24F413263B}"/>
                </a:ext>
              </a:extLst>
            </p:cNvPr>
            <p:cNvSpPr/>
            <p:nvPr/>
          </p:nvSpPr>
          <p:spPr>
            <a:xfrm>
              <a:off x="7863348" y="4456861"/>
              <a:ext cx="14621" cy="65794"/>
            </a:xfrm>
            <a:custGeom>
              <a:avLst/>
              <a:gdLst>
                <a:gd name="connsiteX0" fmla="*/ 0 w 14621"/>
                <a:gd name="connsiteY0" fmla="*/ 0 h 65794"/>
                <a:gd name="connsiteX1" fmla="*/ 0 w 14621"/>
                <a:gd name="connsiteY1" fmla="*/ 65795 h 65794"/>
              </a:gdLst>
              <a:ahLst/>
              <a:cxnLst>
                <a:cxn ang="0">
                  <a:pos x="connsiteX0" y="connsiteY0"/>
                </a:cxn>
                <a:cxn ang="0">
                  <a:pos x="connsiteX1" y="connsiteY1"/>
                </a:cxn>
              </a:cxnLst>
              <a:rect l="l" t="t" r="r" b="b"/>
              <a:pathLst>
                <a:path w="14621" h="65794">
                  <a:moveTo>
                    <a:pt x="0" y="0"/>
                  </a:moveTo>
                  <a:lnTo>
                    <a:pt x="0" y="65795"/>
                  </a:lnTo>
                </a:path>
              </a:pathLst>
            </a:custGeom>
            <a:ln w="14598" cap="rnd">
              <a:solidFill>
                <a:srgbClr val="0BA157"/>
              </a:solidFill>
              <a:prstDash val="solid"/>
              <a:round/>
            </a:ln>
          </p:spPr>
          <p:txBody>
            <a:bodyPr rtlCol="0" anchor="ctr"/>
            <a:lstStyle/>
            <a:p>
              <a:endParaRPr lang="fr-FR" sz="1350"/>
            </a:p>
          </p:txBody>
        </p:sp>
        <p:sp>
          <p:nvSpPr>
            <p:cNvPr id="98" name="Forme libre : forme 97">
              <a:extLst>
                <a:ext uri="{FF2B5EF4-FFF2-40B4-BE49-F238E27FC236}">
                  <a16:creationId xmlns:a16="http://schemas.microsoft.com/office/drawing/2014/main" id="{547F3213-8158-4295-9995-B6BD9E316F4E}"/>
                </a:ext>
              </a:extLst>
            </p:cNvPr>
            <p:cNvSpPr/>
            <p:nvPr/>
          </p:nvSpPr>
          <p:spPr>
            <a:xfrm>
              <a:off x="8038947" y="435539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9" name="Forme libre : forme 98">
              <a:extLst>
                <a:ext uri="{FF2B5EF4-FFF2-40B4-BE49-F238E27FC236}">
                  <a16:creationId xmlns:a16="http://schemas.microsoft.com/office/drawing/2014/main" id="{C5D3742B-63B1-44A8-B3CF-2C3A6B6C6272}"/>
                </a:ext>
              </a:extLst>
            </p:cNvPr>
            <p:cNvSpPr/>
            <p:nvPr/>
          </p:nvSpPr>
          <p:spPr>
            <a:xfrm>
              <a:off x="8064680" y="4221608"/>
              <a:ext cx="14621" cy="137291"/>
            </a:xfrm>
            <a:custGeom>
              <a:avLst/>
              <a:gdLst>
                <a:gd name="connsiteX0" fmla="*/ 0 w 14621"/>
                <a:gd name="connsiteY0" fmla="*/ 0 h 137291"/>
                <a:gd name="connsiteX1" fmla="*/ 0 w 14621"/>
                <a:gd name="connsiteY1" fmla="*/ 137292 h 137291"/>
              </a:gdLst>
              <a:ahLst/>
              <a:cxnLst>
                <a:cxn ang="0">
                  <a:pos x="connsiteX0" y="connsiteY0"/>
                </a:cxn>
                <a:cxn ang="0">
                  <a:pos x="connsiteX1" y="connsiteY1"/>
                </a:cxn>
              </a:cxnLst>
              <a:rect l="l" t="t" r="r" b="b"/>
              <a:pathLst>
                <a:path w="14621" h="137291">
                  <a:moveTo>
                    <a:pt x="0" y="0"/>
                  </a:moveTo>
                  <a:lnTo>
                    <a:pt x="0" y="137292"/>
                  </a:lnTo>
                </a:path>
              </a:pathLst>
            </a:custGeom>
            <a:ln w="14598" cap="rnd">
              <a:solidFill>
                <a:srgbClr val="0BA157"/>
              </a:solidFill>
              <a:prstDash val="solid"/>
              <a:round/>
            </a:ln>
          </p:spPr>
          <p:txBody>
            <a:bodyPr rtlCol="0" anchor="ctr"/>
            <a:lstStyle/>
            <a:p>
              <a:endParaRPr lang="fr-FR" sz="1350"/>
            </a:p>
          </p:txBody>
        </p:sp>
        <p:sp>
          <p:nvSpPr>
            <p:cNvPr id="100" name="Forme libre : forme 99">
              <a:extLst>
                <a:ext uri="{FF2B5EF4-FFF2-40B4-BE49-F238E27FC236}">
                  <a16:creationId xmlns:a16="http://schemas.microsoft.com/office/drawing/2014/main" id="{F90A25D1-E613-4E92-858A-9D80FE678C3D}"/>
                </a:ext>
              </a:extLst>
            </p:cNvPr>
            <p:cNvSpPr/>
            <p:nvPr/>
          </p:nvSpPr>
          <p:spPr>
            <a:xfrm>
              <a:off x="8213522" y="435539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01" name="Forme libre : forme 100">
              <a:extLst>
                <a:ext uri="{FF2B5EF4-FFF2-40B4-BE49-F238E27FC236}">
                  <a16:creationId xmlns:a16="http://schemas.microsoft.com/office/drawing/2014/main" id="{EE79F9EA-31B0-460C-A7BF-1DCEC5480FE1}"/>
                </a:ext>
              </a:extLst>
            </p:cNvPr>
            <p:cNvSpPr/>
            <p:nvPr/>
          </p:nvSpPr>
          <p:spPr>
            <a:xfrm>
              <a:off x="8239255" y="4184178"/>
              <a:ext cx="14621" cy="174721"/>
            </a:xfrm>
            <a:custGeom>
              <a:avLst/>
              <a:gdLst>
                <a:gd name="connsiteX0" fmla="*/ 0 w 14621"/>
                <a:gd name="connsiteY0" fmla="*/ 0 h 174721"/>
                <a:gd name="connsiteX1" fmla="*/ 0 w 14621"/>
                <a:gd name="connsiteY1" fmla="*/ 174722 h 174721"/>
              </a:gdLst>
              <a:ahLst/>
              <a:cxnLst>
                <a:cxn ang="0">
                  <a:pos x="connsiteX0" y="connsiteY0"/>
                </a:cxn>
                <a:cxn ang="0">
                  <a:pos x="connsiteX1" y="connsiteY1"/>
                </a:cxn>
              </a:cxnLst>
              <a:rect l="l" t="t" r="r" b="b"/>
              <a:pathLst>
                <a:path w="14621" h="174721">
                  <a:moveTo>
                    <a:pt x="0" y="0"/>
                  </a:moveTo>
                  <a:lnTo>
                    <a:pt x="0" y="174722"/>
                  </a:lnTo>
                </a:path>
              </a:pathLst>
            </a:custGeom>
            <a:ln w="14598" cap="rnd">
              <a:solidFill>
                <a:srgbClr val="0BA157"/>
              </a:solidFill>
              <a:prstDash val="solid"/>
              <a:round/>
            </a:ln>
          </p:spPr>
          <p:txBody>
            <a:bodyPr rtlCol="0" anchor="ctr"/>
            <a:lstStyle/>
            <a:p>
              <a:endParaRPr lang="fr-FR" sz="1350"/>
            </a:p>
          </p:txBody>
        </p:sp>
        <p:sp>
          <p:nvSpPr>
            <p:cNvPr id="102" name="Forme libre : forme 101">
              <a:extLst>
                <a:ext uri="{FF2B5EF4-FFF2-40B4-BE49-F238E27FC236}">
                  <a16:creationId xmlns:a16="http://schemas.microsoft.com/office/drawing/2014/main" id="{7A8EB9C0-5D00-4C10-B986-E9B18FA804CC}"/>
                </a:ext>
              </a:extLst>
            </p:cNvPr>
            <p:cNvSpPr/>
            <p:nvPr/>
          </p:nvSpPr>
          <p:spPr>
            <a:xfrm>
              <a:off x="8264696" y="454297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03" name="Forme libre : forme 102">
              <a:extLst>
                <a:ext uri="{FF2B5EF4-FFF2-40B4-BE49-F238E27FC236}">
                  <a16:creationId xmlns:a16="http://schemas.microsoft.com/office/drawing/2014/main" id="{CBA3EFCB-DE0E-4B61-B554-9A9B2DAE9F8E}"/>
                </a:ext>
              </a:extLst>
            </p:cNvPr>
            <p:cNvSpPr/>
            <p:nvPr/>
          </p:nvSpPr>
          <p:spPr>
            <a:xfrm>
              <a:off x="8290429" y="4530405"/>
              <a:ext cx="14621" cy="16229"/>
            </a:xfrm>
            <a:custGeom>
              <a:avLst/>
              <a:gdLst>
                <a:gd name="connsiteX0" fmla="*/ 0 w 14621"/>
                <a:gd name="connsiteY0" fmla="*/ 0 h 16229"/>
                <a:gd name="connsiteX1" fmla="*/ 0 w 14621"/>
                <a:gd name="connsiteY1" fmla="*/ 16229 h 16229"/>
              </a:gdLst>
              <a:ahLst/>
              <a:cxnLst>
                <a:cxn ang="0">
                  <a:pos x="connsiteX0" y="connsiteY0"/>
                </a:cxn>
                <a:cxn ang="0">
                  <a:pos x="connsiteX1" y="connsiteY1"/>
                </a:cxn>
              </a:cxnLst>
              <a:rect l="l" t="t" r="r" b="b"/>
              <a:pathLst>
                <a:path w="14621" h="16229">
                  <a:moveTo>
                    <a:pt x="0" y="0"/>
                  </a:moveTo>
                  <a:lnTo>
                    <a:pt x="0" y="16229"/>
                  </a:lnTo>
                </a:path>
              </a:pathLst>
            </a:custGeom>
            <a:ln w="14598" cap="rnd">
              <a:solidFill>
                <a:srgbClr val="0BA157"/>
              </a:solidFill>
              <a:prstDash val="solid"/>
              <a:round/>
            </a:ln>
          </p:spPr>
          <p:txBody>
            <a:bodyPr rtlCol="0" anchor="ctr"/>
            <a:lstStyle/>
            <a:p>
              <a:endParaRPr lang="fr-FR" sz="1350"/>
            </a:p>
          </p:txBody>
        </p:sp>
        <p:sp>
          <p:nvSpPr>
            <p:cNvPr id="104" name="Forme libre : forme 103">
              <a:extLst>
                <a:ext uri="{FF2B5EF4-FFF2-40B4-BE49-F238E27FC236}">
                  <a16:creationId xmlns:a16="http://schemas.microsoft.com/office/drawing/2014/main" id="{95D277F1-2D23-4ABD-86A4-7D8D7C445731}"/>
                </a:ext>
              </a:extLst>
            </p:cNvPr>
            <p:cNvSpPr/>
            <p:nvPr/>
          </p:nvSpPr>
          <p:spPr>
            <a:xfrm>
              <a:off x="8342626" y="454297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05" name="Forme libre : forme 104">
              <a:extLst>
                <a:ext uri="{FF2B5EF4-FFF2-40B4-BE49-F238E27FC236}">
                  <a16:creationId xmlns:a16="http://schemas.microsoft.com/office/drawing/2014/main" id="{EFD80958-36EA-4D1B-A713-F6A8423DC446}"/>
                </a:ext>
              </a:extLst>
            </p:cNvPr>
            <p:cNvSpPr/>
            <p:nvPr/>
          </p:nvSpPr>
          <p:spPr>
            <a:xfrm>
              <a:off x="8368359" y="4381123"/>
              <a:ext cx="14621" cy="314791"/>
            </a:xfrm>
            <a:custGeom>
              <a:avLst/>
              <a:gdLst>
                <a:gd name="connsiteX0" fmla="*/ 0 w 14621"/>
                <a:gd name="connsiteY0" fmla="*/ 0 h 314791"/>
                <a:gd name="connsiteX1" fmla="*/ 0 w 14621"/>
                <a:gd name="connsiteY1" fmla="*/ 314792 h 314791"/>
              </a:gdLst>
              <a:ahLst/>
              <a:cxnLst>
                <a:cxn ang="0">
                  <a:pos x="connsiteX0" y="connsiteY0"/>
                </a:cxn>
                <a:cxn ang="0">
                  <a:pos x="connsiteX1" y="connsiteY1"/>
                </a:cxn>
              </a:cxnLst>
              <a:rect l="l" t="t" r="r" b="b"/>
              <a:pathLst>
                <a:path w="14621" h="314791">
                  <a:moveTo>
                    <a:pt x="0" y="0"/>
                  </a:moveTo>
                  <a:lnTo>
                    <a:pt x="0" y="314792"/>
                  </a:lnTo>
                </a:path>
              </a:pathLst>
            </a:custGeom>
            <a:ln w="14598" cap="rnd">
              <a:solidFill>
                <a:srgbClr val="0BA157"/>
              </a:solidFill>
              <a:prstDash val="solid"/>
              <a:round/>
            </a:ln>
          </p:spPr>
          <p:txBody>
            <a:bodyPr rtlCol="0" anchor="ctr"/>
            <a:lstStyle/>
            <a:p>
              <a:endParaRPr lang="fr-FR" sz="1350"/>
            </a:p>
          </p:txBody>
        </p:sp>
        <p:sp>
          <p:nvSpPr>
            <p:cNvPr id="106" name="Forme libre : forme 105">
              <a:extLst>
                <a:ext uri="{FF2B5EF4-FFF2-40B4-BE49-F238E27FC236}">
                  <a16:creationId xmlns:a16="http://schemas.microsoft.com/office/drawing/2014/main" id="{31D0493A-493A-4CB2-B88D-5B524E6E35A6}"/>
                </a:ext>
              </a:extLst>
            </p:cNvPr>
            <p:cNvSpPr/>
            <p:nvPr/>
          </p:nvSpPr>
          <p:spPr>
            <a:xfrm>
              <a:off x="8082517" y="4456861"/>
              <a:ext cx="84948" cy="84948"/>
            </a:xfrm>
            <a:custGeom>
              <a:avLst/>
              <a:gdLst>
                <a:gd name="connsiteX0" fmla="*/ 0 w 84948"/>
                <a:gd name="connsiteY0" fmla="*/ 0 h 84948"/>
                <a:gd name="connsiteX1" fmla="*/ 84948 w 84948"/>
                <a:gd name="connsiteY1" fmla="*/ 84948 h 84948"/>
              </a:gdLst>
              <a:ahLst/>
              <a:cxnLst>
                <a:cxn ang="0">
                  <a:pos x="connsiteX0" y="connsiteY0"/>
                </a:cxn>
                <a:cxn ang="0">
                  <a:pos x="connsiteX1" y="connsiteY1"/>
                </a:cxn>
              </a:cxnLst>
              <a:rect l="l" t="t" r="r" b="b"/>
              <a:pathLst>
                <a:path w="84948" h="84948">
                  <a:moveTo>
                    <a:pt x="0" y="0"/>
                  </a:moveTo>
                  <a:lnTo>
                    <a:pt x="84948" y="84948"/>
                  </a:lnTo>
                </a:path>
              </a:pathLst>
            </a:custGeom>
            <a:ln w="14598" cap="rnd">
              <a:solidFill>
                <a:srgbClr val="0BA157"/>
              </a:solidFill>
              <a:prstDash val="solid"/>
              <a:round/>
            </a:ln>
          </p:spPr>
          <p:txBody>
            <a:bodyPr rtlCol="0" anchor="ctr"/>
            <a:lstStyle/>
            <a:p>
              <a:endParaRPr lang="fr-FR" sz="1350"/>
            </a:p>
          </p:txBody>
        </p:sp>
        <p:sp>
          <p:nvSpPr>
            <p:cNvPr id="107" name="Forme libre : forme 106">
              <a:extLst>
                <a:ext uri="{FF2B5EF4-FFF2-40B4-BE49-F238E27FC236}">
                  <a16:creationId xmlns:a16="http://schemas.microsoft.com/office/drawing/2014/main" id="{8D519BFE-BA18-473A-8B45-80A9BE5BCD4C}"/>
                </a:ext>
              </a:extLst>
            </p:cNvPr>
            <p:cNvSpPr/>
            <p:nvPr/>
          </p:nvSpPr>
          <p:spPr>
            <a:xfrm>
              <a:off x="8141587" y="4381123"/>
              <a:ext cx="149281" cy="149134"/>
            </a:xfrm>
            <a:custGeom>
              <a:avLst/>
              <a:gdLst>
                <a:gd name="connsiteX0" fmla="*/ 0 w 149281"/>
                <a:gd name="connsiteY0" fmla="*/ 0 h 149134"/>
                <a:gd name="connsiteX1" fmla="*/ 149281 w 149281"/>
                <a:gd name="connsiteY1" fmla="*/ 149135 h 149134"/>
              </a:gdLst>
              <a:ahLst/>
              <a:cxnLst>
                <a:cxn ang="0">
                  <a:pos x="connsiteX0" y="connsiteY0"/>
                </a:cxn>
                <a:cxn ang="0">
                  <a:pos x="connsiteX1" y="connsiteY1"/>
                </a:cxn>
              </a:cxnLst>
              <a:rect l="l" t="t" r="r" b="b"/>
              <a:pathLst>
                <a:path w="149281" h="149134">
                  <a:moveTo>
                    <a:pt x="0" y="0"/>
                  </a:moveTo>
                  <a:lnTo>
                    <a:pt x="149281" y="149135"/>
                  </a:lnTo>
                </a:path>
              </a:pathLst>
            </a:custGeom>
            <a:ln w="14598" cap="rnd">
              <a:solidFill>
                <a:srgbClr val="0BA157"/>
              </a:solidFill>
              <a:prstDash val="solid"/>
              <a:round/>
            </a:ln>
          </p:spPr>
          <p:txBody>
            <a:bodyPr rtlCol="0" anchor="ctr"/>
            <a:lstStyle/>
            <a:p>
              <a:endParaRPr lang="fr-FR" sz="1350"/>
            </a:p>
          </p:txBody>
        </p:sp>
        <p:sp>
          <p:nvSpPr>
            <p:cNvPr id="108" name="Forme libre : forme 107">
              <a:extLst>
                <a:ext uri="{FF2B5EF4-FFF2-40B4-BE49-F238E27FC236}">
                  <a16:creationId xmlns:a16="http://schemas.microsoft.com/office/drawing/2014/main" id="{AB2203A0-BFFF-4B8A-AB7E-82A8937973D7}"/>
                </a:ext>
              </a:extLst>
            </p:cNvPr>
            <p:cNvSpPr/>
            <p:nvPr/>
          </p:nvSpPr>
          <p:spPr>
            <a:xfrm>
              <a:off x="7863348" y="4456861"/>
              <a:ext cx="219169" cy="14621"/>
            </a:xfrm>
            <a:custGeom>
              <a:avLst/>
              <a:gdLst>
                <a:gd name="connsiteX0" fmla="*/ 0 w 219169"/>
                <a:gd name="connsiteY0" fmla="*/ 0 h 14621"/>
                <a:gd name="connsiteX1" fmla="*/ 219170 w 219169"/>
                <a:gd name="connsiteY1" fmla="*/ 0 h 14621"/>
              </a:gdLst>
              <a:ahLst/>
              <a:cxnLst>
                <a:cxn ang="0">
                  <a:pos x="connsiteX0" y="connsiteY0"/>
                </a:cxn>
                <a:cxn ang="0">
                  <a:pos x="connsiteX1" y="connsiteY1"/>
                </a:cxn>
              </a:cxnLst>
              <a:rect l="l" t="t" r="r" b="b"/>
              <a:pathLst>
                <a:path w="219169" h="14621">
                  <a:moveTo>
                    <a:pt x="0" y="0"/>
                  </a:moveTo>
                  <a:lnTo>
                    <a:pt x="219170" y="0"/>
                  </a:lnTo>
                </a:path>
              </a:pathLst>
            </a:custGeom>
            <a:ln w="14598" cap="rnd">
              <a:solidFill>
                <a:srgbClr val="0BA157"/>
              </a:solidFill>
              <a:prstDash val="solid"/>
              <a:round/>
            </a:ln>
          </p:spPr>
          <p:txBody>
            <a:bodyPr rtlCol="0" anchor="ctr"/>
            <a:lstStyle/>
            <a:p>
              <a:endParaRPr lang="fr-FR" sz="1350"/>
            </a:p>
          </p:txBody>
        </p:sp>
        <p:sp>
          <p:nvSpPr>
            <p:cNvPr id="109" name="Forme libre : forme 108">
              <a:extLst>
                <a:ext uri="{FF2B5EF4-FFF2-40B4-BE49-F238E27FC236}">
                  <a16:creationId xmlns:a16="http://schemas.microsoft.com/office/drawing/2014/main" id="{EDB6769D-AEF8-4664-AB7E-DC90F68F1615}"/>
                </a:ext>
              </a:extLst>
            </p:cNvPr>
            <p:cNvSpPr/>
            <p:nvPr/>
          </p:nvSpPr>
          <p:spPr>
            <a:xfrm>
              <a:off x="8067750" y="4381123"/>
              <a:ext cx="73836" cy="14621"/>
            </a:xfrm>
            <a:custGeom>
              <a:avLst/>
              <a:gdLst>
                <a:gd name="connsiteX0" fmla="*/ 0 w 73836"/>
                <a:gd name="connsiteY0" fmla="*/ 0 h 14621"/>
                <a:gd name="connsiteX1" fmla="*/ 73836 w 73836"/>
                <a:gd name="connsiteY1" fmla="*/ 0 h 14621"/>
              </a:gdLst>
              <a:ahLst/>
              <a:cxnLst>
                <a:cxn ang="0">
                  <a:pos x="connsiteX0" y="connsiteY0"/>
                </a:cxn>
                <a:cxn ang="0">
                  <a:pos x="connsiteX1" y="connsiteY1"/>
                </a:cxn>
              </a:cxnLst>
              <a:rect l="l" t="t" r="r" b="b"/>
              <a:pathLst>
                <a:path w="73836" h="14621">
                  <a:moveTo>
                    <a:pt x="0" y="0"/>
                  </a:moveTo>
                  <a:lnTo>
                    <a:pt x="73836" y="0"/>
                  </a:lnTo>
                </a:path>
              </a:pathLst>
            </a:custGeom>
            <a:ln w="14598" cap="rnd">
              <a:solidFill>
                <a:srgbClr val="0BA157"/>
              </a:solidFill>
              <a:prstDash val="solid"/>
              <a:round/>
            </a:ln>
          </p:spPr>
          <p:txBody>
            <a:bodyPr rtlCol="0" anchor="ctr"/>
            <a:lstStyle/>
            <a:p>
              <a:endParaRPr lang="fr-FR" sz="1350"/>
            </a:p>
          </p:txBody>
        </p:sp>
        <p:sp>
          <p:nvSpPr>
            <p:cNvPr id="110" name="Forme libre : forme 109">
              <a:extLst>
                <a:ext uri="{FF2B5EF4-FFF2-40B4-BE49-F238E27FC236}">
                  <a16:creationId xmlns:a16="http://schemas.microsoft.com/office/drawing/2014/main" id="{7C359E12-0355-4AD5-8FF9-9608FB2BA1CA}"/>
                </a:ext>
              </a:extLst>
            </p:cNvPr>
            <p:cNvSpPr/>
            <p:nvPr/>
          </p:nvSpPr>
          <p:spPr>
            <a:xfrm>
              <a:off x="8258847" y="4381123"/>
              <a:ext cx="109511" cy="14621"/>
            </a:xfrm>
            <a:custGeom>
              <a:avLst/>
              <a:gdLst>
                <a:gd name="connsiteX0" fmla="*/ 0 w 109511"/>
                <a:gd name="connsiteY0" fmla="*/ 0 h 14621"/>
                <a:gd name="connsiteX1" fmla="*/ 109512 w 109511"/>
                <a:gd name="connsiteY1" fmla="*/ 0 h 14621"/>
              </a:gdLst>
              <a:ahLst/>
              <a:cxnLst>
                <a:cxn ang="0">
                  <a:pos x="connsiteX0" y="connsiteY0"/>
                </a:cxn>
                <a:cxn ang="0">
                  <a:pos x="connsiteX1" y="connsiteY1"/>
                </a:cxn>
              </a:cxnLst>
              <a:rect l="l" t="t" r="r" b="b"/>
              <a:pathLst>
                <a:path w="109511" h="14621">
                  <a:moveTo>
                    <a:pt x="0" y="0"/>
                  </a:moveTo>
                  <a:lnTo>
                    <a:pt x="109512" y="0"/>
                  </a:lnTo>
                </a:path>
              </a:pathLst>
            </a:custGeom>
            <a:ln w="14598" cap="rnd">
              <a:solidFill>
                <a:srgbClr val="0BA157"/>
              </a:solidFill>
              <a:prstDash val="solid"/>
              <a:round/>
            </a:ln>
          </p:spPr>
          <p:txBody>
            <a:bodyPr rtlCol="0" anchor="ctr"/>
            <a:lstStyle/>
            <a:p>
              <a:endParaRPr lang="fr-FR" sz="1350"/>
            </a:p>
          </p:txBody>
        </p:sp>
        <p:sp>
          <p:nvSpPr>
            <p:cNvPr id="111" name="Forme libre : forme 110">
              <a:extLst>
                <a:ext uri="{FF2B5EF4-FFF2-40B4-BE49-F238E27FC236}">
                  <a16:creationId xmlns:a16="http://schemas.microsoft.com/office/drawing/2014/main" id="{6F4F14FB-4EAD-4659-AFF0-1EB3139023C7}"/>
                </a:ext>
              </a:extLst>
            </p:cNvPr>
            <p:cNvSpPr/>
            <p:nvPr/>
          </p:nvSpPr>
          <p:spPr>
            <a:xfrm>
              <a:off x="9957962" y="428491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12" name="Forme libre : forme 111">
              <a:extLst>
                <a:ext uri="{FF2B5EF4-FFF2-40B4-BE49-F238E27FC236}">
                  <a16:creationId xmlns:a16="http://schemas.microsoft.com/office/drawing/2014/main" id="{4D3A82B8-39BC-4D8F-936A-1F89291855FE}"/>
                </a:ext>
              </a:extLst>
            </p:cNvPr>
            <p:cNvSpPr/>
            <p:nvPr/>
          </p:nvSpPr>
          <p:spPr>
            <a:xfrm>
              <a:off x="9983695" y="4242223"/>
              <a:ext cx="14621" cy="46202"/>
            </a:xfrm>
            <a:custGeom>
              <a:avLst/>
              <a:gdLst>
                <a:gd name="connsiteX0" fmla="*/ 0 w 14621"/>
                <a:gd name="connsiteY0" fmla="*/ 0 h 46202"/>
                <a:gd name="connsiteX1" fmla="*/ 0 w 14621"/>
                <a:gd name="connsiteY1" fmla="*/ 46203 h 46202"/>
              </a:gdLst>
              <a:ahLst/>
              <a:cxnLst>
                <a:cxn ang="0">
                  <a:pos x="connsiteX0" y="connsiteY0"/>
                </a:cxn>
                <a:cxn ang="0">
                  <a:pos x="connsiteX1" y="connsiteY1"/>
                </a:cxn>
              </a:cxnLst>
              <a:rect l="l" t="t" r="r" b="b"/>
              <a:pathLst>
                <a:path w="14621" h="46202">
                  <a:moveTo>
                    <a:pt x="0" y="0"/>
                  </a:moveTo>
                  <a:lnTo>
                    <a:pt x="0" y="46203"/>
                  </a:lnTo>
                </a:path>
              </a:pathLst>
            </a:custGeom>
            <a:ln w="14598" cap="rnd">
              <a:solidFill>
                <a:srgbClr val="0BA157"/>
              </a:solidFill>
              <a:prstDash val="solid"/>
              <a:round/>
            </a:ln>
          </p:spPr>
          <p:txBody>
            <a:bodyPr rtlCol="0" anchor="ctr"/>
            <a:lstStyle/>
            <a:p>
              <a:endParaRPr lang="fr-FR" sz="1350"/>
            </a:p>
          </p:txBody>
        </p:sp>
        <p:sp>
          <p:nvSpPr>
            <p:cNvPr id="113" name="Forme libre : forme 112">
              <a:extLst>
                <a:ext uri="{FF2B5EF4-FFF2-40B4-BE49-F238E27FC236}">
                  <a16:creationId xmlns:a16="http://schemas.microsoft.com/office/drawing/2014/main" id="{BF19F99F-10DE-4360-A9B8-48293776F163}"/>
                </a:ext>
              </a:extLst>
            </p:cNvPr>
            <p:cNvSpPr/>
            <p:nvPr/>
          </p:nvSpPr>
          <p:spPr>
            <a:xfrm>
              <a:off x="10087212" y="44608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14" name="Forme libre : forme 113">
              <a:extLst>
                <a:ext uri="{FF2B5EF4-FFF2-40B4-BE49-F238E27FC236}">
                  <a16:creationId xmlns:a16="http://schemas.microsoft.com/office/drawing/2014/main" id="{64E0A61A-4B6A-4887-92EB-EB2BCCE9CB6F}"/>
                </a:ext>
              </a:extLst>
            </p:cNvPr>
            <p:cNvSpPr/>
            <p:nvPr/>
          </p:nvSpPr>
          <p:spPr>
            <a:xfrm>
              <a:off x="10112945" y="4310650"/>
              <a:ext cx="14621" cy="187588"/>
            </a:xfrm>
            <a:custGeom>
              <a:avLst/>
              <a:gdLst>
                <a:gd name="connsiteX0" fmla="*/ 0 w 14621"/>
                <a:gd name="connsiteY0" fmla="*/ 0 h 187588"/>
                <a:gd name="connsiteX1" fmla="*/ 0 w 14621"/>
                <a:gd name="connsiteY1" fmla="*/ 187588 h 187588"/>
              </a:gdLst>
              <a:ahLst/>
              <a:cxnLst>
                <a:cxn ang="0">
                  <a:pos x="connsiteX0" y="connsiteY0"/>
                </a:cxn>
                <a:cxn ang="0">
                  <a:pos x="connsiteX1" y="connsiteY1"/>
                </a:cxn>
              </a:cxnLst>
              <a:rect l="l" t="t" r="r" b="b"/>
              <a:pathLst>
                <a:path w="14621" h="187588">
                  <a:moveTo>
                    <a:pt x="0" y="0"/>
                  </a:moveTo>
                  <a:lnTo>
                    <a:pt x="0" y="187588"/>
                  </a:lnTo>
                </a:path>
              </a:pathLst>
            </a:custGeom>
            <a:ln w="14598" cap="rnd">
              <a:solidFill>
                <a:srgbClr val="0BA157"/>
              </a:solidFill>
              <a:prstDash val="solid"/>
              <a:round/>
            </a:ln>
          </p:spPr>
          <p:txBody>
            <a:bodyPr rtlCol="0" anchor="ctr"/>
            <a:lstStyle/>
            <a:p>
              <a:endParaRPr lang="fr-FR" sz="1350"/>
            </a:p>
          </p:txBody>
        </p:sp>
        <p:sp>
          <p:nvSpPr>
            <p:cNvPr id="115" name="Forme libre : forme 114">
              <a:extLst>
                <a:ext uri="{FF2B5EF4-FFF2-40B4-BE49-F238E27FC236}">
                  <a16:creationId xmlns:a16="http://schemas.microsoft.com/office/drawing/2014/main" id="{B827D129-B64E-479B-BE5D-34EAB881A707}"/>
                </a:ext>
              </a:extLst>
            </p:cNvPr>
            <p:cNvSpPr/>
            <p:nvPr/>
          </p:nvSpPr>
          <p:spPr>
            <a:xfrm>
              <a:off x="10003433" y="4310650"/>
              <a:ext cx="109511" cy="14621"/>
            </a:xfrm>
            <a:custGeom>
              <a:avLst/>
              <a:gdLst>
                <a:gd name="connsiteX0" fmla="*/ 0 w 109511"/>
                <a:gd name="connsiteY0" fmla="*/ 0 h 14621"/>
                <a:gd name="connsiteX1" fmla="*/ 109512 w 109511"/>
                <a:gd name="connsiteY1" fmla="*/ 0 h 14621"/>
              </a:gdLst>
              <a:ahLst/>
              <a:cxnLst>
                <a:cxn ang="0">
                  <a:pos x="connsiteX0" y="connsiteY0"/>
                </a:cxn>
                <a:cxn ang="0">
                  <a:pos x="connsiteX1" y="connsiteY1"/>
                </a:cxn>
              </a:cxnLst>
              <a:rect l="l" t="t" r="r" b="b"/>
              <a:pathLst>
                <a:path w="109511" h="14621">
                  <a:moveTo>
                    <a:pt x="0" y="0"/>
                  </a:moveTo>
                  <a:lnTo>
                    <a:pt x="109512" y="0"/>
                  </a:lnTo>
                </a:path>
              </a:pathLst>
            </a:custGeom>
            <a:ln w="14598" cap="rnd">
              <a:solidFill>
                <a:srgbClr val="0BA157"/>
              </a:solidFill>
              <a:prstDash val="solid"/>
              <a:round/>
            </a:ln>
          </p:spPr>
          <p:txBody>
            <a:bodyPr rtlCol="0" anchor="ctr"/>
            <a:lstStyle/>
            <a:p>
              <a:endParaRPr lang="fr-FR" sz="1350"/>
            </a:p>
          </p:txBody>
        </p:sp>
        <p:sp>
          <p:nvSpPr>
            <p:cNvPr id="116" name="Forme libre : forme 115">
              <a:extLst>
                <a:ext uri="{FF2B5EF4-FFF2-40B4-BE49-F238E27FC236}">
                  <a16:creationId xmlns:a16="http://schemas.microsoft.com/office/drawing/2014/main" id="{F7644315-B967-4093-A5DC-6862A5C5F518}"/>
                </a:ext>
              </a:extLst>
            </p:cNvPr>
            <p:cNvSpPr/>
            <p:nvPr/>
          </p:nvSpPr>
          <p:spPr>
            <a:xfrm>
              <a:off x="7111532" y="464342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17" name="Forme libre : forme 116">
              <a:extLst>
                <a:ext uri="{FF2B5EF4-FFF2-40B4-BE49-F238E27FC236}">
                  <a16:creationId xmlns:a16="http://schemas.microsoft.com/office/drawing/2014/main" id="{E25413EB-9C1D-410A-AEF3-B7FE2F28812A}"/>
                </a:ext>
              </a:extLst>
            </p:cNvPr>
            <p:cNvSpPr/>
            <p:nvPr/>
          </p:nvSpPr>
          <p:spPr>
            <a:xfrm>
              <a:off x="7137265" y="4546049"/>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118" name="Forme libre : forme 117">
              <a:extLst>
                <a:ext uri="{FF2B5EF4-FFF2-40B4-BE49-F238E27FC236}">
                  <a16:creationId xmlns:a16="http://schemas.microsoft.com/office/drawing/2014/main" id="{3AF4B53B-6C9B-4DCF-8A5A-012F72EFA393}"/>
                </a:ext>
              </a:extLst>
            </p:cNvPr>
            <p:cNvSpPr/>
            <p:nvPr/>
          </p:nvSpPr>
          <p:spPr>
            <a:xfrm>
              <a:off x="7206131" y="4672521"/>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19" name="Forme libre : forme 118">
              <a:extLst>
                <a:ext uri="{FF2B5EF4-FFF2-40B4-BE49-F238E27FC236}">
                  <a16:creationId xmlns:a16="http://schemas.microsoft.com/office/drawing/2014/main" id="{D1162D49-19EE-4878-B012-1DED902A9A22}"/>
                </a:ext>
              </a:extLst>
            </p:cNvPr>
            <p:cNvSpPr/>
            <p:nvPr/>
          </p:nvSpPr>
          <p:spPr>
            <a:xfrm>
              <a:off x="7231864" y="4546049"/>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120" name="Forme libre : forme 119">
              <a:extLst>
                <a:ext uri="{FF2B5EF4-FFF2-40B4-BE49-F238E27FC236}">
                  <a16:creationId xmlns:a16="http://schemas.microsoft.com/office/drawing/2014/main" id="{17D9C4D6-D531-4FC9-9D22-181B025AE58C}"/>
                </a:ext>
              </a:extLst>
            </p:cNvPr>
            <p:cNvSpPr/>
            <p:nvPr/>
          </p:nvSpPr>
          <p:spPr>
            <a:xfrm>
              <a:off x="7435243" y="4446626"/>
              <a:ext cx="100154" cy="100008"/>
            </a:xfrm>
            <a:custGeom>
              <a:avLst/>
              <a:gdLst>
                <a:gd name="connsiteX0" fmla="*/ 100154 w 100154"/>
                <a:gd name="connsiteY0" fmla="*/ 0 h 100008"/>
                <a:gd name="connsiteX1" fmla="*/ 0 w 100154"/>
                <a:gd name="connsiteY1" fmla="*/ 100008 h 100008"/>
              </a:gdLst>
              <a:ahLst/>
              <a:cxnLst>
                <a:cxn ang="0">
                  <a:pos x="connsiteX0" y="connsiteY0"/>
                </a:cxn>
                <a:cxn ang="0">
                  <a:pos x="connsiteX1" y="connsiteY1"/>
                </a:cxn>
              </a:cxnLst>
              <a:rect l="l" t="t" r="r" b="b"/>
              <a:pathLst>
                <a:path w="100154" h="100008">
                  <a:moveTo>
                    <a:pt x="100154" y="0"/>
                  </a:moveTo>
                  <a:lnTo>
                    <a:pt x="0" y="100008"/>
                  </a:lnTo>
                </a:path>
              </a:pathLst>
            </a:custGeom>
            <a:ln w="14598" cap="rnd">
              <a:solidFill>
                <a:srgbClr val="0BA157"/>
              </a:solidFill>
              <a:prstDash val="solid"/>
              <a:round/>
            </a:ln>
          </p:spPr>
          <p:txBody>
            <a:bodyPr rtlCol="0" anchor="ctr"/>
            <a:lstStyle/>
            <a:p>
              <a:endParaRPr lang="fr-FR" sz="1350"/>
            </a:p>
          </p:txBody>
        </p:sp>
        <p:sp>
          <p:nvSpPr>
            <p:cNvPr id="121" name="Forme libre : forme 120">
              <a:extLst>
                <a:ext uri="{FF2B5EF4-FFF2-40B4-BE49-F238E27FC236}">
                  <a16:creationId xmlns:a16="http://schemas.microsoft.com/office/drawing/2014/main" id="{00744A53-2A00-401D-B1D8-FA4DC8B281C1}"/>
                </a:ext>
              </a:extLst>
            </p:cNvPr>
            <p:cNvSpPr/>
            <p:nvPr/>
          </p:nvSpPr>
          <p:spPr>
            <a:xfrm>
              <a:off x="7216658" y="4299099"/>
              <a:ext cx="64332" cy="64332"/>
            </a:xfrm>
            <a:custGeom>
              <a:avLst/>
              <a:gdLst>
                <a:gd name="connsiteX0" fmla="*/ 64333 w 64332"/>
                <a:gd name="connsiteY0" fmla="*/ 0 h 64332"/>
                <a:gd name="connsiteX1" fmla="*/ 0 w 64332"/>
                <a:gd name="connsiteY1" fmla="*/ 64333 h 64332"/>
              </a:gdLst>
              <a:ahLst/>
              <a:cxnLst>
                <a:cxn ang="0">
                  <a:pos x="connsiteX0" y="connsiteY0"/>
                </a:cxn>
                <a:cxn ang="0">
                  <a:pos x="connsiteX1" y="connsiteY1"/>
                </a:cxn>
              </a:cxnLst>
              <a:rect l="l" t="t" r="r" b="b"/>
              <a:pathLst>
                <a:path w="64332" h="64332">
                  <a:moveTo>
                    <a:pt x="64333" y="0"/>
                  </a:moveTo>
                  <a:lnTo>
                    <a:pt x="0" y="64333"/>
                  </a:lnTo>
                </a:path>
              </a:pathLst>
            </a:custGeom>
            <a:ln w="14598" cap="rnd">
              <a:solidFill>
                <a:srgbClr val="0BA157"/>
              </a:solidFill>
              <a:prstDash val="solid"/>
              <a:round/>
            </a:ln>
          </p:spPr>
          <p:txBody>
            <a:bodyPr rtlCol="0" anchor="ctr"/>
            <a:lstStyle/>
            <a:p>
              <a:endParaRPr lang="fr-FR" sz="1350"/>
            </a:p>
          </p:txBody>
        </p:sp>
        <p:sp>
          <p:nvSpPr>
            <p:cNvPr id="122" name="Forme libre : forme 121">
              <a:extLst>
                <a:ext uri="{FF2B5EF4-FFF2-40B4-BE49-F238E27FC236}">
                  <a16:creationId xmlns:a16="http://schemas.microsoft.com/office/drawing/2014/main" id="{6364CF3D-D667-498A-9D81-7830BE7AEF74}"/>
                </a:ext>
              </a:extLst>
            </p:cNvPr>
            <p:cNvSpPr/>
            <p:nvPr/>
          </p:nvSpPr>
          <p:spPr>
            <a:xfrm>
              <a:off x="7013132"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23" name="Forme libre : forme 122">
              <a:extLst>
                <a:ext uri="{FF2B5EF4-FFF2-40B4-BE49-F238E27FC236}">
                  <a16:creationId xmlns:a16="http://schemas.microsoft.com/office/drawing/2014/main" id="{A4FC6110-340F-41D1-A113-DCDC7A4CF8FA}"/>
                </a:ext>
              </a:extLst>
            </p:cNvPr>
            <p:cNvSpPr/>
            <p:nvPr/>
          </p:nvSpPr>
          <p:spPr>
            <a:xfrm>
              <a:off x="7038866" y="4417969"/>
              <a:ext cx="14621" cy="128080"/>
            </a:xfrm>
            <a:custGeom>
              <a:avLst/>
              <a:gdLst>
                <a:gd name="connsiteX0" fmla="*/ 0 w 14621"/>
                <a:gd name="connsiteY0" fmla="*/ 128080 h 128080"/>
                <a:gd name="connsiteX1" fmla="*/ 0 w 14621"/>
                <a:gd name="connsiteY1" fmla="*/ 0 h 128080"/>
              </a:gdLst>
              <a:ahLst/>
              <a:cxnLst>
                <a:cxn ang="0">
                  <a:pos x="connsiteX0" y="connsiteY0"/>
                </a:cxn>
                <a:cxn ang="0">
                  <a:pos x="connsiteX1" y="connsiteY1"/>
                </a:cxn>
              </a:cxnLst>
              <a:rect l="l" t="t" r="r" b="b"/>
              <a:pathLst>
                <a:path w="14621" h="128080">
                  <a:moveTo>
                    <a:pt x="0" y="128080"/>
                  </a:moveTo>
                  <a:lnTo>
                    <a:pt x="0" y="0"/>
                  </a:lnTo>
                </a:path>
              </a:pathLst>
            </a:custGeom>
            <a:ln w="14598" cap="rnd">
              <a:solidFill>
                <a:srgbClr val="0BA157"/>
              </a:solidFill>
              <a:prstDash val="solid"/>
              <a:round/>
            </a:ln>
          </p:spPr>
          <p:txBody>
            <a:bodyPr rtlCol="0" anchor="ctr"/>
            <a:lstStyle/>
            <a:p>
              <a:endParaRPr lang="fr-FR" sz="1350"/>
            </a:p>
          </p:txBody>
        </p:sp>
        <p:sp>
          <p:nvSpPr>
            <p:cNvPr id="124" name="Forme libre : forme 123">
              <a:extLst>
                <a:ext uri="{FF2B5EF4-FFF2-40B4-BE49-F238E27FC236}">
                  <a16:creationId xmlns:a16="http://schemas.microsoft.com/office/drawing/2014/main" id="{D3FB14DA-E27A-4ACA-B577-47E647D774B2}"/>
                </a:ext>
              </a:extLst>
            </p:cNvPr>
            <p:cNvSpPr/>
            <p:nvPr/>
          </p:nvSpPr>
          <p:spPr>
            <a:xfrm>
              <a:off x="7038866" y="4546049"/>
              <a:ext cx="396377" cy="14621"/>
            </a:xfrm>
            <a:custGeom>
              <a:avLst/>
              <a:gdLst>
                <a:gd name="connsiteX0" fmla="*/ 396377 w 396377"/>
                <a:gd name="connsiteY0" fmla="*/ 0 h 14621"/>
                <a:gd name="connsiteX1" fmla="*/ 0 w 396377"/>
                <a:gd name="connsiteY1" fmla="*/ 0 h 14621"/>
              </a:gdLst>
              <a:ahLst/>
              <a:cxnLst>
                <a:cxn ang="0">
                  <a:pos x="connsiteX0" y="connsiteY0"/>
                </a:cxn>
                <a:cxn ang="0">
                  <a:pos x="connsiteX1" y="connsiteY1"/>
                </a:cxn>
              </a:cxnLst>
              <a:rect l="l" t="t" r="r" b="b"/>
              <a:pathLst>
                <a:path w="396377" h="14621">
                  <a:moveTo>
                    <a:pt x="396377" y="0"/>
                  </a:moveTo>
                  <a:lnTo>
                    <a:pt x="0" y="0"/>
                  </a:lnTo>
                </a:path>
              </a:pathLst>
            </a:custGeom>
            <a:ln w="14598" cap="rnd">
              <a:solidFill>
                <a:srgbClr val="0BA157"/>
              </a:solidFill>
              <a:prstDash val="solid"/>
              <a:round/>
            </a:ln>
          </p:spPr>
          <p:txBody>
            <a:bodyPr rtlCol="0" anchor="ctr"/>
            <a:lstStyle/>
            <a:p>
              <a:endParaRPr lang="fr-FR" sz="1350"/>
            </a:p>
          </p:txBody>
        </p:sp>
        <p:sp>
          <p:nvSpPr>
            <p:cNvPr id="125" name="Forme libre : forme 124">
              <a:extLst>
                <a:ext uri="{FF2B5EF4-FFF2-40B4-BE49-F238E27FC236}">
                  <a16:creationId xmlns:a16="http://schemas.microsoft.com/office/drawing/2014/main" id="{A4C03652-CE35-45BE-8387-2BAD40B5C09C}"/>
                </a:ext>
              </a:extLst>
            </p:cNvPr>
            <p:cNvSpPr/>
            <p:nvPr/>
          </p:nvSpPr>
          <p:spPr>
            <a:xfrm>
              <a:off x="7593881" y="447674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26" name="Forme libre : forme 125">
              <a:extLst>
                <a:ext uri="{FF2B5EF4-FFF2-40B4-BE49-F238E27FC236}">
                  <a16:creationId xmlns:a16="http://schemas.microsoft.com/office/drawing/2014/main" id="{17226415-AFF2-4F74-9317-1A3C0E25DCE6}"/>
                </a:ext>
              </a:extLst>
            </p:cNvPr>
            <p:cNvSpPr/>
            <p:nvPr/>
          </p:nvSpPr>
          <p:spPr>
            <a:xfrm>
              <a:off x="7479691" y="4518708"/>
              <a:ext cx="128226" cy="128372"/>
            </a:xfrm>
            <a:custGeom>
              <a:avLst/>
              <a:gdLst>
                <a:gd name="connsiteX0" fmla="*/ 128227 w 128226"/>
                <a:gd name="connsiteY0" fmla="*/ 0 h 128372"/>
                <a:gd name="connsiteX1" fmla="*/ 0 w 128226"/>
                <a:gd name="connsiteY1" fmla="*/ 128373 h 128372"/>
              </a:gdLst>
              <a:ahLst/>
              <a:cxnLst>
                <a:cxn ang="0">
                  <a:pos x="connsiteX0" y="connsiteY0"/>
                </a:cxn>
                <a:cxn ang="0">
                  <a:pos x="connsiteX1" y="connsiteY1"/>
                </a:cxn>
              </a:cxnLst>
              <a:rect l="l" t="t" r="r" b="b"/>
              <a:pathLst>
                <a:path w="128226" h="128372">
                  <a:moveTo>
                    <a:pt x="128227" y="0"/>
                  </a:moveTo>
                  <a:lnTo>
                    <a:pt x="0" y="128373"/>
                  </a:lnTo>
                </a:path>
              </a:pathLst>
            </a:custGeom>
            <a:ln w="14598" cap="rnd">
              <a:solidFill>
                <a:srgbClr val="0BA157"/>
              </a:solidFill>
              <a:prstDash val="solid"/>
              <a:round/>
            </a:ln>
          </p:spPr>
          <p:txBody>
            <a:bodyPr rtlCol="0" anchor="ctr"/>
            <a:lstStyle/>
            <a:p>
              <a:endParaRPr lang="fr-FR" sz="1350"/>
            </a:p>
          </p:txBody>
        </p:sp>
        <p:sp>
          <p:nvSpPr>
            <p:cNvPr id="127" name="Forme libre : forme 126">
              <a:extLst>
                <a:ext uri="{FF2B5EF4-FFF2-40B4-BE49-F238E27FC236}">
                  <a16:creationId xmlns:a16="http://schemas.microsoft.com/office/drawing/2014/main" id="{6B234ED3-C27B-4954-B382-85C0AD568BF8}"/>
                </a:ext>
              </a:extLst>
            </p:cNvPr>
            <p:cNvSpPr/>
            <p:nvPr/>
          </p:nvSpPr>
          <p:spPr>
            <a:xfrm>
              <a:off x="7327485" y="4649420"/>
              <a:ext cx="152205" cy="14621"/>
            </a:xfrm>
            <a:custGeom>
              <a:avLst/>
              <a:gdLst>
                <a:gd name="connsiteX0" fmla="*/ 0 w 152205"/>
                <a:gd name="connsiteY0" fmla="*/ 0 h 14621"/>
                <a:gd name="connsiteX1" fmla="*/ 152205 w 152205"/>
                <a:gd name="connsiteY1" fmla="*/ 0 h 14621"/>
              </a:gdLst>
              <a:ahLst/>
              <a:cxnLst>
                <a:cxn ang="0">
                  <a:pos x="connsiteX0" y="connsiteY0"/>
                </a:cxn>
                <a:cxn ang="0">
                  <a:pos x="connsiteX1" y="connsiteY1"/>
                </a:cxn>
              </a:cxnLst>
              <a:rect l="l" t="t" r="r" b="b"/>
              <a:pathLst>
                <a:path w="152205" h="14621">
                  <a:moveTo>
                    <a:pt x="0" y="0"/>
                  </a:moveTo>
                  <a:lnTo>
                    <a:pt x="152205" y="0"/>
                  </a:lnTo>
                </a:path>
              </a:pathLst>
            </a:custGeom>
            <a:ln w="14598" cap="rnd">
              <a:solidFill>
                <a:srgbClr val="0BA157"/>
              </a:solidFill>
              <a:prstDash val="solid"/>
              <a:round/>
            </a:ln>
          </p:spPr>
          <p:txBody>
            <a:bodyPr rtlCol="0" anchor="ctr"/>
            <a:lstStyle/>
            <a:p>
              <a:endParaRPr lang="fr-FR" sz="1350"/>
            </a:p>
          </p:txBody>
        </p:sp>
        <p:sp>
          <p:nvSpPr>
            <p:cNvPr id="128" name="Forme libre : forme 127">
              <a:extLst>
                <a:ext uri="{FF2B5EF4-FFF2-40B4-BE49-F238E27FC236}">
                  <a16:creationId xmlns:a16="http://schemas.microsoft.com/office/drawing/2014/main" id="{B507E6E5-2ADC-4499-BDD7-13D16476D3CE}"/>
                </a:ext>
              </a:extLst>
            </p:cNvPr>
            <p:cNvSpPr/>
            <p:nvPr/>
          </p:nvSpPr>
          <p:spPr>
            <a:xfrm>
              <a:off x="7936014" y="45595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29" name="Forme libre : forme 128">
              <a:extLst>
                <a:ext uri="{FF2B5EF4-FFF2-40B4-BE49-F238E27FC236}">
                  <a16:creationId xmlns:a16="http://schemas.microsoft.com/office/drawing/2014/main" id="{B948204B-ED6A-4C88-8B70-4C92364BD89F}"/>
                </a:ext>
              </a:extLst>
            </p:cNvPr>
            <p:cNvSpPr/>
            <p:nvPr/>
          </p:nvSpPr>
          <p:spPr>
            <a:xfrm>
              <a:off x="8176238" y="477852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0" name="Forme libre : forme 129">
              <a:extLst>
                <a:ext uri="{FF2B5EF4-FFF2-40B4-BE49-F238E27FC236}">
                  <a16:creationId xmlns:a16="http://schemas.microsoft.com/office/drawing/2014/main" id="{DAD21FA5-136B-4460-B17B-252FA9E6068A}"/>
                </a:ext>
              </a:extLst>
            </p:cNvPr>
            <p:cNvSpPr/>
            <p:nvPr/>
          </p:nvSpPr>
          <p:spPr>
            <a:xfrm>
              <a:off x="8345843" y="479826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1" name="Forme libre : forme 130">
              <a:extLst>
                <a:ext uri="{FF2B5EF4-FFF2-40B4-BE49-F238E27FC236}">
                  <a16:creationId xmlns:a16="http://schemas.microsoft.com/office/drawing/2014/main" id="{797108A0-1263-4C59-9D28-239D8D11A4FF}"/>
                </a:ext>
              </a:extLst>
            </p:cNvPr>
            <p:cNvSpPr/>
            <p:nvPr/>
          </p:nvSpPr>
          <p:spPr>
            <a:xfrm>
              <a:off x="8371576" y="4700886"/>
              <a:ext cx="14621" cy="101031"/>
            </a:xfrm>
            <a:custGeom>
              <a:avLst/>
              <a:gdLst>
                <a:gd name="connsiteX0" fmla="*/ 0 w 14621"/>
                <a:gd name="connsiteY0" fmla="*/ 0 h 101031"/>
                <a:gd name="connsiteX1" fmla="*/ 0 w 14621"/>
                <a:gd name="connsiteY1" fmla="*/ 101031 h 101031"/>
              </a:gdLst>
              <a:ahLst/>
              <a:cxnLst>
                <a:cxn ang="0">
                  <a:pos x="connsiteX0" y="connsiteY0"/>
                </a:cxn>
                <a:cxn ang="0">
                  <a:pos x="connsiteX1" y="connsiteY1"/>
                </a:cxn>
              </a:cxnLst>
              <a:rect l="l" t="t" r="r" b="b"/>
              <a:pathLst>
                <a:path w="14621" h="101031">
                  <a:moveTo>
                    <a:pt x="0" y="0"/>
                  </a:moveTo>
                  <a:lnTo>
                    <a:pt x="0" y="101031"/>
                  </a:lnTo>
                </a:path>
              </a:pathLst>
            </a:custGeom>
            <a:ln w="14598" cap="rnd">
              <a:solidFill>
                <a:srgbClr val="0BA157"/>
              </a:solidFill>
              <a:prstDash val="solid"/>
              <a:round/>
            </a:ln>
          </p:spPr>
          <p:txBody>
            <a:bodyPr rtlCol="0" anchor="ctr"/>
            <a:lstStyle/>
            <a:p>
              <a:endParaRPr lang="fr-FR" sz="1350"/>
            </a:p>
          </p:txBody>
        </p:sp>
        <p:sp>
          <p:nvSpPr>
            <p:cNvPr id="132" name="Forme libre : forme 131">
              <a:extLst>
                <a:ext uri="{FF2B5EF4-FFF2-40B4-BE49-F238E27FC236}">
                  <a16:creationId xmlns:a16="http://schemas.microsoft.com/office/drawing/2014/main" id="{1AFE0D36-7E9D-4120-93C0-4CEB905FD348}"/>
                </a:ext>
              </a:extLst>
            </p:cNvPr>
            <p:cNvSpPr/>
            <p:nvPr/>
          </p:nvSpPr>
          <p:spPr>
            <a:xfrm>
              <a:off x="8251098" y="482735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3" name="Forme libre : forme 132">
              <a:extLst>
                <a:ext uri="{FF2B5EF4-FFF2-40B4-BE49-F238E27FC236}">
                  <a16:creationId xmlns:a16="http://schemas.microsoft.com/office/drawing/2014/main" id="{71A9B1FD-1E78-4141-8AD1-FF23841C4934}"/>
                </a:ext>
              </a:extLst>
            </p:cNvPr>
            <p:cNvSpPr/>
            <p:nvPr/>
          </p:nvSpPr>
          <p:spPr>
            <a:xfrm>
              <a:off x="8276831" y="4700886"/>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134" name="Forme libre : forme 133">
              <a:extLst>
                <a:ext uri="{FF2B5EF4-FFF2-40B4-BE49-F238E27FC236}">
                  <a16:creationId xmlns:a16="http://schemas.microsoft.com/office/drawing/2014/main" id="{415F202B-E578-48D1-A409-8C456DA047FF}"/>
                </a:ext>
              </a:extLst>
            </p:cNvPr>
            <p:cNvSpPr/>
            <p:nvPr/>
          </p:nvSpPr>
          <p:spPr>
            <a:xfrm>
              <a:off x="7973444" y="4601463"/>
              <a:ext cx="100008" cy="100154"/>
            </a:xfrm>
            <a:custGeom>
              <a:avLst/>
              <a:gdLst>
                <a:gd name="connsiteX0" fmla="*/ 0 w 100008"/>
                <a:gd name="connsiteY0" fmla="*/ 0 h 100154"/>
                <a:gd name="connsiteX1" fmla="*/ 100008 w 100008"/>
                <a:gd name="connsiteY1" fmla="*/ 100154 h 100154"/>
              </a:gdLst>
              <a:ahLst/>
              <a:cxnLst>
                <a:cxn ang="0">
                  <a:pos x="connsiteX0" y="connsiteY0"/>
                </a:cxn>
                <a:cxn ang="0">
                  <a:pos x="connsiteX1" y="connsiteY1"/>
                </a:cxn>
              </a:cxnLst>
              <a:rect l="l" t="t" r="r" b="b"/>
              <a:pathLst>
                <a:path w="100008" h="100154">
                  <a:moveTo>
                    <a:pt x="0" y="0"/>
                  </a:moveTo>
                  <a:lnTo>
                    <a:pt x="100008" y="100154"/>
                  </a:lnTo>
                </a:path>
              </a:pathLst>
            </a:custGeom>
            <a:ln w="14598" cap="rnd">
              <a:solidFill>
                <a:srgbClr val="0BA157"/>
              </a:solidFill>
              <a:prstDash val="solid"/>
              <a:round/>
            </a:ln>
          </p:spPr>
          <p:txBody>
            <a:bodyPr rtlCol="0" anchor="ctr"/>
            <a:lstStyle/>
            <a:p>
              <a:endParaRPr lang="fr-FR" sz="1350"/>
            </a:p>
          </p:txBody>
        </p:sp>
        <p:sp>
          <p:nvSpPr>
            <p:cNvPr id="135" name="Forme libre : forme 134">
              <a:extLst>
                <a:ext uri="{FF2B5EF4-FFF2-40B4-BE49-F238E27FC236}">
                  <a16:creationId xmlns:a16="http://schemas.microsoft.com/office/drawing/2014/main" id="{FD006406-01A9-4C48-926F-59B24FDE32A4}"/>
                </a:ext>
              </a:extLst>
            </p:cNvPr>
            <p:cNvSpPr/>
            <p:nvPr/>
          </p:nvSpPr>
          <p:spPr>
            <a:xfrm>
              <a:off x="8444243" y="454180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6" name="Forme libre : forme 135">
              <a:extLst>
                <a:ext uri="{FF2B5EF4-FFF2-40B4-BE49-F238E27FC236}">
                  <a16:creationId xmlns:a16="http://schemas.microsoft.com/office/drawing/2014/main" id="{BC6930C1-A951-4DCC-8D34-5F169441F2E3}"/>
                </a:ext>
              </a:extLst>
            </p:cNvPr>
            <p:cNvSpPr/>
            <p:nvPr/>
          </p:nvSpPr>
          <p:spPr>
            <a:xfrm>
              <a:off x="8469976" y="4572952"/>
              <a:ext cx="14621" cy="127934"/>
            </a:xfrm>
            <a:custGeom>
              <a:avLst/>
              <a:gdLst>
                <a:gd name="connsiteX0" fmla="*/ 0 w 14621"/>
                <a:gd name="connsiteY0" fmla="*/ 127934 h 127934"/>
                <a:gd name="connsiteX1" fmla="*/ 0 w 14621"/>
                <a:gd name="connsiteY1" fmla="*/ 0 h 127934"/>
              </a:gdLst>
              <a:ahLst/>
              <a:cxnLst>
                <a:cxn ang="0">
                  <a:pos x="connsiteX0" y="connsiteY0"/>
                </a:cxn>
                <a:cxn ang="0">
                  <a:pos x="connsiteX1" y="connsiteY1"/>
                </a:cxn>
              </a:cxnLst>
              <a:rect l="l" t="t" r="r" b="b"/>
              <a:pathLst>
                <a:path w="14621" h="127934">
                  <a:moveTo>
                    <a:pt x="0" y="127934"/>
                  </a:moveTo>
                  <a:lnTo>
                    <a:pt x="0" y="0"/>
                  </a:lnTo>
                </a:path>
              </a:pathLst>
            </a:custGeom>
            <a:ln w="14598" cap="rnd">
              <a:solidFill>
                <a:srgbClr val="0BA157"/>
              </a:solidFill>
              <a:prstDash val="solid"/>
              <a:round/>
            </a:ln>
          </p:spPr>
          <p:txBody>
            <a:bodyPr rtlCol="0" anchor="ctr"/>
            <a:lstStyle/>
            <a:p>
              <a:endParaRPr lang="fr-FR" sz="1350"/>
            </a:p>
          </p:txBody>
        </p:sp>
        <p:sp>
          <p:nvSpPr>
            <p:cNvPr id="137" name="Forme libre : forme 136">
              <a:extLst>
                <a:ext uri="{FF2B5EF4-FFF2-40B4-BE49-F238E27FC236}">
                  <a16:creationId xmlns:a16="http://schemas.microsoft.com/office/drawing/2014/main" id="{1C5EABBF-E519-4BA6-A311-134E4A38E35E}"/>
                </a:ext>
              </a:extLst>
            </p:cNvPr>
            <p:cNvSpPr/>
            <p:nvPr/>
          </p:nvSpPr>
          <p:spPr>
            <a:xfrm>
              <a:off x="8073452" y="4700886"/>
              <a:ext cx="396523" cy="14621"/>
            </a:xfrm>
            <a:custGeom>
              <a:avLst/>
              <a:gdLst>
                <a:gd name="connsiteX0" fmla="*/ 0 w 396523"/>
                <a:gd name="connsiteY0" fmla="*/ 0 h 14621"/>
                <a:gd name="connsiteX1" fmla="*/ 396524 w 396523"/>
                <a:gd name="connsiteY1" fmla="*/ 0 h 14621"/>
              </a:gdLst>
              <a:ahLst/>
              <a:cxnLst>
                <a:cxn ang="0">
                  <a:pos x="connsiteX0" y="connsiteY0"/>
                </a:cxn>
                <a:cxn ang="0">
                  <a:pos x="connsiteX1" y="connsiteY1"/>
                </a:cxn>
              </a:cxnLst>
              <a:rect l="l" t="t" r="r" b="b"/>
              <a:pathLst>
                <a:path w="396523" h="14621">
                  <a:moveTo>
                    <a:pt x="0" y="0"/>
                  </a:moveTo>
                  <a:lnTo>
                    <a:pt x="396524" y="0"/>
                  </a:lnTo>
                </a:path>
              </a:pathLst>
            </a:custGeom>
            <a:ln w="14598" cap="rnd">
              <a:solidFill>
                <a:srgbClr val="0BA157"/>
              </a:solidFill>
              <a:prstDash val="solid"/>
              <a:round/>
            </a:ln>
          </p:spPr>
          <p:txBody>
            <a:bodyPr rtlCol="0" anchor="ctr"/>
            <a:lstStyle/>
            <a:p>
              <a:endParaRPr lang="fr-FR" sz="1350"/>
            </a:p>
          </p:txBody>
        </p:sp>
        <p:sp>
          <p:nvSpPr>
            <p:cNvPr id="138" name="Forme libre : forme 137">
              <a:extLst>
                <a:ext uri="{FF2B5EF4-FFF2-40B4-BE49-F238E27FC236}">
                  <a16:creationId xmlns:a16="http://schemas.microsoft.com/office/drawing/2014/main" id="{943EB7F0-D33B-4028-BC66-737F8B0ED36A}"/>
                </a:ext>
              </a:extLst>
            </p:cNvPr>
            <p:cNvSpPr/>
            <p:nvPr/>
          </p:nvSpPr>
          <p:spPr>
            <a:xfrm>
              <a:off x="7863348" y="46315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9" name="Forme libre : forme 138">
              <a:extLst>
                <a:ext uri="{FF2B5EF4-FFF2-40B4-BE49-F238E27FC236}">
                  <a16:creationId xmlns:a16="http://schemas.microsoft.com/office/drawing/2014/main" id="{CE4A2413-A8F8-4FE1-8EAC-005AC5E42C6F}"/>
                </a:ext>
              </a:extLst>
            </p:cNvPr>
            <p:cNvSpPr/>
            <p:nvPr/>
          </p:nvSpPr>
          <p:spPr>
            <a:xfrm>
              <a:off x="7900778" y="4673691"/>
              <a:ext cx="128226" cy="128226"/>
            </a:xfrm>
            <a:custGeom>
              <a:avLst/>
              <a:gdLst>
                <a:gd name="connsiteX0" fmla="*/ 0 w 128226"/>
                <a:gd name="connsiteY0" fmla="*/ 0 h 128226"/>
                <a:gd name="connsiteX1" fmla="*/ 128227 w 128226"/>
                <a:gd name="connsiteY1" fmla="*/ 128227 h 128226"/>
              </a:gdLst>
              <a:ahLst/>
              <a:cxnLst>
                <a:cxn ang="0">
                  <a:pos x="connsiteX0" y="connsiteY0"/>
                </a:cxn>
                <a:cxn ang="0">
                  <a:pos x="connsiteX1" y="connsiteY1"/>
                </a:cxn>
              </a:cxnLst>
              <a:rect l="l" t="t" r="r" b="b"/>
              <a:pathLst>
                <a:path w="128226" h="128226">
                  <a:moveTo>
                    <a:pt x="0" y="0"/>
                  </a:moveTo>
                  <a:lnTo>
                    <a:pt x="128227" y="128227"/>
                  </a:lnTo>
                </a:path>
              </a:pathLst>
            </a:custGeom>
            <a:ln w="14598" cap="rnd">
              <a:solidFill>
                <a:srgbClr val="0BA157"/>
              </a:solidFill>
              <a:prstDash val="solid"/>
              <a:round/>
            </a:ln>
          </p:spPr>
          <p:txBody>
            <a:bodyPr rtlCol="0" anchor="ctr"/>
            <a:lstStyle/>
            <a:p>
              <a:endParaRPr lang="fr-FR" sz="1350"/>
            </a:p>
          </p:txBody>
        </p:sp>
        <p:sp>
          <p:nvSpPr>
            <p:cNvPr id="140" name="Forme libre : forme 139">
              <a:extLst>
                <a:ext uri="{FF2B5EF4-FFF2-40B4-BE49-F238E27FC236}">
                  <a16:creationId xmlns:a16="http://schemas.microsoft.com/office/drawing/2014/main" id="{46342FE7-0D05-4AA4-A76A-89497AA144CF}"/>
                </a:ext>
              </a:extLst>
            </p:cNvPr>
            <p:cNvSpPr/>
            <p:nvPr/>
          </p:nvSpPr>
          <p:spPr>
            <a:xfrm>
              <a:off x="8029004" y="4804257"/>
              <a:ext cx="152205" cy="14621"/>
            </a:xfrm>
            <a:custGeom>
              <a:avLst/>
              <a:gdLst>
                <a:gd name="connsiteX0" fmla="*/ 152205 w 152205"/>
                <a:gd name="connsiteY0" fmla="*/ 0 h 14621"/>
                <a:gd name="connsiteX1" fmla="*/ 0 w 152205"/>
                <a:gd name="connsiteY1" fmla="*/ 0 h 14621"/>
              </a:gdLst>
              <a:ahLst/>
              <a:cxnLst>
                <a:cxn ang="0">
                  <a:pos x="connsiteX0" y="connsiteY0"/>
                </a:cxn>
                <a:cxn ang="0">
                  <a:pos x="connsiteX1" y="connsiteY1"/>
                </a:cxn>
              </a:cxnLst>
              <a:rect l="l" t="t" r="r" b="b"/>
              <a:pathLst>
                <a:path w="152205" h="14621">
                  <a:moveTo>
                    <a:pt x="152205" y="0"/>
                  </a:moveTo>
                  <a:lnTo>
                    <a:pt x="0" y="0"/>
                  </a:lnTo>
                </a:path>
              </a:pathLst>
            </a:custGeom>
            <a:ln w="14598" cap="rnd">
              <a:solidFill>
                <a:srgbClr val="0BA157"/>
              </a:solidFill>
              <a:prstDash val="solid"/>
              <a:round/>
            </a:ln>
          </p:spPr>
          <p:txBody>
            <a:bodyPr rtlCol="0" anchor="ctr"/>
            <a:lstStyle/>
            <a:p>
              <a:endParaRPr lang="fr-FR" sz="1350"/>
            </a:p>
          </p:txBody>
        </p:sp>
        <p:sp>
          <p:nvSpPr>
            <p:cNvPr id="141" name="Forme libre : forme 140">
              <a:extLst>
                <a:ext uri="{FF2B5EF4-FFF2-40B4-BE49-F238E27FC236}">
                  <a16:creationId xmlns:a16="http://schemas.microsoft.com/office/drawing/2014/main" id="{AE6C78FE-1A1A-4B9A-83D5-8E08DCE4BC01}"/>
                </a:ext>
              </a:extLst>
            </p:cNvPr>
            <p:cNvSpPr/>
            <p:nvPr/>
          </p:nvSpPr>
          <p:spPr>
            <a:xfrm>
              <a:off x="9535705" y="45666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42" name="Forme libre : forme 141">
              <a:extLst>
                <a:ext uri="{FF2B5EF4-FFF2-40B4-BE49-F238E27FC236}">
                  <a16:creationId xmlns:a16="http://schemas.microsoft.com/office/drawing/2014/main" id="{39818A72-3357-47BD-9758-9FEEBE27E3BA}"/>
                </a:ext>
              </a:extLst>
            </p:cNvPr>
            <p:cNvSpPr/>
            <p:nvPr/>
          </p:nvSpPr>
          <p:spPr>
            <a:xfrm>
              <a:off x="9839824" y="45666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43" name="Forme libre : forme 142">
              <a:extLst>
                <a:ext uri="{FF2B5EF4-FFF2-40B4-BE49-F238E27FC236}">
                  <a16:creationId xmlns:a16="http://schemas.microsoft.com/office/drawing/2014/main" id="{C4A88524-B341-4961-A396-FD3743FDC40E}"/>
                </a:ext>
              </a:extLst>
            </p:cNvPr>
            <p:cNvSpPr/>
            <p:nvPr/>
          </p:nvSpPr>
          <p:spPr>
            <a:xfrm>
              <a:off x="9561439" y="4504525"/>
              <a:ext cx="14621" cy="65794"/>
            </a:xfrm>
            <a:custGeom>
              <a:avLst/>
              <a:gdLst>
                <a:gd name="connsiteX0" fmla="*/ 0 w 14621"/>
                <a:gd name="connsiteY0" fmla="*/ 0 h 65794"/>
                <a:gd name="connsiteX1" fmla="*/ 0 w 14621"/>
                <a:gd name="connsiteY1" fmla="*/ 65795 h 65794"/>
              </a:gdLst>
              <a:ahLst/>
              <a:cxnLst>
                <a:cxn ang="0">
                  <a:pos x="connsiteX0" y="connsiteY0"/>
                </a:cxn>
                <a:cxn ang="0">
                  <a:pos x="connsiteX1" y="connsiteY1"/>
                </a:cxn>
              </a:cxnLst>
              <a:rect l="l" t="t" r="r" b="b"/>
              <a:pathLst>
                <a:path w="14621" h="65794">
                  <a:moveTo>
                    <a:pt x="0" y="0"/>
                  </a:moveTo>
                  <a:lnTo>
                    <a:pt x="0" y="65795"/>
                  </a:lnTo>
                </a:path>
              </a:pathLst>
            </a:custGeom>
            <a:ln w="14598" cap="rnd">
              <a:solidFill>
                <a:srgbClr val="0BA157"/>
              </a:solidFill>
              <a:prstDash val="solid"/>
              <a:round/>
            </a:ln>
          </p:spPr>
          <p:txBody>
            <a:bodyPr rtlCol="0" anchor="ctr"/>
            <a:lstStyle/>
            <a:p>
              <a:endParaRPr lang="fr-FR" sz="1350"/>
            </a:p>
          </p:txBody>
        </p:sp>
        <p:sp>
          <p:nvSpPr>
            <p:cNvPr id="144" name="Forme libre : forme 143">
              <a:extLst>
                <a:ext uri="{FF2B5EF4-FFF2-40B4-BE49-F238E27FC236}">
                  <a16:creationId xmlns:a16="http://schemas.microsoft.com/office/drawing/2014/main" id="{495C9C33-9385-432C-8BAE-9B9B3931B387}"/>
                </a:ext>
              </a:extLst>
            </p:cNvPr>
            <p:cNvSpPr/>
            <p:nvPr/>
          </p:nvSpPr>
          <p:spPr>
            <a:xfrm>
              <a:off x="9690250" y="427307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45" name="Forme libre : forme 144">
              <a:extLst>
                <a:ext uri="{FF2B5EF4-FFF2-40B4-BE49-F238E27FC236}">
                  <a16:creationId xmlns:a16="http://schemas.microsoft.com/office/drawing/2014/main" id="{52EE80C1-75F6-4E08-B546-B8CA54532B7D}"/>
                </a:ext>
              </a:extLst>
            </p:cNvPr>
            <p:cNvSpPr/>
            <p:nvPr/>
          </p:nvSpPr>
          <p:spPr>
            <a:xfrm>
              <a:off x="9715983" y="4233158"/>
              <a:ext cx="14621" cy="43570"/>
            </a:xfrm>
            <a:custGeom>
              <a:avLst/>
              <a:gdLst>
                <a:gd name="connsiteX0" fmla="*/ 0 w 14621"/>
                <a:gd name="connsiteY0" fmla="*/ 0 h 43570"/>
                <a:gd name="connsiteX1" fmla="*/ 0 w 14621"/>
                <a:gd name="connsiteY1" fmla="*/ 43571 h 43570"/>
              </a:gdLst>
              <a:ahLst/>
              <a:cxnLst>
                <a:cxn ang="0">
                  <a:pos x="connsiteX0" y="connsiteY0"/>
                </a:cxn>
                <a:cxn ang="0">
                  <a:pos x="connsiteX1" y="connsiteY1"/>
                </a:cxn>
              </a:cxnLst>
              <a:rect l="l" t="t" r="r" b="b"/>
              <a:pathLst>
                <a:path w="14621" h="43570">
                  <a:moveTo>
                    <a:pt x="0" y="0"/>
                  </a:moveTo>
                  <a:lnTo>
                    <a:pt x="0" y="43571"/>
                  </a:lnTo>
                </a:path>
              </a:pathLst>
            </a:custGeom>
            <a:ln w="14598" cap="rnd">
              <a:solidFill>
                <a:srgbClr val="0BA157"/>
              </a:solidFill>
              <a:prstDash val="solid"/>
              <a:round/>
            </a:ln>
          </p:spPr>
          <p:txBody>
            <a:bodyPr rtlCol="0" anchor="ctr"/>
            <a:lstStyle/>
            <a:p>
              <a:endParaRPr lang="fr-FR" sz="1350"/>
            </a:p>
          </p:txBody>
        </p:sp>
        <p:sp>
          <p:nvSpPr>
            <p:cNvPr id="146" name="Forme libre : forme 145">
              <a:extLst>
                <a:ext uri="{FF2B5EF4-FFF2-40B4-BE49-F238E27FC236}">
                  <a16:creationId xmlns:a16="http://schemas.microsoft.com/office/drawing/2014/main" id="{6F5ACB56-5CDE-438E-9C88-8DE1B4709EBC}"/>
                </a:ext>
              </a:extLst>
            </p:cNvPr>
            <p:cNvSpPr/>
            <p:nvPr/>
          </p:nvSpPr>
          <p:spPr>
            <a:xfrm>
              <a:off x="9715983" y="3810317"/>
              <a:ext cx="14621" cy="98838"/>
            </a:xfrm>
            <a:custGeom>
              <a:avLst/>
              <a:gdLst>
                <a:gd name="connsiteX0" fmla="*/ 0 w 14621"/>
                <a:gd name="connsiteY0" fmla="*/ 0 h 98838"/>
                <a:gd name="connsiteX1" fmla="*/ 0 w 14621"/>
                <a:gd name="connsiteY1" fmla="*/ 98838 h 98838"/>
              </a:gdLst>
              <a:ahLst/>
              <a:cxnLst>
                <a:cxn ang="0">
                  <a:pos x="connsiteX0" y="connsiteY0"/>
                </a:cxn>
                <a:cxn ang="0">
                  <a:pos x="connsiteX1" y="connsiteY1"/>
                </a:cxn>
              </a:cxnLst>
              <a:rect l="l" t="t" r="r" b="b"/>
              <a:pathLst>
                <a:path w="14621" h="98838">
                  <a:moveTo>
                    <a:pt x="0" y="0"/>
                  </a:moveTo>
                  <a:lnTo>
                    <a:pt x="0" y="98838"/>
                  </a:lnTo>
                </a:path>
              </a:pathLst>
            </a:custGeom>
            <a:ln w="14598" cap="rnd">
              <a:solidFill>
                <a:srgbClr val="0BA157"/>
              </a:solidFill>
              <a:prstDash val="solid"/>
              <a:round/>
            </a:ln>
          </p:spPr>
          <p:txBody>
            <a:bodyPr rtlCol="0" anchor="ctr"/>
            <a:lstStyle/>
            <a:p>
              <a:endParaRPr lang="fr-FR" sz="1350"/>
            </a:p>
          </p:txBody>
        </p:sp>
        <p:sp>
          <p:nvSpPr>
            <p:cNvPr id="147" name="Forme libre : forme 146">
              <a:extLst>
                <a:ext uri="{FF2B5EF4-FFF2-40B4-BE49-F238E27FC236}">
                  <a16:creationId xmlns:a16="http://schemas.microsoft.com/office/drawing/2014/main" id="{A01BC4CC-8D91-48D2-95DA-6F8ECB3D215E}"/>
                </a:ext>
              </a:extLst>
            </p:cNvPr>
            <p:cNvSpPr/>
            <p:nvPr/>
          </p:nvSpPr>
          <p:spPr>
            <a:xfrm>
              <a:off x="9915999" y="44608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48" name="Forme libre : forme 147">
              <a:extLst>
                <a:ext uri="{FF2B5EF4-FFF2-40B4-BE49-F238E27FC236}">
                  <a16:creationId xmlns:a16="http://schemas.microsoft.com/office/drawing/2014/main" id="{524C96D5-0178-47D5-9A0B-F5EF676861DE}"/>
                </a:ext>
              </a:extLst>
            </p:cNvPr>
            <p:cNvSpPr/>
            <p:nvPr/>
          </p:nvSpPr>
          <p:spPr>
            <a:xfrm>
              <a:off x="9941733" y="4448234"/>
              <a:ext cx="14621" cy="16083"/>
            </a:xfrm>
            <a:custGeom>
              <a:avLst/>
              <a:gdLst>
                <a:gd name="connsiteX0" fmla="*/ 0 w 14621"/>
                <a:gd name="connsiteY0" fmla="*/ 0 h 16083"/>
                <a:gd name="connsiteX1" fmla="*/ 0 w 14621"/>
                <a:gd name="connsiteY1" fmla="*/ 16083 h 16083"/>
              </a:gdLst>
              <a:ahLst/>
              <a:cxnLst>
                <a:cxn ang="0">
                  <a:pos x="connsiteX0" y="connsiteY0"/>
                </a:cxn>
                <a:cxn ang="0">
                  <a:pos x="connsiteX1" y="connsiteY1"/>
                </a:cxn>
              </a:cxnLst>
              <a:rect l="l" t="t" r="r" b="b"/>
              <a:pathLst>
                <a:path w="14621" h="16083">
                  <a:moveTo>
                    <a:pt x="0" y="0"/>
                  </a:moveTo>
                  <a:lnTo>
                    <a:pt x="0" y="16083"/>
                  </a:lnTo>
                </a:path>
              </a:pathLst>
            </a:custGeom>
            <a:ln w="14598" cap="rnd">
              <a:solidFill>
                <a:srgbClr val="0BA157"/>
              </a:solidFill>
              <a:prstDash val="solid"/>
              <a:round/>
            </a:ln>
          </p:spPr>
          <p:txBody>
            <a:bodyPr rtlCol="0" anchor="ctr"/>
            <a:lstStyle/>
            <a:p>
              <a:endParaRPr lang="fr-FR" sz="1350"/>
            </a:p>
          </p:txBody>
        </p:sp>
        <p:sp>
          <p:nvSpPr>
            <p:cNvPr id="149" name="Forme libre : forme 148">
              <a:extLst>
                <a:ext uri="{FF2B5EF4-FFF2-40B4-BE49-F238E27FC236}">
                  <a16:creationId xmlns:a16="http://schemas.microsoft.com/office/drawing/2014/main" id="{45A1D592-4B3A-4649-A1B6-FF6A1BD67F98}"/>
                </a:ext>
              </a:extLst>
            </p:cNvPr>
            <p:cNvSpPr/>
            <p:nvPr/>
          </p:nvSpPr>
          <p:spPr>
            <a:xfrm>
              <a:off x="9780608" y="4504525"/>
              <a:ext cx="84948" cy="84948"/>
            </a:xfrm>
            <a:custGeom>
              <a:avLst/>
              <a:gdLst>
                <a:gd name="connsiteX0" fmla="*/ 0 w 84948"/>
                <a:gd name="connsiteY0" fmla="*/ 0 h 84948"/>
                <a:gd name="connsiteX1" fmla="*/ 84948 w 84948"/>
                <a:gd name="connsiteY1" fmla="*/ 84948 h 84948"/>
              </a:gdLst>
              <a:ahLst/>
              <a:cxnLst>
                <a:cxn ang="0">
                  <a:pos x="connsiteX0" y="connsiteY0"/>
                </a:cxn>
                <a:cxn ang="0">
                  <a:pos x="connsiteX1" y="connsiteY1"/>
                </a:cxn>
              </a:cxnLst>
              <a:rect l="l" t="t" r="r" b="b"/>
              <a:pathLst>
                <a:path w="84948" h="84948">
                  <a:moveTo>
                    <a:pt x="0" y="0"/>
                  </a:moveTo>
                  <a:lnTo>
                    <a:pt x="84948" y="84948"/>
                  </a:lnTo>
                </a:path>
              </a:pathLst>
            </a:custGeom>
            <a:ln w="14598" cap="rnd">
              <a:solidFill>
                <a:srgbClr val="0BA157"/>
              </a:solidFill>
              <a:prstDash val="solid"/>
              <a:round/>
            </a:ln>
          </p:spPr>
          <p:txBody>
            <a:bodyPr rtlCol="0" anchor="ctr"/>
            <a:lstStyle/>
            <a:p>
              <a:endParaRPr lang="fr-FR" sz="1350"/>
            </a:p>
          </p:txBody>
        </p:sp>
        <p:sp>
          <p:nvSpPr>
            <p:cNvPr id="150" name="Forme libre : forme 149">
              <a:extLst>
                <a:ext uri="{FF2B5EF4-FFF2-40B4-BE49-F238E27FC236}">
                  <a16:creationId xmlns:a16="http://schemas.microsoft.com/office/drawing/2014/main" id="{70AABA05-F80B-46D8-ACB8-A7CC7599AAA9}"/>
                </a:ext>
              </a:extLst>
            </p:cNvPr>
            <p:cNvSpPr/>
            <p:nvPr/>
          </p:nvSpPr>
          <p:spPr>
            <a:xfrm>
              <a:off x="9793036" y="4298807"/>
              <a:ext cx="149134" cy="149281"/>
            </a:xfrm>
            <a:custGeom>
              <a:avLst/>
              <a:gdLst>
                <a:gd name="connsiteX0" fmla="*/ 0 w 149134"/>
                <a:gd name="connsiteY0" fmla="*/ 0 h 149281"/>
                <a:gd name="connsiteX1" fmla="*/ 149135 w 149134"/>
                <a:gd name="connsiteY1" fmla="*/ 149281 h 149281"/>
              </a:gdLst>
              <a:ahLst/>
              <a:cxnLst>
                <a:cxn ang="0">
                  <a:pos x="connsiteX0" y="connsiteY0"/>
                </a:cxn>
                <a:cxn ang="0">
                  <a:pos x="connsiteX1" y="connsiteY1"/>
                </a:cxn>
              </a:cxnLst>
              <a:rect l="l" t="t" r="r" b="b"/>
              <a:pathLst>
                <a:path w="149134" h="149281">
                  <a:moveTo>
                    <a:pt x="0" y="0"/>
                  </a:moveTo>
                  <a:lnTo>
                    <a:pt x="149135" y="149281"/>
                  </a:lnTo>
                </a:path>
              </a:pathLst>
            </a:custGeom>
            <a:ln w="14598" cap="rnd">
              <a:solidFill>
                <a:srgbClr val="0BA157"/>
              </a:solidFill>
              <a:prstDash val="solid"/>
              <a:round/>
            </a:ln>
          </p:spPr>
          <p:txBody>
            <a:bodyPr rtlCol="0" anchor="ctr"/>
            <a:lstStyle/>
            <a:p>
              <a:endParaRPr lang="fr-FR" sz="1350"/>
            </a:p>
          </p:txBody>
        </p:sp>
        <p:sp>
          <p:nvSpPr>
            <p:cNvPr id="151" name="Forme libre : forme 150">
              <a:extLst>
                <a:ext uri="{FF2B5EF4-FFF2-40B4-BE49-F238E27FC236}">
                  <a16:creationId xmlns:a16="http://schemas.microsoft.com/office/drawing/2014/main" id="{32F38DF5-0A1E-4C1B-BB9F-6B96A6CE5FF0}"/>
                </a:ext>
              </a:extLst>
            </p:cNvPr>
            <p:cNvSpPr/>
            <p:nvPr/>
          </p:nvSpPr>
          <p:spPr>
            <a:xfrm>
              <a:off x="9561439" y="4504525"/>
              <a:ext cx="219169" cy="14621"/>
            </a:xfrm>
            <a:custGeom>
              <a:avLst/>
              <a:gdLst>
                <a:gd name="connsiteX0" fmla="*/ 0 w 219169"/>
                <a:gd name="connsiteY0" fmla="*/ 0 h 14621"/>
                <a:gd name="connsiteX1" fmla="*/ 219170 w 219169"/>
                <a:gd name="connsiteY1" fmla="*/ 0 h 14621"/>
              </a:gdLst>
              <a:ahLst/>
              <a:cxnLst>
                <a:cxn ang="0">
                  <a:pos x="connsiteX0" y="connsiteY0"/>
                </a:cxn>
                <a:cxn ang="0">
                  <a:pos x="connsiteX1" y="connsiteY1"/>
                </a:cxn>
              </a:cxnLst>
              <a:rect l="l" t="t" r="r" b="b"/>
              <a:pathLst>
                <a:path w="219169" h="14621">
                  <a:moveTo>
                    <a:pt x="0" y="0"/>
                  </a:moveTo>
                  <a:lnTo>
                    <a:pt x="219170" y="0"/>
                  </a:lnTo>
                </a:path>
              </a:pathLst>
            </a:custGeom>
            <a:ln w="14598" cap="rnd">
              <a:solidFill>
                <a:srgbClr val="0BA157"/>
              </a:solidFill>
              <a:prstDash val="solid"/>
              <a:round/>
            </a:ln>
          </p:spPr>
          <p:txBody>
            <a:bodyPr rtlCol="0" anchor="ctr"/>
            <a:lstStyle/>
            <a:p>
              <a:endParaRPr lang="fr-FR" sz="1350"/>
            </a:p>
          </p:txBody>
        </p:sp>
        <p:sp>
          <p:nvSpPr>
            <p:cNvPr id="152" name="Forme libre : forme 151">
              <a:extLst>
                <a:ext uri="{FF2B5EF4-FFF2-40B4-BE49-F238E27FC236}">
                  <a16:creationId xmlns:a16="http://schemas.microsoft.com/office/drawing/2014/main" id="{140E697B-7036-40CB-A702-123F48272AAB}"/>
                </a:ext>
              </a:extLst>
            </p:cNvPr>
            <p:cNvSpPr/>
            <p:nvPr/>
          </p:nvSpPr>
          <p:spPr>
            <a:xfrm>
              <a:off x="9719054" y="4298807"/>
              <a:ext cx="73982" cy="14621"/>
            </a:xfrm>
            <a:custGeom>
              <a:avLst/>
              <a:gdLst>
                <a:gd name="connsiteX0" fmla="*/ 0 w 73982"/>
                <a:gd name="connsiteY0" fmla="*/ 0 h 14621"/>
                <a:gd name="connsiteX1" fmla="*/ 73983 w 73982"/>
                <a:gd name="connsiteY1" fmla="*/ 0 h 14621"/>
              </a:gdLst>
              <a:ahLst/>
              <a:cxnLst>
                <a:cxn ang="0">
                  <a:pos x="connsiteX0" y="connsiteY0"/>
                </a:cxn>
                <a:cxn ang="0">
                  <a:pos x="connsiteX1" y="connsiteY1"/>
                </a:cxn>
              </a:cxnLst>
              <a:rect l="l" t="t" r="r" b="b"/>
              <a:pathLst>
                <a:path w="73982" h="14621">
                  <a:moveTo>
                    <a:pt x="0" y="0"/>
                  </a:moveTo>
                  <a:lnTo>
                    <a:pt x="73983" y="0"/>
                  </a:lnTo>
                </a:path>
              </a:pathLst>
            </a:custGeom>
            <a:ln w="14598" cap="rnd">
              <a:solidFill>
                <a:srgbClr val="0BA157"/>
              </a:solidFill>
              <a:prstDash val="solid"/>
              <a:round/>
            </a:ln>
          </p:spPr>
          <p:txBody>
            <a:bodyPr rtlCol="0" anchor="ctr"/>
            <a:lstStyle/>
            <a:p>
              <a:endParaRPr lang="fr-FR" sz="1350"/>
            </a:p>
          </p:txBody>
        </p:sp>
        <p:sp>
          <p:nvSpPr>
            <p:cNvPr id="153" name="Forme libre : forme 152">
              <a:extLst>
                <a:ext uri="{FF2B5EF4-FFF2-40B4-BE49-F238E27FC236}">
                  <a16:creationId xmlns:a16="http://schemas.microsoft.com/office/drawing/2014/main" id="{C44234CC-74EE-4450-994E-9EBFC9EAA38F}"/>
                </a:ext>
              </a:extLst>
            </p:cNvPr>
            <p:cNvSpPr/>
            <p:nvPr/>
          </p:nvSpPr>
          <p:spPr>
            <a:xfrm>
              <a:off x="9634105" y="46071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54" name="Forme libre : forme 153">
              <a:extLst>
                <a:ext uri="{FF2B5EF4-FFF2-40B4-BE49-F238E27FC236}">
                  <a16:creationId xmlns:a16="http://schemas.microsoft.com/office/drawing/2014/main" id="{9D844521-55E1-4C0D-9301-D14F966521B7}"/>
                </a:ext>
              </a:extLst>
            </p:cNvPr>
            <p:cNvSpPr/>
            <p:nvPr/>
          </p:nvSpPr>
          <p:spPr>
            <a:xfrm>
              <a:off x="9874329" y="482618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55" name="Forme libre : forme 154">
              <a:extLst>
                <a:ext uri="{FF2B5EF4-FFF2-40B4-BE49-F238E27FC236}">
                  <a16:creationId xmlns:a16="http://schemas.microsoft.com/office/drawing/2014/main" id="{716D19D9-F740-4279-B4FF-3CA9F6326349}"/>
                </a:ext>
              </a:extLst>
            </p:cNvPr>
            <p:cNvSpPr/>
            <p:nvPr/>
          </p:nvSpPr>
          <p:spPr>
            <a:xfrm>
              <a:off x="10043934" y="484592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56" name="Forme libre : forme 155">
              <a:extLst>
                <a:ext uri="{FF2B5EF4-FFF2-40B4-BE49-F238E27FC236}">
                  <a16:creationId xmlns:a16="http://schemas.microsoft.com/office/drawing/2014/main" id="{BFDEC23E-785A-439E-B5BB-871E1CAD11B1}"/>
                </a:ext>
              </a:extLst>
            </p:cNvPr>
            <p:cNvSpPr/>
            <p:nvPr/>
          </p:nvSpPr>
          <p:spPr>
            <a:xfrm>
              <a:off x="10069667" y="4748551"/>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157" name="Forme libre : forme 156">
              <a:extLst>
                <a:ext uri="{FF2B5EF4-FFF2-40B4-BE49-F238E27FC236}">
                  <a16:creationId xmlns:a16="http://schemas.microsoft.com/office/drawing/2014/main" id="{DA8CB302-9E14-4B28-A54A-9BDB8E3BDBE0}"/>
                </a:ext>
              </a:extLst>
            </p:cNvPr>
            <p:cNvSpPr/>
            <p:nvPr/>
          </p:nvSpPr>
          <p:spPr>
            <a:xfrm>
              <a:off x="9949189" y="487502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58" name="Forme libre : forme 157">
              <a:extLst>
                <a:ext uri="{FF2B5EF4-FFF2-40B4-BE49-F238E27FC236}">
                  <a16:creationId xmlns:a16="http://schemas.microsoft.com/office/drawing/2014/main" id="{7A97F182-F9FC-43C4-9051-3785C70CF42C}"/>
                </a:ext>
              </a:extLst>
            </p:cNvPr>
            <p:cNvSpPr/>
            <p:nvPr/>
          </p:nvSpPr>
          <p:spPr>
            <a:xfrm>
              <a:off x="9974922" y="4748551"/>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159" name="Forme libre : forme 158">
              <a:extLst>
                <a:ext uri="{FF2B5EF4-FFF2-40B4-BE49-F238E27FC236}">
                  <a16:creationId xmlns:a16="http://schemas.microsoft.com/office/drawing/2014/main" id="{A345AC54-6F23-42F2-B89D-1B71A7081DF1}"/>
                </a:ext>
              </a:extLst>
            </p:cNvPr>
            <p:cNvSpPr/>
            <p:nvPr/>
          </p:nvSpPr>
          <p:spPr>
            <a:xfrm>
              <a:off x="9671535" y="4649128"/>
              <a:ext cx="100008" cy="100154"/>
            </a:xfrm>
            <a:custGeom>
              <a:avLst/>
              <a:gdLst>
                <a:gd name="connsiteX0" fmla="*/ 0 w 100008"/>
                <a:gd name="connsiteY0" fmla="*/ 0 h 100154"/>
                <a:gd name="connsiteX1" fmla="*/ 100008 w 100008"/>
                <a:gd name="connsiteY1" fmla="*/ 100154 h 100154"/>
              </a:gdLst>
              <a:ahLst/>
              <a:cxnLst>
                <a:cxn ang="0">
                  <a:pos x="connsiteX0" y="connsiteY0"/>
                </a:cxn>
                <a:cxn ang="0">
                  <a:pos x="connsiteX1" y="connsiteY1"/>
                </a:cxn>
              </a:cxnLst>
              <a:rect l="l" t="t" r="r" b="b"/>
              <a:pathLst>
                <a:path w="100008" h="100154">
                  <a:moveTo>
                    <a:pt x="0" y="0"/>
                  </a:moveTo>
                  <a:lnTo>
                    <a:pt x="100008" y="100154"/>
                  </a:lnTo>
                </a:path>
              </a:pathLst>
            </a:custGeom>
            <a:ln w="14598" cap="rnd">
              <a:solidFill>
                <a:srgbClr val="0BA157"/>
              </a:solidFill>
              <a:prstDash val="solid"/>
              <a:round/>
            </a:ln>
          </p:spPr>
          <p:txBody>
            <a:bodyPr rtlCol="0" anchor="ctr"/>
            <a:lstStyle/>
            <a:p>
              <a:endParaRPr lang="fr-FR" sz="1350"/>
            </a:p>
          </p:txBody>
        </p:sp>
        <p:sp>
          <p:nvSpPr>
            <p:cNvPr id="160" name="Forme libre : forme 159">
              <a:extLst>
                <a:ext uri="{FF2B5EF4-FFF2-40B4-BE49-F238E27FC236}">
                  <a16:creationId xmlns:a16="http://schemas.microsoft.com/office/drawing/2014/main" id="{18370B75-F042-4DE4-A278-6194D0567750}"/>
                </a:ext>
              </a:extLst>
            </p:cNvPr>
            <p:cNvSpPr/>
            <p:nvPr/>
          </p:nvSpPr>
          <p:spPr>
            <a:xfrm>
              <a:off x="10142334" y="458947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1" name="Forme libre : forme 160">
              <a:extLst>
                <a:ext uri="{FF2B5EF4-FFF2-40B4-BE49-F238E27FC236}">
                  <a16:creationId xmlns:a16="http://schemas.microsoft.com/office/drawing/2014/main" id="{9D3915E0-A73A-4F69-A154-2862BD356345}"/>
                </a:ext>
              </a:extLst>
            </p:cNvPr>
            <p:cNvSpPr/>
            <p:nvPr/>
          </p:nvSpPr>
          <p:spPr>
            <a:xfrm>
              <a:off x="10168067" y="4620617"/>
              <a:ext cx="14621" cy="127934"/>
            </a:xfrm>
            <a:custGeom>
              <a:avLst/>
              <a:gdLst>
                <a:gd name="connsiteX0" fmla="*/ 0 w 14621"/>
                <a:gd name="connsiteY0" fmla="*/ 127934 h 127934"/>
                <a:gd name="connsiteX1" fmla="*/ 0 w 14621"/>
                <a:gd name="connsiteY1" fmla="*/ 0 h 127934"/>
              </a:gdLst>
              <a:ahLst/>
              <a:cxnLst>
                <a:cxn ang="0">
                  <a:pos x="connsiteX0" y="connsiteY0"/>
                </a:cxn>
                <a:cxn ang="0">
                  <a:pos x="connsiteX1" y="connsiteY1"/>
                </a:cxn>
              </a:cxnLst>
              <a:rect l="l" t="t" r="r" b="b"/>
              <a:pathLst>
                <a:path w="14621" h="127934">
                  <a:moveTo>
                    <a:pt x="0" y="127934"/>
                  </a:moveTo>
                  <a:lnTo>
                    <a:pt x="0" y="0"/>
                  </a:lnTo>
                </a:path>
              </a:pathLst>
            </a:custGeom>
            <a:ln w="14598" cap="rnd">
              <a:solidFill>
                <a:srgbClr val="0BA157"/>
              </a:solidFill>
              <a:prstDash val="solid"/>
              <a:round/>
            </a:ln>
          </p:spPr>
          <p:txBody>
            <a:bodyPr rtlCol="0" anchor="ctr"/>
            <a:lstStyle/>
            <a:p>
              <a:endParaRPr lang="fr-FR" sz="1350"/>
            </a:p>
          </p:txBody>
        </p:sp>
        <p:sp>
          <p:nvSpPr>
            <p:cNvPr id="162" name="Forme libre : forme 161">
              <a:extLst>
                <a:ext uri="{FF2B5EF4-FFF2-40B4-BE49-F238E27FC236}">
                  <a16:creationId xmlns:a16="http://schemas.microsoft.com/office/drawing/2014/main" id="{4B5C8487-FF48-4B05-A429-A00D68BF842A}"/>
                </a:ext>
              </a:extLst>
            </p:cNvPr>
            <p:cNvSpPr/>
            <p:nvPr/>
          </p:nvSpPr>
          <p:spPr>
            <a:xfrm>
              <a:off x="9771543" y="4748551"/>
              <a:ext cx="396523" cy="14621"/>
            </a:xfrm>
            <a:custGeom>
              <a:avLst/>
              <a:gdLst>
                <a:gd name="connsiteX0" fmla="*/ 0 w 396523"/>
                <a:gd name="connsiteY0" fmla="*/ 0 h 14621"/>
                <a:gd name="connsiteX1" fmla="*/ 396524 w 396523"/>
                <a:gd name="connsiteY1" fmla="*/ 0 h 14621"/>
              </a:gdLst>
              <a:ahLst/>
              <a:cxnLst>
                <a:cxn ang="0">
                  <a:pos x="connsiteX0" y="connsiteY0"/>
                </a:cxn>
                <a:cxn ang="0">
                  <a:pos x="connsiteX1" y="connsiteY1"/>
                </a:cxn>
              </a:cxnLst>
              <a:rect l="l" t="t" r="r" b="b"/>
              <a:pathLst>
                <a:path w="396523" h="14621">
                  <a:moveTo>
                    <a:pt x="0" y="0"/>
                  </a:moveTo>
                  <a:lnTo>
                    <a:pt x="396524" y="0"/>
                  </a:lnTo>
                </a:path>
              </a:pathLst>
            </a:custGeom>
            <a:ln w="14598" cap="rnd">
              <a:solidFill>
                <a:srgbClr val="0BA157"/>
              </a:solidFill>
              <a:prstDash val="solid"/>
              <a:round/>
            </a:ln>
          </p:spPr>
          <p:txBody>
            <a:bodyPr rtlCol="0" anchor="ctr"/>
            <a:lstStyle/>
            <a:p>
              <a:endParaRPr lang="fr-FR" sz="1350"/>
            </a:p>
          </p:txBody>
        </p:sp>
        <p:sp>
          <p:nvSpPr>
            <p:cNvPr id="163" name="Forme libre : forme 162">
              <a:extLst>
                <a:ext uri="{FF2B5EF4-FFF2-40B4-BE49-F238E27FC236}">
                  <a16:creationId xmlns:a16="http://schemas.microsoft.com/office/drawing/2014/main" id="{5B6A5ABC-32E5-415D-8DFF-F2F29D197D34}"/>
                </a:ext>
              </a:extLst>
            </p:cNvPr>
            <p:cNvSpPr/>
            <p:nvPr/>
          </p:nvSpPr>
          <p:spPr>
            <a:xfrm>
              <a:off x="9561439" y="467924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4" name="Forme libre : forme 163">
              <a:extLst>
                <a:ext uri="{FF2B5EF4-FFF2-40B4-BE49-F238E27FC236}">
                  <a16:creationId xmlns:a16="http://schemas.microsoft.com/office/drawing/2014/main" id="{D44DE70D-1FFF-4185-AA5A-6C89049B39FE}"/>
                </a:ext>
              </a:extLst>
            </p:cNvPr>
            <p:cNvSpPr/>
            <p:nvPr/>
          </p:nvSpPr>
          <p:spPr>
            <a:xfrm>
              <a:off x="9598868" y="4721356"/>
              <a:ext cx="128226" cy="128226"/>
            </a:xfrm>
            <a:custGeom>
              <a:avLst/>
              <a:gdLst>
                <a:gd name="connsiteX0" fmla="*/ 0 w 128226"/>
                <a:gd name="connsiteY0" fmla="*/ 0 h 128226"/>
                <a:gd name="connsiteX1" fmla="*/ 128227 w 128226"/>
                <a:gd name="connsiteY1" fmla="*/ 128227 h 128226"/>
              </a:gdLst>
              <a:ahLst/>
              <a:cxnLst>
                <a:cxn ang="0">
                  <a:pos x="connsiteX0" y="connsiteY0"/>
                </a:cxn>
                <a:cxn ang="0">
                  <a:pos x="connsiteX1" y="connsiteY1"/>
                </a:cxn>
              </a:cxnLst>
              <a:rect l="l" t="t" r="r" b="b"/>
              <a:pathLst>
                <a:path w="128226" h="128226">
                  <a:moveTo>
                    <a:pt x="0" y="0"/>
                  </a:moveTo>
                  <a:lnTo>
                    <a:pt x="128227" y="128227"/>
                  </a:lnTo>
                </a:path>
              </a:pathLst>
            </a:custGeom>
            <a:ln w="14598" cap="rnd">
              <a:solidFill>
                <a:srgbClr val="0BA157"/>
              </a:solidFill>
              <a:prstDash val="solid"/>
              <a:round/>
            </a:ln>
          </p:spPr>
          <p:txBody>
            <a:bodyPr rtlCol="0" anchor="ctr"/>
            <a:lstStyle/>
            <a:p>
              <a:endParaRPr lang="fr-FR" sz="1350"/>
            </a:p>
          </p:txBody>
        </p:sp>
        <p:sp>
          <p:nvSpPr>
            <p:cNvPr id="165" name="Forme libre : forme 164">
              <a:extLst>
                <a:ext uri="{FF2B5EF4-FFF2-40B4-BE49-F238E27FC236}">
                  <a16:creationId xmlns:a16="http://schemas.microsoft.com/office/drawing/2014/main" id="{C3381E44-B3C5-4783-ACE9-20E5C4D016F9}"/>
                </a:ext>
              </a:extLst>
            </p:cNvPr>
            <p:cNvSpPr/>
            <p:nvPr/>
          </p:nvSpPr>
          <p:spPr>
            <a:xfrm>
              <a:off x="9727095" y="4851922"/>
              <a:ext cx="152205" cy="14621"/>
            </a:xfrm>
            <a:custGeom>
              <a:avLst/>
              <a:gdLst>
                <a:gd name="connsiteX0" fmla="*/ 152205 w 152205"/>
                <a:gd name="connsiteY0" fmla="*/ 0 h 14621"/>
                <a:gd name="connsiteX1" fmla="*/ 0 w 152205"/>
                <a:gd name="connsiteY1" fmla="*/ 0 h 14621"/>
              </a:gdLst>
              <a:ahLst/>
              <a:cxnLst>
                <a:cxn ang="0">
                  <a:pos x="connsiteX0" y="connsiteY0"/>
                </a:cxn>
                <a:cxn ang="0">
                  <a:pos x="connsiteX1" y="connsiteY1"/>
                </a:cxn>
              </a:cxnLst>
              <a:rect l="l" t="t" r="r" b="b"/>
              <a:pathLst>
                <a:path w="152205" h="14621">
                  <a:moveTo>
                    <a:pt x="152205" y="0"/>
                  </a:moveTo>
                  <a:lnTo>
                    <a:pt x="0" y="0"/>
                  </a:lnTo>
                </a:path>
              </a:pathLst>
            </a:custGeom>
            <a:ln w="14598" cap="rnd">
              <a:solidFill>
                <a:srgbClr val="0BA157"/>
              </a:solidFill>
              <a:prstDash val="solid"/>
              <a:round/>
            </a:ln>
          </p:spPr>
          <p:txBody>
            <a:bodyPr rtlCol="0" anchor="ctr"/>
            <a:lstStyle/>
            <a:p>
              <a:endParaRPr lang="fr-FR" sz="1350"/>
            </a:p>
          </p:txBody>
        </p:sp>
        <p:sp>
          <p:nvSpPr>
            <p:cNvPr id="166" name="Forme libre : forme 165">
              <a:extLst>
                <a:ext uri="{FF2B5EF4-FFF2-40B4-BE49-F238E27FC236}">
                  <a16:creationId xmlns:a16="http://schemas.microsoft.com/office/drawing/2014/main" id="{562934B4-9F0A-427E-88A0-E08809A12B72}"/>
                </a:ext>
              </a:extLst>
            </p:cNvPr>
            <p:cNvSpPr/>
            <p:nvPr/>
          </p:nvSpPr>
          <p:spPr>
            <a:xfrm>
              <a:off x="9215650" y="445291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7" name="Forme libre : forme 166">
              <a:extLst>
                <a:ext uri="{FF2B5EF4-FFF2-40B4-BE49-F238E27FC236}">
                  <a16:creationId xmlns:a16="http://schemas.microsoft.com/office/drawing/2014/main" id="{D7E106DC-6B8C-4BF6-A3BF-0B8E7081B94D}"/>
                </a:ext>
              </a:extLst>
            </p:cNvPr>
            <p:cNvSpPr/>
            <p:nvPr/>
          </p:nvSpPr>
          <p:spPr>
            <a:xfrm>
              <a:off x="8975426" y="467193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8" name="Forme libre : forme 167">
              <a:extLst>
                <a:ext uri="{FF2B5EF4-FFF2-40B4-BE49-F238E27FC236}">
                  <a16:creationId xmlns:a16="http://schemas.microsoft.com/office/drawing/2014/main" id="{89FBB652-B710-48A3-8CFD-546C56D421B2}"/>
                </a:ext>
              </a:extLst>
            </p:cNvPr>
            <p:cNvSpPr/>
            <p:nvPr/>
          </p:nvSpPr>
          <p:spPr>
            <a:xfrm>
              <a:off x="8805822" y="4691821"/>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9" name="Forme libre : forme 168">
              <a:extLst>
                <a:ext uri="{FF2B5EF4-FFF2-40B4-BE49-F238E27FC236}">
                  <a16:creationId xmlns:a16="http://schemas.microsoft.com/office/drawing/2014/main" id="{E539CA0E-AFD4-45E0-AF06-E6C686B6E6CC}"/>
                </a:ext>
              </a:extLst>
            </p:cNvPr>
            <p:cNvSpPr/>
            <p:nvPr/>
          </p:nvSpPr>
          <p:spPr>
            <a:xfrm>
              <a:off x="8831555" y="4594299"/>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170" name="Forme libre : forme 169">
              <a:extLst>
                <a:ext uri="{FF2B5EF4-FFF2-40B4-BE49-F238E27FC236}">
                  <a16:creationId xmlns:a16="http://schemas.microsoft.com/office/drawing/2014/main" id="{41F4EC1C-3E9D-4133-AEAB-A65E25CABF5F}"/>
                </a:ext>
              </a:extLst>
            </p:cNvPr>
            <p:cNvSpPr/>
            <p:nvPr/>
          </p:nvSpPr>
          <p:spPr>
            <a:xfrm>
              <a:off x="8900566" y="472091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71" name="Forme libre : forme 170">
              <a:extLst>
                <a:ext uri="{FF2B5EF4-FFF2-40B4-BE49-F238E27FC236}">
                  <a16:creationId xmlns:a16="http://schemas.microsoft.com/office/drawing/2014/main" id="{FAC59E3C-1156-45EB-AA6D-530BE1CBD4A4}"/>
                </a:ext>
              </a:extLst>
            </p:cNvPr>
            <p:cNvSpPr/>
            <p:nvPr/>
          </p:nvSpPr>
          <p:spPr>
            <a:xfrm>
              <a:off x="8926299" y="4594299"/>
              <a:ext cx="14621" cy="131150"/>
            </a:xfrm>
            <a:custGeom>
              <a:avLst/>
              <a:gdLst>
                <a:gd name="connsiteX0" fmla="*/ 0 w 14621"/>
                <a:gd name="connsiteY0" fmla="*/ 0 h 131150"/>
                <a:gd name="connsiteX1" fmla="*/ 0 w 14621"/>
                <a:gd name="connsiteY1" fmla="*/ 131151 h 131150"/>
              </a:gdLst>
              <a:ahLst/>
              <a:cxnLst>
                <a:cxn ang="0">
                  <a:pos x="connsiteX0" y="connsiteY0"/>
                </a:cxn>
                <a:cxn ang="0">
                  <a:pos x="connsiteX1" y="connsiteY1"/>
                </a:cxn>
              </a:cxnLst>
              <a:rect l="l" t="t" r="r" b="b"/>
              <a:pathLst>
                <a:path w="14621" h="131150">
                  <a:moveTo>
                    <a:pt x="0" y="0"/>
                  </a:moveTo>
                  <a:lnTo>
                    <a:pt x="0" y="131151"/>
                  </a:lnTo>
                </a:path>
              </a:pathLst>
            </a:custGeom>
            <a:ln w="14598" cap="rnd">
              <a:solidFill>
                <a:srgbClr val="0BA157"/>
              </a:solidFill>
              <a:prstDash val="solid"/>
              <a:round/>
            </a:ln>
          </p:spPr>
          <p:txBody>
            <a:bodyPr rtlCol="0" anchor="ctr"/>
            <a:lstStyle/>
            <a:p>
              <a:endParaRPr lang="fr-FR" sz="1350"/>
            </a:p>
          </p:txBody>
        </p:sp>
        <p:sp>
          <p:nvSpPr>
            <p:cNvPr id="172" name="Forme libre : forme 171">
              <a:extLst>
                <a:ext uri="{FF2B5EF4-FFF2-40B4-BE49-F238E27FC236}">
                  <a16:creationId xmlns:a16="http://schemas.microsoft.com/office/drawing/2014/main" id="{85B9324F-EDFF-45DE-82A0-B85739C23849}"/>
                </a:ext>
              </a:extLst>
            </p:cNvPr>
            <p:cNvSpPr/>
            <p:nvPr/>
          </p:nvSpPr>
          <p:spPr>
            <a:xfrm>
              <a:off x="9129678" y="4495022"/>
              <a:ext cx="100008" cy="100008"/>
            </a:xfrm>
            <a:custGeom>
              <a:avLst/>
              <a:gdLst>
                <a:gd name="connsiteX0" fmla="*/ 100008 w 100008"/>
                <a:gd name="connsiteY0" fmla="*/ 0 h 100008"/>
                <a:gd name="connsiteX1" fmla="*/ 0 w 100008"/>
                <a:gd name="connsiteY1" fmla="*/ 100008 h 100008"/>
              </a:gdLst>
              <a:ahLst/>
              <a:cxnLst>
                <a:cxn ang="0">
                  <a:pos x="connsiteX0" y="connsiteY0"/>
                </a:cxn>
                <a:cxn ang="0">
                  <a:pos x="connsiteX1" y="connsiteY1"/>
                </a:cxn>
              </a:cxnLst>
              <a:rect l="l" t="t" r="r" b="b"/>
              <a:pathLst>
                <a:path w="100008" h="100008">
                  <a:moveTo>
                    <a:pt x="100008" y="0"/>
                  </a:moveTo>
                  <a:lnTo>
                    <a:pt x="0" y="100008"/>
                  </a:lnTo>
                </a:path>
              </a:pathLst>
            </a:custGeom>
            <a:ln w="14598" cap="rnd">
              <a:solidFill>
                <a:srgbClr val="0BA157"/>
              </a:solidFill>
              <a:prstDash val="solid"/>
              <a:round/>
            </a:ln>
          </p:spPr>
          <p:txBody>
            <a:bodyPr rtlCol="0" anchor="ctr"/>
            <a:lstStyle/>
            <a:p>
              <a:endParaRPr lang="fr-FR" sz="1350"/>
            </a:p>
          </p:txBody>
        </p:sp>
        <p:sp>
          <p:nvSpPr>
            <p:cNvPr id="173" name="Forme libre : forme 172">
              <a:extLst>
                <a:ext uri="{FF2B5EF4-FFF2-40B4-BE49-F238E27FC236}">
                  <a16:creationId xmlns:a16="http://schemas.microsoft.com/office/drawing/2014/main" id="{ACA51C02-1F60-437C-8DC5-8E3D6A5430FC}"/>
                </a:ext>
              </a:extLst>
            </p:cNvPr>
            <p:cNvSpPr/>
            <p:nvPr/>
          </p:nvSpPr>
          <p:spPr>
            <a:xfrm>
              <a:off x="8733155" y="4594299"/>
              <a:ext cx="396523" cy="14621"/>
            </a:xfrm>
            <a:custGeom>
              <a:avLst/>
              <a:gdLst>
                <a:gd name="connsiteX0" fmla="*/ 396523 w 396523"/>
                <a:gd name="connsiteY0" fmla="*/ 0 h 14621"/>
                <a:gd name="connsiteX1" fmla="*/ 0 w 396523"/>
                <a:gd name="connsiteY1" fmla="*/ 0 h 14621"/>
              </a:gdLst>
              <a:ahLst/>
              <a:cxnLst>
                <a:cxn ang="0">
                  <a:pos x="connsiteX0" y="connsiteY0"/>
                </a:cxn>
                <a:cxn ang="0">
                  <a:pos x="connsiteX1" y="connsiteY1"/>
                </a:cxn>
              </a:cxnLst>
              <a:rect l="l" t="t" r="r" b="b"/>
              <a:pathLst>
                <a:path w="396523" h="14621">
                  <a:moveTo>
                    <a:pt x="396523" y="0"/>
                  </a:moveTo>
                  <a:lnTo>
                    <a:pt x="0" y="0"/>
                  </a:lnTo>
                </a:path>
              </a:pathLst>
            </a:custGeom>
            <a:ln w="14598" cap="rnd">
              <a:solidFill>
                <a:srgbClr val="0BA157"/>
              </a:solidFill>
              <a:prstDash val="solid"/>
              <a:round/>
            </a:ln>
          </p:spPr>
          <p:txBody>
            <a:bodyPr rtlCol="0" anchor="ctr"/>
            <a:lstStyle/>
            <a:p>
              <a:endParaRPr lang="fr-FR" sz="1350"/>
            </a:p>
          </p:txBody>
        </p:sp>
        <p:sp>
          <p:nvSpPr>
            <p:cNvPr id="174" name="Forme libre : forme 173">
              <a:extLst>
                <a:ext uri="{FF2B5EF4-FFF2-40B4-BE49-F238E27FC236}">
                  <a16:creationId xmlns:a16="http://schemas.microsoft.com/office/drawing/2014/main" id="{1F25A053-246B-4A0B-B004-619F03FE4250}"/>
                </a:ext>
              </a:extLst>
            </p:cNvPr>
            <p:cNvSpPr/>
            <p:nvPr/>
          </p:nvSpPr>
          <p:spPr>
            <a:xfrm>
              <a:off x="9288317" y="453756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75" name="Forme libre : forme 174">
              <a:extLst>
                <a:ext uri="{FF2B5EF4-FFF2-40B4-BE49-F238E27FC236}">
                  <a16:creationId xmlns:a16="http://schemas.microsoft.com/office/drawing/2014/main" id="{77D0B786-D44C-4A49-9E6F-5638D257F058}"/>
                </a:ext>
              </a:extLst>
            </p:cNvPr>
            <p:cNvSpPr/>
            <p:nvPr/>
          </p:nvSpPr>
          <p:spPr>
            <a:xfrm>
              <a:off x="9174126" y="4569443"/>
              <a:ext cx="128226" cy="128226"/>
            </a:xfrm>
            <a:custGeom>
              <a:avLst/>
              <a:gdLst>
                <a:gd name="connsiteX0" fmla="*/ 128227 w 128226"/>
                <a:gd name="connsiteY0" fmla="*/ 0 h 128226"/>
                <a:gd name="connsiteX1" fmla="*/ 0 w 128226"/>
                <a:gd name="connsiteY1" fmla="*/ 128227 h 128226"/>
              </a:gdLst>
              <a:ahLst/>
              <a:cxnLst>
                <a:cxn ang="0">
                  <a:pos x="connsiteX0" y="connsiteY0"/>
                </a:cxn>
                <a:cxn ang="0">
                  <a:pos x="connsiteX1" y="connsiteY1"/>
                </a:cxn>
              </a:cxnLst>
              <a:rect l="l" t="t" r="r" b="b"/>
              <a:pathLst>
                <a:path w="128226" h="128226">
                  <a:moveTo>
                    <a:pt x="128227" y="0"/>
                  </a:moveTo>
                  <a:lnTo>
                    <a:pt x="0" y="128227"/>
                  </a:lnTo>
                </a:path>
              </a:pathLst>
            </a:custGeom>
            <a:ln w="14598" cap="rnd">
              <a:solidFill>
                <a:srgbClr val="0BA157"/>
              </a:solidFill>
              <a:prstDash val="solid"/>
              <a:round/>
            </a:ln>
          </p:spPr>
          <p:txBody>
            <a:bodyPr rtlCol="0" anchor="ctr"/>
            <a:lstStyle/>
            <a:p>
              <a:endParaRPr lang="fr-FR" sz="1350"/>
            </a:p>
          </p:txBody>
        </p:sp>
        <p:sp>
          <p:nvSpPr>
            <p:cNvPr id="176" name="Forme libre : forme 175">
              <a:extLst>
                <a:ext uri="{FF2B5EF4-FFF2-40B4-BE49-F238E27FC236}">
                  <a16:creationId xmlns:a16="http://schemas.microsoft.com/office/drawing/2014/main" id="{97F99A2D-CB2E-4A77-B915-106D23AD9D42}"/>
                </a:ext>
              </a:extLst>
            </p:cNvPr>
            <p:cNvSpPr/>
            <p:nvPr/>
          </p:nvSpPr>
          <p:spPr>
            <a:xfrm>
              <a:off x="9267116" y="4869467"/>
              <a:ext cx="46933" cy="46787"/>
            </a:xfrm>
            <a:custGeom>
              <a:avLst/>
              <a:gdLst>
                <a:gd name="connsiteX0" fmla="*/ 46934 w 46933"/>
                <a:gd name="connsiteY0" fmla="*/ 0 h 46787"/>
                <a:gd name="connsiteX1" fmla="*/ 0 w 46933"/>
                <a:gd name="connsiteY1" fmla="*/ 46787 h 46787"/>
              </a:gdLst>
              <a:ahLst/>
              <a:cxnLst>
                <a:cxn ang="0">
                  <a:pos x="connsiteX0" y="connsiteY0"/>
                </a:cxn>
                <a:cxn ang="0">
                  <a:pos x="connsiteX1" y="connsiteY1"/>
                </a:cxn>
              </a:cxnLst>
              <a:rect l="l" t="t" r="r" b="b"/>
              <a:pathLst>
                <a:path w="46933" h="46787">
                  <a:moveTo>
                    <a:pt x="46934" y="0"/>
                  </a:moveTo>
                  <a:lnTo>
                    <a:pt x="0" y="46787"/>
                  </a:lnTo>
                </a:path>
              </a:pathLst>
            </a:custGeom>
            <a:ln w="14598" cap="rnd">
              <a:solidFill>
                <a:srgbClr val="0BA157"/>
              </a:solidFill>
              <a:prstDash val="solid"/>
              <a:round/>
            </a:ln>
          </p:spPr>
          <p:txBody>
            <a:bodyPr rtlCol="0" anchor="ctr"/>
            <a:lstStyle/>
            <a:p>
              <a:endParaRPr lang="fr-FR" sz="1350"/>
            </a:p>
          </p:txBody>
        </p:sp>
        <p:sp>
          <p:nvSpPr>
            <p:cNvPr id="177" name="Forme libre : forme 176">
              <a:extLst>
                <a:ext uri="{FF2B5EF4-FFF2-40B4-BE49-F238E27FC236}">
                  <a16:creationId xmlns:a16="http://schemas.microsoft.com/office/drawing/2014/main" id="{C93F1EE1-290C-441C-A2CF-6AB85EEF9D4F}"/>
                </a:ext>
              </a:extLst>
            </p:cNvPr>
            <p:cNvSpPr/>
            <p:nvPr/>
          </p:nvSpPr>
          <p:spPr>
            <a:xfrm>
              <a:off x="9386571" y="50463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6"/>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78" name="Forme libre : forme 177">
              <a:extLst>
                <a:ext uri="{FF2B5EF4-FFF2-40B4-BE49-F238E27FC236}">
                  <a16:creationId xmlns:a16="http://schemas.microsoft.com/office/drawing/2014/main" id="{ACF30038-14C8-47F0-8277-3C8E49D95ADE}"/>
                </a:ext>
              </a:extLst>
            </p:cNvPr>
            <p:cNvSpPr/>
            <p:nvPr/>
          </p:nvSpPr>
          <p:spPr>
            <a:xfrm>
              <a:off x="9412304" y="4595030"/>
              <a:ext cx="14621" cy="472845"/>
            </a:xfrm>
            <a:custGeom>
              <a:avLst/>
              <a:gdLst>
                <a:gd name="connsiteX0" fmla="*/ 0 w 14621"/>
                <a:gd name="connsiteY0" fmla="*/ 0 h 472845"/>
                <a:gd name="connsiteX1" fmla="*/ 0 w 14621"/>
                <a:gd name="connsiteY1" fmla="*/ 472845 h 472845"/>
              </a:gdLst>
              <a:ahLst/>
              <a:cxnLst>
                <a:cxn ang="0">
                  <a:pos x="connsiteX0" y="connsiteY0"/>
                </a:cxn>
                <a:cxn ang="0">
                  <a:pos x="connsiteX1" y="connsiteY1"/>
                </a:cxn>
              </a:cxnLst>
              <a:rect l="l" t="t" r="r" b="b"/>
              <a:pathLst>
                <a:path w="14621" h="472845">
                  <a:moveTo>
                    <a:pt x="0" y="0"/>
                  </a:moveTo>
                  <a:lnTo>
                    <a:pt x="0" y="472845"/>
                  </a:lnTo>
                </a:path>
              </a:pathLst>
            </a:custGeom>
            <a:ln w="14598" cap="rnd">
              <a:solidFill>
                <a:srgbClr val="0BA157"/>
              </a:solidFill>
              <a:prstDash val="solid"/>
              <a:round/>
            </a:ln>
          </p:spPr>
          <p:txBody>
            <a:bodyPr rtlCol="0" anchor="ctr"/>
            <a:lstStyle/>
            <a:p>
              <a:endParaRPr lang="fr-FR" sz="1350"/>
            </a:p>
          </p:txBody>
        </p:sp>
        <p:sp>
          <p:nvSpPr>
            <p:cNvPr id="179" name="Forme libre : forme 178">
              <a:extLst>
                <a:ext uri="{FF2B5EF4-FFF2-40B4-BE49-F238E27FC236}">
                  <a16:creationId xmlns:a16="http://schemas.microsoft.com/office/drawing/2014/main" id="{2DFAEF3E-D147-4CBB-91EF-A4DA638C7BE9}"/>
                </a:ext>
              </a:extLst>
            </p:cNvPr>
            <p:cNvSpPr/>
            <p:nvPr/>
          </p:nvSpPr>
          <p:spPr>
            <a:xfrm>
              <a:off x="9459091" y="4191050"/>
              <a:ext cx="14621" cy="357046"/>
            </a:xfrm>
            <a:custGeom>
              <a:avLst/>
              <a:gdLst>
                <a:gd name="connsiteX0" fmla="*/ 0 w 14621"/>
                <a:gd name="connsiteY0" fmla="*/ 0 h 357046"/>
                <a:gd name="connsiteX1" fmla="*/ 0 w 14621"/>
                <a:gd name="connsiteY1" fmla="*/ 357046 h 357046"/>
              </a:gdLst>
              <a:ahLst/>
              <a:cxnLst>
                <a:cxn ang="0">
                  <a:pos x="connsiteX0" y="connsiteY0"/>
                </a:cxn>
                <a:cxn ang="0">
                  <a:pos x="connsiteX1" y="connsiteY1"/>
                </a:cxn>
              </a:cxnLst>
              <a:rect l="l" t="t" r="r" b="b"/>
              <a:pathLst>
                <a:path w="14621" h="357046">
                  <a:moveTo>
                    <a:pt x="0" y="0"/>
                  </a:moveTo>
                  <a:lnTo>
                    <a:pt x="0" y="357046"/>
                  </a:lnTo>
                </a:path>
              </a:pathLst>
            </a:custGeom>
            <a:ln w="14598" cap="rnd">
              <a:solidFill>
                <a:srgbClr val="0BA157"/>
              </a:solidFill>
              <a:prstDash val="solid"/>
              <a:round/>
            </a:ln>
          </p:spPr>
          <p:txBody>
            <a:bodyPr rtlCol="0" anchor="ctr"/>
            <a:lstStyle/>
            <a:p>
              <a:endParaRPr lang="fr-FR" sz="1350"/>
            </a:p>
          </p:txBody>
        </p:sp>
        <p:sp>
          <p:nvSpPr>
            <p:cNvPr id="180" name="Forme libre : forme 179">
              <a:extLst>
                <a:ext uri="{FF2B5EF4-FFF2-40B4-BE49-F238E27FC236}">
                  <a16:creationId xmlns:a16="http://schemas.microsoft.com/office/drawing/2014/main" id="{FA5B7C13-C276-4197-907C-E13C487D2239}"/>
                </a:ext>
              </a:extLst>
            </p:cNvPr>
            <p:cNvSpPr/>
            <p:nvPr/>
          </p:nvSpPr>
          <p:spPr>
            <a:xfrm>
              <a:off x="9412304" y="4548096"/>
              <a:ext cx="46787" cy="46933"/>
            </a:xfrm>
            <a:custGeom>
              <a:avLst/>
              <a:gdLst>
                <a:gd name="connsiteX0" fmla="*/ 46787 w 46787"/>
                <a:gd name="connsiteY0" fmla="*/ 0 h 46933"/>
                <a:gd name="connsiteX1" fmla="*/ 0 w 46787"/>
                <a:gd name="connsiteY1" fmla="*/ 46934 h 46933"/>
              </a:gdLst>
              <a:ahLst/>
              <a:cxnLst>
                <a:cxn ang="0">
                  <a:pos x="connsiteX0" y="connsiteY0"/>
                </a:cxn>
                <a:cxn ang="0">
                  <a:pos x="connsiteX1" y="connsiteY1"/>
                </a:cxn>
              </a:cxnLst>
              <a:rect l="l" t="t" r="r" b="b"/>
              <a:pathLst>
                <a:path w="46787" h="46933">
                  <a:moveTo>
                    <a:pt x="46787" y="0"/>
                  </a:moveTo>
                  <a:lnTo>
                    <a:pt x="0" y="46934"/>
                  </a:lnTo>
                </a:path>
              </a:pathLst>
            </a:custGeom>
            <a:ln w="14598" cap="rnd">
              <a:solidFill>
                <a:srgbClr val="0BA157"/>
              </a:solidFill>
              <a:prstDash val="solid"/>
              <a:round/>
            </a:ln>
          </p:spPr>
          <p:txBody>
            <a:bodyPr rtlCol="0" anchor="ctr"/>
            <a:lstStyle/>
            <a:p>
              <a:endParaRPr lang="fr-FR" sz="1350"/>
            </a:p>
          </p:txBody>
        </p:sp>
        <p:sp>
          <p:nvSpPr>
            <p:cNvPr id="181" name="Forme libre : forme 180">
              <a:extLst>
                <a:ext uri="{FF2B5EF4-FFF2-40B4-BE49-F238E27FC236}">
                  <a16:creationId xmlns:a16="http://schemas.microsoft.com/office/drawing/2014/main" id="{52DFBBB7-007E-417F-A57B-4F4992F841B7}"/>
                </a:ext>
              </a:extLst>
            </p:cNvPr>
            <p:cNvSpPr/>
            <p:nvPr/>
          </p:nvSpPr>
          <p:spPr>
            <a:xfrm>
              <a:off x="7691404" y="488233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82" name="Forme libre : forme 181">
              <a:extLst>
                <a:ext uri="{FF2B5EF4-FFF2-40B4-BE49-F238E27FC236}">
                  <a16:creationId xmlns:a16="http://schemas.microsoft.com/office/drawing/2014/main" id="{6A585541-9C6F-4A9B-A6A5-EFB40F56AF3E}"/>
                </a:ext>
              </a:extLst>
            </p:cNvPr>
            <p:cNvSpPr/>
            <p:nvPr/>
          </p:nvSpPr>
          <p:spPr>
            <a:xfrm>
              <a:off x="7717137" y="4430981"/>
              <a:ext cx="14621" cy="472845"/>
            </a:xfrm>
            <a:custGeom>
              <a:avLst/>
              <a:gdLst>
                <a:gd name="connsiteX0" fmla="*/ 0 w 14621"/>
                <a:gd name="connsiteY0" fmla="*/ 0 h 472845"/>
                <a:gd name="connsiteX1" fmla="*/ 0 w 14621"/>
                <a:gd name="connsiteY1" fmla="*/ 472845 h 472845"/>
              </a:gdLst>
              <a:ahLst/>
              <a:cxnLst>
                <a:cxn ang="0">
                  <a:pos x="connsiteX0" y="connsiteY0"/>
                </a:cxn>
                <a:cxn ang="0">
                  <a:pos x="connsiteX1" y="connsiteY1"/>
                </a:cxn>
              </a:cxnLst>
              <a:rect l="l" t="t" r="r" b="b"/>
              <a:pathLst>
                <a:path w="14621" h="472845">
                  <a:moveTo>
                    <a:pt x="0" y="0"/>
                  </a:moveTo>
                  <a:lnTo>
                    <a:pt x="0" y="472845"/>
                  </a:lnTo>
                </a:path>
              </a:pathLst>
            </a:custGeom>
            <a:ln w="14598" cap="rnd">
              <a:solidFill>
                <a:srgbClr val="0BA157"/>
              </a:solidFill>
              <a:prstDash val="solid"/>
              <a:round/>
            </a:ln>
          </p:spPr>
          <p:txBody>
            <a:bodyPr rtlCol="0" anchor="ctr"/>
            <a:lstStyle/>
            <a:p>
              <a:endParaRPr lang="fr-FR" sz="1350"/>
            </a:p>
          </p:txBody>
        </p:sp>
        <p:sp>
          <p:nvSpPr>
            <p:cNvPr id="183" name="Forme libre : forme 182">
              <a:extLst>
                <a:ext uri="{FF2B5EF4-FFF2-40B4-BE49-F238E27FC236}">
                  <a16:creationId xmlns:a16="http://schemas.microsoft.com/office/drawing/2014/main" id="{70B296C6-0B6C-4500-BCBC-EF7024C1EDA5}"/>
                </a:ext>
              </a:extLst>
            </p:cNvPr>
            <p:cNvSpPr/>
            <p:nvPr/>
          </p:nvSpPr>
          <p:spPr>
            <a:xfrm>
              <a:off x="7785125" y="4273366"/>
              <a:ext cx="14621" cy="89627"/>
            </a:xfrm>
            <a:custGeom>
              <a:avLst/>
              <a:gdLst>
                <a:gd name="connsiteX0" fmla="*/ 0 w 14621"/>
                <a:gd name="connsiteY0" fmla="*/ 0 h 89627"/>
                <a:gd name="connsiteX1" fmla="*/ 0 w 14621"/>
                <a:gd name="connsiteY1" fmla="*/ 89627 h 89627"/>
              </a:gdLst>
              <a:ahLst/>
              <a:cxnLst>
                <a:cxn ang="0">
                  <a:pos x="connsiteX0" y="connsiteY0"/>
                </a:cxn>
                <a:cxn ang="0">
                  <a:pos x="connsiteX1" y="connsiteY1"/>
                </a:cxn>
              </a:cxnLst>
              <a:rect l="l" t="t" r="r" b="b"/>
              <a:pathLst>
                <a:path w="14621" h="89627">
                  <a:moveTo>
                    <a:pt x="0" y="0"/>
                  </a:moveTo>
                  <a:lnTo>
                    <a:pt x="0" y="89627"/>
                  </a:lnTo>
                </a:path>
              </a:pathLst>
            </a:custGeom>
            <a:ln w="14598" cap="rnd">
              <a:solidFill>
                <a:srgbClr val="0BA157"/>
              </a:solidFill>
              <a:prstDash val="solid"/>
              <a:round/>
            </a:ln>
          </p:spPr>
          <p:txBody>
            <a:bodyPr rtlCol="0" anchor="ctr"/>
            <a:lstStyle/>
            <a:p>
              <a:endParaRPr lang="fr-FR" sz="1350"/>
            </a:p>
          </p:txBody>
        </p:sp>
        <p:sp>
          <p:nvSpPr>
            <p:cNvPr id="184" name="Forme libre : forme 183">
              <a:extLst>
                <a:ext uri="{FF2B5EF4-FFF2-40B4-BE49-F238E27FC236}">
                  <a16:creationId xmlns:a16="http://schemas.microsoft.com/office/drawing/2014/main" id="{249561E1-F671-472C-A9CA-30518F7D56B0}"/>
                </a:ext>
              </a:extLst>
            </p:cNvPr>
            <p:cNvSpPr/>
            <p:nvPr/>
          </p:nvSpPr>
          <p:spPr>
            <a:xfrm>
              <a:off x="7717137" y="4362993"/>
              <a:ext cx="67987" cy="67987"/>
            </a:xfrm>
            <a:custGeom>
              <a:avLst/>
              <a:gdLst>
                <a:gd name="connsiteX0" fmla="*/ 67988 w 67987"/>
                <a:gd name="connsiteY0" fmla="*/ 0 h 67987"/>
                <a:gd name="connsiteX1" fmla="*/ 0 w 67987"/>
                <a:gd name="connsiteY1" fmla="*/ 67988 h 67987"/>
              </a:gdLst>
              <a:ahLst/>
              <a:cxnLst>
                <a:cxn ang="0">
                  <a:pos x="connsiteX0" y="connsiteY0"/>
                </a:cxn>
                <a:cxn ang="0">
                  <a:pos x="connsiteX1" y="connsiteY1"/>
                </a:cxn>
              </a:cxnLst>
              <a:rect l="l" t="t" r="r" b="b"/>
              <a:pathLst>
                <a:path w="67987" h="67987">
                  <a:moveTo>
                    <a:pt x="67988" y="0"/>
                  </a:moveTo>
                  <a:lnTo>
                    <a:pt x="0" y="67988"/>
                  </a:lnTo>
                </a:path>
              </a:pathLst>
            </a:custGeom>
            <a:ln w="14598" cap="rnd">
              <a:solidFill>
                <a:srgbClr val="0BA157"/>
              </a:solidFill>
              <a:prstDash val="solid"/>
              <a:round/>
            </a:ln>
          </p:spPr>
          <p:txBody>
            <a:bodyPr rtlCol="0" anchor="ctr"/>
            <a:lstStyle/>
            <a:p>
              <a:endParaRPr lang="fr-FR" sz="1350"/>
            </a:p>
          </p:txBody>
        </p:sp>
        <p:sp>
          <p:nvSpPr>
            <p:cNvPr id="185" name="Forme libre : forme 184">
              <a:extLst>
                <a:ext uri="{FF2B5EF4-FFF2-40B4-BE49-F238E27FC236}">
                  <a16:creationId xmlns:a16="http://schemas.microsoft.com/office/drawing/2014/main" id="{A4174E9C-6BB4-4595-9EB7-6F951AFCAE44}"/>
                </a:ext>
              </a:extLst>
            </p:cNvPr>
            <p:cNvSpPr/>
            <p:nvPr/>
          </p:nvSpPr>
          <p:spPr>
            <a:xfrm>
              <a:off x="9021775" y="4697670"/>
              <a:ext cx="152351" cy="14621"/>
            </a:xfrm>
            <a:custGeom>
              <a:avLst/>
              <a:gdLst>
                <a:gd name="connsiteX0" fmla="*/ 0 w 152351"/>
                <a:gd name="connsiteY0" fmla="*/ 0 h 14621"/>
                <a:gd name="connsiteX1" fmla="*/ 152351 w 152351"/>
                <a:gd name="connsiteY1" fmla="*/ 0 h 14621"/>
              </a:gdLst>
              <a:ahLst/>
              <a:cxnLst>
                <a:cxn ang="0">
                  <a:pos x="connsiteX0" y="connsiteY0"/>
                </a:cxn>
                <a:cxn ang="0">
                  <a:pos x="connsiteX1" y="connsiteY1"/>
                </a:cxn>
              </a:cxnLst>
              <a:rect l="l" t="t" r="r" b="b"/>
              <a:pathLst>
                <a:path w="152351" h="14621">
                  <a:moveTo>
                    <a:pt x="0" y="0"/>
                  </a:moveTo>
                  <a:lnTo>
                    <a:pt x="152351" y="0"/>
                  </a:lnTo>
                </a:path>
              </a:pathLst>
            </a:custGeom>
            <a:ln w="14598" cap="rnd">
              <a:solidFill>
                <a:srgbClr val="0BA157"/>
              </a:solidFill>
              <a:prstDash val="solid"/>
              <a:round/>
            </a:ln>
          </p:spPr>
          <p:txBody>
            <a:bodyPr rtlCol="0" anchor="ctr"/>
            <a:lstStyle/>
            <a:p>
              <a:endParaRPr lang="fr-FR" sz="1350"/>
            </a:p>
          </p:txBody>
        </p:sp>
        <p:sp>
          <p:nvSpPr>
            <p:cNvPr id="186" name="Forme libre : forme 185">
              <a:extLst>
                <a:ext uri="{FF2B5EF4-FFF2-40B4-BE49-F238E27FC236}">
                  <a16:creationId xmlns:a16="http://schemas.microsoft.com/office/drawing/2014/main" id="{0F023394-A797-4218-B5BF-ECE1DEA3FA43}"/>
                </a:ext>
              </a:extLst>
            </p:cNvPr>
            <p:cNvSpPr/>
            <p:nvPr/>
          </p:nvSpPr>
          <p:spPr>
            <a:xfrm>
              <a:off x="8522319" y="4452913"/>
              <a:ext cx="66964" cy="88603"/>
            </a:xfrm>
            <a:custGeom>
              <a:avLst/>
              <a:gdLst>
                <a:gd name="connsiteX0" fmla="*/ 0 w 66964"/>
                <a:gd name="connsiteY0" fmla="*/ 0 h 88603"/>
                <a:gd name="connsiteX1" fmla="*/ 66964 w 66964"/>
                <a:gd name="connsiteY1" fmla="*/ 88604 h 88603"/>
              </a:gdLst>
              <a:ahLst/>
              <a:cxnLst>
                <a:cxn ang="0">
                  <a:pos x="connsiteX0" y="connsiteY0"/>
                </a:cxn>
                <a:cxn ang="0">
                  <a:pos x="connsiteX1" y="connsiteY1"/>
                </a:cxn>
              </a:cxnLst>
              <a:rect l="l" t="t" r="r" b="b"/>
              <a:pathLst>
                <a:path w="66964" h="88603">
                  <a:moveTo>
                    <a:pt x="0" y="0"/>
                  </a:moveTo>
                  <a:lnTo>
                    <a:pt x="66964" y="88604"/>
                  </a:lnTo>
                </a:path>
              </a:pathLst>
            </a:custGeom>
            <a:ln w="14598" cap="rnd">
              <a:solidFill>
                <a:srgbClr val="0BA157"/>
              </a:solidFill>
              <a:prstDash val="solid"/>
              <a:round/>
            </a:ln>
          </p:spPr>
          <p:txBody>
            <a:bodyPr rtlCol="0" anchor="ctr"/>
            <a:lstStyle/>
            <a:p>
              <a:endParaRPr lang="fr-FR" sz="1350"/>
            </a:p>
          </p:txBody>
        </p:sp>
        <p:sp>
          <p:nvSpPr>
            <p:cNvPr id="187" name="Forme libre : forme 186">
              <a:extLst>
                <a:ext uri="{FF2B5EF4-FFF2-40B4-BE49-F238E27FC236}">
                  <a16:creationId xmlns:a16="http://schemas.microsoft.com/office/drawing/2014/main" id="{0A13E44E-1620-4168-9BB5-B9457CEF3627}"/>
                </a:ext>
              </a:extLst>
            </p:cNvPr>
            <p:cNvSpPr/>
            <p:nvPr/>
          </p:nvSpPr>
          <p:spPr>
            <a:xfrm>
              <a:off x="10225381" y="484592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88" name="Forme libre : forme 187">
              <a:extLst>
                <a:ext uri="{FF2B5EF4-FFF2-40B4-BE49-F238E27FC236}">
                  <a16:creationId xmlns:a16="http://schemas.microsoft.com/office/drawing/2014/main" id="{366197A6-ACD4-4882-81CD-3080410E1B61}"/>
                </a:ext>
              </a:extLst>
            </p:cNvPr>
            <p:cNvSpPr/>
            <p:nvPr/>
          </p:nvSpPr>
          <p:spPr>
            <a:xfrm>
              <a:off x="10251114" y="4306702"/>
              <a:ext cx="14621" cy="572853"/>
            </a:xfrm>
            <a:custGeom>
              <a:avLst/>
              <a:gdLst>
                <a:gd name="connsiteX0" fmla="*/ 0 w 14621"/>
                <a:gd name="connsiteY0" fmla="*/ 0 h 572853"/>
                <a:gd name="connsiteX1" fmla="*/ 0 w 14621"/>
                <a:gd name="connsiteY1" fmla="*/ 572854 h 572853"/>
              </a:gdLst>
              <a:ahLst/>
              <a:cxnLst>
                <a:cxn ang="0">
                  <a:pos x="connsiteX0" y="connsiteY0"/>
                </a:cxn>
                <a:cxn ang="0">
                  <a:pos x="connsiteX1" y="connsiteY1"/>
                </a:cxn>
              </a:cxnLst>
              <a:rect l="l" t="t" r="r" b="b"/>
              <a:pathLst>
                <a:path w="14621" h="572853">
                  <a:moveTo>
                    <a:pt x="0" y="0"/>
                  </a:moveTo>
                  <a:lnTo>
                    <a:pt x="0" y="572854"/>
                  </a:lnTo>
                </a:path>
              </a:pathLst>
            </a:custGeom>
            <a:ln w="14598" cap="rnd">
              <a:solidFill>
                <a:srgbClr val="0BA157"/>
              </a:solidFill>
              <a:prstDash val="solid"/>
              <a:round/>
            </a:ln>
          </p:spPr>
          <p:txBody>
            <a:bodyPr rtlCol="0" anchor="ctr"/>
            <a:lstStyle/>
            <a:p>
              <a:endParaRPr lang="fr-FR" sz="1350"/>
            </a:p>
          </p:txBody>
        </p:sp>
        <p:sp>
          <p:nvSpPr>
            <p:cNvPr id="189" name="Forme libre : forme 188">
              <a:extLst>
                <a:ext uri="{FF2B5EF4-FFF2-40B4-BE49-F238E27FC236}">
                  <a16:creationId xmlns:a16="http://schemas.microsoft.com/office/drawing/2014/main" id="{FDDE5CCD-2B09-4BC5-AE5A-BE3D99728EAE}"/>
                </a:ext>
              </a:extLst>
            </p:cNvPr>
            <p:cNvSpPr/>
            <p:nvPr/>
          </p:nvSpPr>
          <p:spPr>
            <a:xfrm>
              <a:off x="10184296" y="3795403"/>
              <a:ext cx="14621" cy="206741"/>
            </a:xfrm>
            <a:custGeom>
              <a:avLst/>
              <a:gdLst>
                <a:gd name="connsiteX0" fmla="*/ 0 w 14621"/>
                <a:gd name="connsiteY0" fmla="*/ 0 h 206741"/>
                <a:gd name="connsiteX1" fmla="*/ 0 w 14621"/>
                <a:gd name="connsiteY1" fmla="*/ 206742 h 206741"/>
              </a:gdLst>
              <a:ahLst/>
              <a:cxnLst>
                <a:cxn ang="0">
                  <a:pos x="connsiteX0" y="connsiteY0"/>
                </a:cxn>
                <a:cxn ang="0">
                  <a:pos x="connsiteX1" y="connsiteY1"/>
                </a:cxn>
              </a:cxnLst>
              <a:rect l="l" t="t" r="r" b="b"/>
              <a:pathLst>
                <a:path w="14621" h="206741">
                  <a:moveTo>
                    <a:pt x="0" y="0"/>
                  </a:moveTo>
                  <a:lnTo>
                    <a:pt x="0" y="206742"/>
                  </a:lnTo>
                </a:path>
              </a:pathLst>
            </a:custGeom>
            <a:ln w="14598" cap="rnd">
              <a:solidFill>
                <a:srgbClr val="0BA157"/>
              </a:solidFill>
              <a:prstDash val="solid"/>
              <a:round/>
            </a:ln>
          </p:spPr>
          <p:txBody>
            <a:bodyPr rtlCol="0" anchor="ctr"/>
            <a:lstStyle/>
            <a:p>
              <a:endParaRPr lang="fr-FR" sz="1350"/>
            </a:p>
          </p:txBody>
        </p:sp>
        <p:sp>
          <p:nvSpPr>
            <p:cNvPr id="190" name="Forme libre : forme 189">
              <a:extLst>
                <a:ext uri="{FF2B5EF4-FFF2-40B4-BE49-F238E27FC236}">
                  <a16:creationId xmlns:a16="http://schemas.microsoft.com/office/drawing/2014/main" id="{27F09B27-86D2-4405-B983-702609FF3CFD}"/>
                </a:ext>
              </a:extLst>
            </p:cNvPr>
            <p:cNvSpPr/>
            <p:nvPr/>
          </p:nvSpPr>
          <p:spPr>
            <a:xfrm>
              <a:off x="10184296" y="4218099"/>
              <a:ext cx="66818" cy="88603"/>
            </a:xfrm>
            <a:custGeom>
              <a:avLst/>
              <a:gdLst>
                <a:gd name="connsiteX0" fmla="*/ 0 w 66818"/>
                <a:gd name="connsiteY0" fmla="*/ 0 h 88603"/>
                <a:gd name="connsiteX1" fmla="*/ 66819 w 66818"/>
                <a:gd name="connsiteY1" fmla="*/ 88604 h 88603"/>
              </a:gdLst>
              <a:ahLst/>
              <a:cxnLst>
                <a:cxn ang="0">
                  <a:pos x="connsiteX0" y="connsiteY0"/>
                </a:cxn>
                <a:cxn ang="0">
                  <a:pos x="connsiteX1" y="connsiteY1"/>
                </a:cxn>
              </a:cxnLst>
              <a:rect l="l" t="t" r="r" b="b"/>
              <a:pathLst>
                <a:path w="66818" h="88603">
                  <a:moveTo>
                    <a:pt x="0" y="0"/>
                  </a:moveTo>
                  <a:lnTo>
                    <a:pt x="66819" y="88604"/>
                  </a:lnTo>
                </a:path>
              </a:pathLst>
            </a:custGeom>
            <a:ln w="14598" cap="rnd">
              <a:solidFill>
                <a:srgbClr val="0BA157"/>
              </a:solidFill>
              <a:prstDash val="solid"/>
              <a:round/>
            </a:ln>
          </p:spPr>
          <p:txBody>
            <a:bodyPr rtlCol="0" anchor="ctr"/>
            <a:lstStyle/>
            <a:p>
              <a:endParaRPr lang="fr-FR" sz="1350"/>
            </a:p>
          </p:txBody>
        </p:sp>
        <p:sp>
          <p:nvSpPr>
            <p:cNvPr id="191" name="Forme libre : forme 190">
              <a:extLst>
                <a:ext uri="{FF2B5EF4-FFF2-40B4-BE49-F238E27FC236}">
                  <a16:creationId xmlns:a16="http://schemas.microsoft.com/office/drawing/2014/main" id="{C3633EB4-41D5-4D21-B162-0765E0CECF5C}"/>
                </a:ext>
              </a:extLst>
            </p:cNvPr>
            <p:cNvSpPr/>
            <p:nvPr/>
          </p:nvSpPr>
          <p:spPr>
            <a:xfrm>
              <a:off x="8666337" y="4452913"/>
              <a:ext cx="66818" cy="88603"/>
            </a:xfrm>
            <a:custGeom>
              <a:avLst/>
              <a:gdLst>
                <a:gd name="connsiteX0" fmla="*/ 66818 w 66818"/>
                <a:gd name="connsiteY0" fmla="*/ 0 h 88603"/>
                <a:gd name="connsiteX1" fmla="*/ 0 w 66818"/>
                <a:gd name="connsiteY1" fmla="*/ 88604 h 88603"/>
              </a:gdLst>
              <a:ahLst/>
              <a:cxnLst>
                <a:cxn ang="0">
                  <a:pos x="connsiteX0" y="connsiteY0"/>
                </a:cxn>
                <a:cxn ang="0">
                  <a:pos x="connsiteX1" y="connsiteY1"/>
                </a:cxn>
              </a:cxnLst>
              <a:rect l="l" t="t" r="r" b="b"/>
              <a:pathLst>
                <a:path w="66818" h="88603">
                  <a:moveTo>
                    <a:pt x="66818" y="0"/>
                  </a:moveTo>
                  <a:lnTo>
                    <a:pt x="0" y="88604"/>
                  </a:lnTo>
                </a:path>
              </a:pathLst>
            </a:custGeom>
            <a:ln w="14598" cap="rnd">
              <a:solidFill>
                <a:srgbClr val="0BA157"/>
              </a:solidFill>
              <a:prstDash val="solid"/>
              <a:round/>
            </a:ln>
          </p:spPr>
          <p:txBody>
            <a:bodyPr rtlCol="0" anchor="ctr"/>
            <a:lstStyle/>
            <a:p>
              <a:endParaRPr lang="fr-FR" sz="1350"/>
            </a:p>
          </p:txBody>
        </p:sp>
        <p:sp>
          <p:nvSpPr>
            <p:cNvPr id="192" name="Forme libre : forme 191">
              <a:extLst>
                <a:ext uri="{FF2B5EF4-FFF2-40B4-BE49-F238E27FC236}">
                  <a16:creationId xmlns:a16="http://schemas.microsoft.com/office/drawing/2014/main" id="{06BF6E93-5217-4E9C-8325-47FD910473B2}"/>
                </a:ext>
              </a:extLst>
            </p:cNvPr>
            <p:cNvSpPr/>
            <p:nvPr/>
          </p:nvSpPr>
          <p:spPr>
            <a:xfrm>
              <a:off x="7312718" y="436211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93" name="Forme libre : forme 192">
              <a:extLst>
                <a:ext uri="{FF2B5EF4-FFF2-40B4-BE49-F238E27FC236}">
                  <a16:creationId xmlns:a16="http://schemas.microsoft.com/office/drawing/2014/main" id="{8391C1F9-93C3-410C-BEE4-4746915840F0}"/>
                </a:ext>
              </a:extLst>
            </p:cNvPr>
            <p:cNvSpPr/>
            <p:nvPr/>
          </p:nvSpPr>
          <p:spPr>
            <a:xfrm>
              <a:off x="7356289" y="4301000"/>
              <a:ext cx="73982" cy="70765"/>
            </a:xfrm>
            <a:custGeom>
              <a:avLst/>
              <a:gdLst>
                <a:gd name="connsiteX0" fmla="*/ 73983 w 73982"/>
                <a:gd name="connsiteY0" fmla="*/ 0 h 70765"/>
                <a:gd name="connsiteX1" fmla="*/ 0 w 73982"/>
                <a:gd name="connsiteY1" fmla="*/ 70766 h 70765"/>
              </a:gdLst>
              <a:ahLst/>
              <a:cxnLst>
                <a:cxn ang="0">
                  <a:pos x="connsiteX0" y="connsiteY0"/>
                </a:cxn>
                <a:cxn ang="0">
                  <a:pos x="connsiteX1" y="connsiteY1"/>
                </a:cxn>
              </a:cxnLst>
              <a:rect l="l" t="t" r="r" b="b"/>
              <a:pathLst>
                <a:path w="73982" h="70765">
                  <a:moveTo>
                    <a:pt x="73983" y="0"/>
                  </a:moveTo>
                  <a:lnTo>
                    <a:pt x="0" y="70766"/>
                  </a:lnTo>
                </a:path>
              </a:pathLst>
            </a:custGeom>
            <a:ln w="14598" cap="rnd">
              <a:solidFill>
                <a:srgbClr val="0BA157"/>
              </a:solidFill>
              <a:prstDash val="solid"/>
              <a:round/>
            </a:ln>
          </p:spPr>
          <p:txBody>
            <a:bodyPr rtlCol="0" anchor="ctr"/>
            <a:lstStyle/>
            <a:p>
              <a:endParaRPr lang="fr-FR" sz="1350"/>
            </a:p>
          </p:txBody>
        </p:sp>
        <p:sp>
          <p:nvSpPr>
            <p:cNvPr id="194" name="Forme libre : forme 193">
              <a:extLst>
                <a:ext uri="{FF2B5EF4-FFF2-40B4-BE49-F238E27FC236}">
                  <a16:creationId xmlns:a16="http://schemas.microsoft.com/office/drawing/2014/main" id="{E783EA63-1D51-4ADD-8705-2E94A9B30A03}"/>
                </a:ext>
              </a:extLst>
            </p:cNvPr>
            <p:cNvSpPr/>
            <p:nvPr/>
          </p:nvSpPr>
          <p:spPr>
            <a:xfrm>
              <a:off x="7959540" y="1484089"/>
              <a:ext cx="745103" cy="349606"/>
            </a:xfrm>
            <a:custGeom>
              <a:avLst/>
              <a:gdLst>
                <a:gd name="connsiteX0" fmla="*/ 625503 w 745103"/>
                <a:gd name="connsiteY0" fmla="*/ 110844 h 349606"/>
                <a:gd name="connsiteX1" fmla="*/ 570820 w 745103"/>
                <a:gd name="connsiteY1" fmla="*/ 103387 h 349606"/>
                <a:gd name="connsiteX2" fmla="*/ 499031 w 745103"/>
                <a:gd name="connsiteY2" fmla="*/ 47096 h 349606"/>
                <a:gd name="connsiteX3" fmla="*/ 429289 w 745103"/>
                <a:gd name="connsiteY3" fmla="*/ 309 h 349606"/>
                <a:gd name="connsiteX4" fmla="*/ 337614 w 745103"/>
                <a:gd name="connsiteY4" fmla="*/ 77632 h 349606"/>
                <a:gd name="connsiteX5" fmla="*/ 337614 w 745103"/>
                <a:gd name="connsiteY5" fmla="*/ 77654 h 349606"/>
                <a:gd name="connsiteX6" fmla="*/ 337614 w 745103"/>
                <a:gd name="connsiteY6" fmla="*/ 84380 h 349606"/>
                <a:gd name="connsiteX7" fmla="*/ 211654 w 745103"/>
                <a:gd name="connsiteY7" fmla="*/ 47332 h 349606"/>
                <a:gd name="connsiteX8" fmla="*/ 186871 w 745103"/>
                <a:gd name="connsiteY8" fmla="*/ 66981 h 349606"/>
                <a:gd name="connsiteX9" fmla="*/ 147102 w 745103"/>
                <a:gd name="connsiteY9" fmla="*/ 142572 h 349606"/>
                <a:gd name="connsiteX10" fmla="*/ 89495 w 745103"/>
                <a:gd name="connsiteY10" fmla="*/ 205442 h 349606"/>
                <a:gd name="connsiteX11" fmla="*/ 31010 w 745103"/>
                <a:gd name="connsiteY11" fmla="*/ 229129 h 349606"/>
                <a:gd name="connsiteX12" fmla="*/ 9635 w 745103"/>
                <a:gd name="connsiteY12" fmla="*/ 318627 h 349606"/>
                <a:gd name="connsiteX13" fmla="*/ 63469 w 745103"/>
                <a:gd name="connsiteY13" fmla="*/ 349606 h 349606"/>
                <a:gd name="connsiteX14" fmla="*/ 617900 w 745103"/>
                <a:gd name="connsiteY14" fmla="*/ 349606 h 349606"/>
                <a:gd name="connsiteX15" fmla="*/ 625065 w 745103"/>
                <a:gd name="connsiteY15" fmla="*/ 349606 h 349606"/>
                <a:gd name="connsiteX16" fmla="*/ 745103 w 745103"/>
                <a:gd name="connsiteY16" fmla="*/ 229567 h 349606"/>
                <a:gd name="connsiteX17" fmla="*/ 635153 w 745103"/>
                <a:gd name="connsiteY17" fmla="*/ 111721 h 349606"/>
                <a:gd name="connsiteX18" fmla="*/ 625503 w 745103"/>
                <a:gd name="connsiteY18" fmla="*/ 110844 h 3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103" h="349606">
                  <a:moveTo>
                    <a:pt x="625503" y="110844"/>
                  </a:moveTo>
                  <a:cubicBezTo>
                    <a:pt x="607051" y="110498"/>
                    <a:pt x="588702" y="107996"/>
                    <a:pt x="570820" y="103387"/>
                  </a:cubicBezTo>
                  <a:cubicBezTo>
                    <a:pt x="541915" y="92020"/>
                    <a:pt x="516971" y="72455"/>
                    <a:pt x="499031" y="47096"/>
                  </a:cubicBezTo>
                  <a:cubicBezTo>
                    <a:pt x="480024" y="23410"/>
                    <a:pt x="461893" y="3233"/>
                    <a:pt x="429289" y="309"/>
                  </a:cubicBezTo>
                  <a:cubicBezTo>
                    <a:pt x="382618" y="-3653"/>
                    <a:pt x="341577" y="30966"/>
                    <a:pt x="337614" y="77632"/>
                  </a:cubicBezTo>
                  <a:cubicBezTo>
                    <a:pt x="337614" y="77640"/>
                    <a:pt x="337614" y="77647"/>
                    <a:pt x="337614" y="77654"/>
                  </a:cubicBezTo>
                  <a:cubicBezTo>
                    <a:pt x="337468" y="79894"/>
                    <a:pt x="337468" y="82140"/>
                    <a:pt x="337614" y="84380"/>
                  </a:cubicBezTo>
                  <a:cubicBezTo>
                    <a:pt x="313066" y="39365"/>
                    <a:pt x="256657" y="22777"/>
                    <a:pt x="211654" y="47332"/>
                  </a:cubicBezTo>
                  <a:cubicBezTo>
                    <a:pt x="202326" y="52415"/>
                    <a:pt x="193948" y="59062"/>
                    <a:pt x="186871" y="66981"/>
                  </a:cubicBezTo>
                  <a:cubicBezTo>
                    <a:pt x="167571" y="88620"/>
                    <a:pt x="160553" y="117570"/>
                    <a:pt x="147102" y="142572"/>
                  </a:cubicBezTo>
                  <a:cubicBezTo>
                    <a:pt x="133504" y="168052"/>
                    <a:pt x="113693" y="189680"/>
                    <a:pt x="89495" y="205442"/>
                  </a:cubicBezTo>
                  <a:cubicBezTo>
                    <a:pt x="71072" y="216993"/>
                    <a:pt x="48994" y="218017"/>
                    <a:pt x="31010" y="229129"/>
                  </a:cubicBezTo>
                  <a:cubicBezTo>
                    <a:pt x="395" y="247942"/>
                    <a:pt x="-9173" y="288012"/>
                    <a:pt x="9635" y="318627"/>
                  </a:cubicBezTo>
                  <a:cubicBezTo>
                    <a:pt x="21185" y="337403"/>
                    <a:pt x="41435" y="349062"/>
                    <a:pt x="63469" y="349606"/>
                  </a:cubicBezTo>
                  <a:cubicBezTo>
                    <a:pt x="63469" y="349606"/>
                    <a:pt x="617900" y="349606"/>
                    <a:pt x="617900" y="349606"/>
                  </a:cubicBezTo>
                  <a:lnTo>
                    <a:pt x="625065" y="349606"/>
                  </a:lnTo>
                  <a:cubicBezTo>
                    <a:pt x="691356" y="349606"/>
                    <a:pt x="745103" y="295864"/>
                    <a:pt x="745103" y="229567"/>
                  </a:cubicBezTo>
                  <a:cubicBezTo>
                    <a:pt x="745103" y="167502"/>
                    <a:pt x="697073" y="116023"/>
                    <a:pt x="635153" y="111721"/>
                  </a:cubicBezTo>
                  <a:cubicBezTo>
                    <a:pt x="632127" y="111331"/>
                    <a:pt x="628910" y="111039"/>
                    <a:pt x="625503" y="110844"/>
                  </a:cubicBezTo>
                  <a:close/>
                </a:path>
              </a:pathLst>
            </a:custGeom>
            <a:noFill/>
            <a:ln w="14598" cap="rnd">
              <a:solidFill>
                <a:srgbClr val="0BA157"/>
              </a:solidFill>
              <a:prstDash val="solid"/>
              <a:round/>
            </a:ln>
          </p:spPr>
          <p:txBody>
            <a:bodyPr rtlCol="0" anchor="ctr"/>
            <a:lstStyle/>
            <a:p>
              <a:endParaRPr lang="fr-FR" sz="1350"/>
            </a:p>
          </p:txBody>
        </p:sp>
        <p:sp>
          <p:nvSpPr>
            <p:cNvPr id="195" name="Forme libre : forme 194">
              <a:extLst>
                <a:ext uri="{FF2B5EF4-FFF2-40B4-BE49-F238E27FC236}">
                  <a16:creationId xmlns:a16="http://schemas.microsoft.com/office/drawing/2014/main" id="{FC791557-B9A1-4D6B-BA36-7A86A07933F8}"/>
                </a:ext>
              </a:extLst>
            </p:cNvPr>
            <p:cNvSpPr/>
            <p:nvPr/>
          </p:nvSpPr>
          <p:spPr>
            <a:xfrm>
              <a:off x="7898011" y="1605255"/>
              <a:ext cx="505585" cy="191886"/>
            </a:xfrm>
            <a:custGeom>
              <a:avLst/>
              <a:gdLst>
                <a:gd name="connsiteX0" fmla="*/ 505146 w 505585"/>
                <a:gd name="connsiteY0" fmla="*/ 144953 h 191886"/>
                <a:gd name="connsiteX1" fmla="*/ 465845 w 505585"/>
                <a:gd name="connsiteY1" fmla="*/ 93018 h 191886"/>
                <a:gd name="connsiteX2" fmla="*/ 430725 w 505585"/>
                <a:gd name="connsiteY2" fmla="*/ 102698 h 191886"/>
                <a:gd name="connsiteX3" fmla="*/ 366977 w 505585"/>
                <a:gd name="connsiteY3" fmla="*/ 105622 h 191886"/>
                <a:gd name="connsiteX4" fmla="*/ 279251 w 505585"/>
                <a:gd name="connsiteY4" fmla="*/ 36465 h 191886"/>
                <a:gd name="connsiteX5" fmla="*/ 279251 w 505585"/>
                <a:gd name="connsiteY5" fmla="*/ 36465 h 191886"/>
                <a:gd name="connsiteX6" fmla="*/ 253518 w 505585"/>
                <a:gd name="connsiteY6" fmla="*/ 39535 h 191886"/>
                <a:gd name="connsiteX7" fmla="*/ 242844 w 505585"/>
                <a:gd name="connsiteY7" fmla="*/ 45237 h 191886"/>
                <a:gd name="connsiteX8" fmla="*/ 240797 w 505585"/>
                <a:gd name="connsiteY8" fmla="*/ 39097 h 191886"/>
                <a:gd name="connsiteX9" fmla="*/ 161259 w 505585"/>
                <a:gd name="connsiteY9" fmla="*/ 4220 h 191886"/>
                <a:gd name="connsiteX10" fmla="*/ 124999 w 505585"/>
                <a:gd name="connsiteY10" fmla="*/ 43044 h 191886"/>
                <a:gd name="connsiteX11" fmla="*/ 57562 w 505585"/>
                <a:gd name="connsiteY11" fmla="*/ 71509 h 191886"/>
                <a:gd name="connsiteX12" fmla="*/ 53794 w 505585"/>
                <a:gd name="connsiteY12" fmla="*/ 88954 h 191886"/>
                <a:gd name="connsiteX13" fmla="*/ 33032 w 505585"/>
                <a:gd name="connsiteY13" fmla="*/ 92464 h 191886"/>
                <a:gd name="connsiteX14" fmla="*/ 3572 w 505585"/>
                <a:gd name="connsiteY14" fmla="*/ 159697 h 191886"/>
                <a:gd name="connsiteX15" fmla="*/ 42682 w 505585"/>
                <a:gd name="connsiteY15" fmla="*/ 191887 h 191886"/>
                <a:gd name="connsiteX16" fmla="*/ 460406 w 505585"/>
                <a:gd name="connsiteY16" fmla="*/ 185015 h 191886"/>
                <a:gd name="connsiteX17" fmla="*/ 505146 w 505585"/>
                <a:gd name="connsiteY17" fmla="*/ 144953 h 1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85" h="191886">
                  <a:moveTo>
                    <a:pt x="505146" y="144953"/>
                  </a:moveTo>
                  <a:cubicBezTo>
                    <a:pt x="508626" y="119757"/>
                    <a:pt x="491037" y="96505"/>
                    <a:pt x="465845" y="93018"/>
                  </a:cubicBezTo>
                  <a:cubicBezTo>
                    <a:pt x="453300" y="91282"/>
                    <a:pt x="440609" y="94784"/>
                    <a:pt x="430725" y="102698"/>
                  </a:cubicBezTo>
                  <a:cubicBezTo>
                    <a:pt x="411206" y="113956"/>
                    <a:pt x="387447" y="115046"/>
                    <a:pt x="366977" y="105622"/>
                  </a:cubicBezTo>
                  <a:cubicBezTo>
                    <a:pt x="330132" y="86907"/>
                    <a:pt x="321652" y="40705"/>
                    <a:pt x="279251" y="36465"/>
                  </a:cubicBezTo>
                  <a:lnTo>
                    <a:pt x="279251" y="36465"/>
                  </a:lnTo>
                  <a:cubicBezTo>
                    <a:pt x="270551" y="35244"/>
                    <a:pt x="261691" y="36301"/>
                    <a:pt x="253518" y="39535"/>
                  </a:cubicBezTo>
                  <a:cubicBezTo>
                    <a:pt x="249760" y="41024"/>
                    <a:pt x="246178" y="42938"/>
                    <a:pt x="242844" y="45237"/>
                  </a:cubicBezTo>
                  <a:cubicBezTo>
                    <a:pt x="242844" y="43190"/>
                    <a:pt x="241528" y="41144"/>
                    <a:pt x="240797" y="39097"/>
                  </a:cubicBezTo>
                  <a:cubicBezTo>
                    <a:pt x="228472" y="7503"/>
                    <a:pt x="192855" y="-8112"/>
                    <a:pt x="161259" y="4220"/>
                  </a:cubicBezTo>
                  <a:cubicBezTo>
                    <a:pt x="143918" y="10991"/>
                    <a:pt x="130569" y="25272"/>
                    <a:pt x="124999" y="43044"/>
                  </a:cubicBezTo>
                  <a:cubicBezTo>
                    <a:pt x="98520" y="32282"/>
                    <a:pt x="68327" y="45025"/>
                    <a:pt x="57562" y="71509"/>
                  </a:cubicBezTo>
                  <a:cubicBezTo>
                    <a:pt x="55306" y="77062"/>
                    <a:pt x="54031" y="82964"/>
                    <a:pt x="53794" y="88954"/>
                  </a:cubicBezTo>
                  <a:cubicBezTo>
                    <a:pt x="46710" y="88760"/>
                    <a:pt x="39658" y="89953"/>
                    <a:pt x="33032" y="92464"/>
                  </a:cubicBezTo>
                  <a:cubicBezTo>
                    <a:pt x="6331" y="102894"/>
                    <a:pt x="-6859" y="132996"/>
                    <a:pt x="3572" y="159697"/>
                  </a:cubicBezTo>
                  <a:cubicBezTo>
                    <a:pt x="10132" y="176491"/>
                    <a:pt x="24939" y="188679"/>
                    <a:pt x="42682" y="191887"/>
                  </a:cubicBezTo>
                  <a:lnTo>
                    <a:pt x="460406" y="185015"/>
                  </a:lnTo>
                  <a:cubicBezTo>
                    <a:pt x="483171" y="184557"/>
                    <a:pt x="502193" y="167531"/>
                    <a:pt x="505146" y="144953"/>
                  </a:cubicBezTo>
                  <a:close/>
                </a:path>
              </a:pathLst>
            </a:custGeom>
            <a:noFill/>
            <a:ln w="14598" cap="rnd">
              <a:solidFill>
                <a:srgbClr val="0BA157"/>
              </a:solidFill>
              <a:prstDash val="solid"/>
              <a:miter/>
            </a:ln>
          </p:spPr>
          <p:txBody>
            <a:bodyPr rtlCol="0" anchor="ctr"/>
            <a:lstStyle/>
            <a:p>
              <a:endParaRPr lang="fr-FR" sz="1350"/>
            </a:p>
          </p:txBody>
        </p:sp>
        <p:sp>
          <p:nvSpPr>
            <p:cNvPr id="196" name="Forme libre : forme 195">
              <a:extLst>
                <a:ext uri="{FF2B5EF4-FFF2-40B4-BE49-F238E27FC236}">
                  <a16:creationId xmlns:a16="http://schemas.microsoft.com/office/drawing/2014/main" id="{C8BF0EBD-CFAF-4E97-A1DE-EE6AD97B269C}"/>
                </a:ext>
              </a:extLst>
            </p:cNvPr>
            <p:cNvSpPr/>
            <p:nvPr/>
          </p:nvSpPr>
          <p:spPr>
            <a:xfrm>
              <a:off x="6904352"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197" name="Forme libre : forme 196">
              <a:extLst>
                <a:ext uri="{FF2B5EF4-FFF2-40B4-BE49-F238E27FC236}">
                  <a16:creationId xmlns:a16="http://schemas.microsoft.com/office/drawing/2014/main" id="{F446BE2A-7B75-4306-B8DF-745175FEE0B9}"/>
                </a:ext>
              </a:extLst>
            </p:cNvPr>
            <p:cNvSpPr/>
            <p:nvPr/>
          </p:nvSpPr>
          <p:spPr>
            <a:xfrm>
              <a:off x="7016203"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198" name="Forme libre : forme 197">
              <a:extLst>
                <a:ext uri="{FF2B5EF4-FFF2-40B4-BE49-F238E27FC236}">
                  <a16:creationId xmlns:a16="http://schemas.microsoft.com/office/drawing/2014/main" id="{D34ACCBA-B542-40CD-9609-068A1CD81C11}"/>
                </a:ext>
              </a:extLst>
            </p:cNvPr>
            <p:cNvSpPr/>
            <p:nvPr/>
          </p:nvSpPr>
          <p:spPr>
            <a:xfrm>
              <a:off x="6960350"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199" name="Forme libre : forme 198">
              <a:extLst>
                <a:ext uri="{FF2B5EF4-FFF2-40B4-BE49-F238E27FC236}">
                  <a16:creationId xmlns:a16="http://schemas.microsoft.com/office/drawing/2014/main" id="{84FEDDED-8387-41A4-A313-13B6F79EAEA6}"/>
                </a:ext>
              </a:extLst>
            </p:cNvPr>
            <p:cNvSpPr/>
            <p:nvPr/>
          </p:nvSpPr>
          <p:spPr>
            <a:xfrm>
              <a:off x="6904352"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0" name="Forme libre : forme 199">
              <a:extLst>
                <a:ext uri="{FF2B5EF4-FFF2-40B4-BE49-F238E27FC236}">
                  <a16:creationId xmlns:a16="http://schemas.microsoft.com/office/drawing/2014/main" id="{219B3F43-9E0C-41CC-A936-8682E5477D78}"/>
                </a:ext>
              </a:extLst>
            </p:cNvPr>
            <p:cNvSpPr/>
            <p:nvPr/>
          </p:nvSpPr>
          <p:spPr>
            <a:xfrm>
              <a:off x="7016203"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1" name="Forme libre : forme 200">
              <a:extLst>
                <a:ext uri="{FF2B5EF4-FFF2-40B4-BE49-F238E27FC236}">
                  <a16:creationId xmlns:a16="http://schemas.microsoft.com/office/drawing/2014/main" id="{14CA4551-6D27-4210-B083-42EA815EF4E1}"/>
                </a:ext>
              </a:extLst>
            </p:cNvPr>
            <p:cNvSpPr/>
            <p:nvPr/>
          </p:nvSpPr>
          <p:spPr>
            <a:xfrm>
              <a:off x="6960350"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2" name="Forme libre : forme 201">
              <a:extLst>
                <a:ext uri="{FF2B5EF4-FFF2-40B4-BE49-F238E27FC236}">
                  <a16:creationId xmlns:a16="http://schemas.microsoft.com/office/drawing/2014/main" id="{0E5453B7-95AC-4064-8A56-68150D6277AD}"/>
                </a:ext>
              </a:extLst>
            </p:cNvPr>
            <p:cNvSpPr/>
            <p:nvPr/>
          </p:nvSpPr>
          <p:spPr>
            <a:xfrm>
              <a:off x="7016203" y="3138333"/>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3" name="Forme libre : forme 202">
              <a:extLst>
                <a:ext uri="{FF2B5EF4-FFF2-40B4-BE49-F238E27FC236}">
                  <a16:creationId xmlns:a16="http://schemas.microsoft.com/office/drawing/2014/main" id="{D117AAE6-299E-446C-8D3B-0E635B35E746}"/>
                </a:ext>
              </a:extLst>
            </p:cNvPr>
            <p:cNvSpPr/>
            <p:nvPr/>
          </p:nvSpPr>
          <p:spPr>
            <a:xfrm>
              <a:off x="7016203" y="3230738"/>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4" name="Forme libre : forme 203">
              <a:extLst>
                <a:ext uri="{FF2B5EF4-FFF2-40B4-BE49-F238E27FC236}">
                  <a16:creationId xmlns:a16="http://schemas.microsoft.com/office/drawing/2014/main" id="{6C3BD982-8701-4149-9C2B-318606A54F7A}"/>
                </a:ext>
              </a:extLst>
            </p:cNvPr>
            <p:cNvSpPr/>
            <p:nvPr/>
          </p:nvSpPr>
          <p:spPr>
            <a:xfrm>
              <a:off x="6960350" y="3138333"/>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5" name="Forme libre : forme 204">
              <a:extLst>
                <a:ext uri="{FF2B5EF4-FFF2-40B4-BE49-F238E27FC236}">
                  <a16:creationId xmlns:a16="http://schemas.microsoft.com/office/drawing/2014/main" id="{903C2DF6-D9B8-49CA-8CA1-F0F61B896625}"/>
                </a:ext>
              </a:extLst>
            </p:cNvPr>
            <p:cNvSpPr/>
            <p:nvPr/>
          </p:nvSpPr>
          <p:spPr>
            <a:xfrm>
              <a:off x="6895579" y="252644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6" name="Forme libre : forme 205">
              <a:extLst>
                <a:ext uri="{FF2B5EF4-FFF2-40B4-BE49-F238E27FC236}">
                  <a16:creationId xmlns:a16="http://schemas.microsoft.com/office/drawing/2014/main" id="{3F47B4E1-2DAA-4C62-B4D7-DBBF936E96D1}"/>
                </a:ext>
              </a:extLst>
            </p:cNvPr>
            <p:cNvSpPr/>
            <p:nvPr/>
          </p:nvSpPr>
          <p:spPr>
            <a:xfrm>
              <a:off x="6951578" y="252644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7" name="Forme libre : forme 206">
              <a:extLst>
                <a:ext uri="{FF2B5EF4-FFF2-40B4-BE49-F238E27FC236}">
                  <a16:creationId xmlns:a16="http://schemas.microsoft.com/office/drawing/2014/main" id="{0FB925D5-8B28-4B8A-81C4-5B24509B1565}"/>
                </a:ext>
              </a:extLst>
            </p:cNvPr>
            <p:cNvSpPr/>
            <p:nvPr/>
          </p:nvSpPr>
          <p:spPr>
            <a:xfrm>
              <a:off x="6951578" y="2618846"/>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8" name="Forme libre : forme 207">
              <a:extLst>
                <a:ext uri="{FF2B5EF4-FFF2-40B4-BE49-F238E27FC236}">
                  <a16:creationId xmlns:a16="http://schemas.microsoft.com/office/drawing/2014/main" id="{0E5665FF-7133-449B-840C-EEC3B17344D5}"/>
                </a:ext>
              </a:extLst>
            </p:cNvPr>
            <p:cNvSpPr/>
            <p:nvPr/>
          </p:nvSpPr>
          <p:spPr>
            <a:xfrm>
              <a:off x="8973672" y="3939567"/>
              <a:ext cx="189635" cy="223263"/>
            </a:xfrm>
            <a:custGeom>
              <a:avLst/>
              <a:gdLst>
                <a:gd name="connsiteX0" fmla="*/ 10089 w 189635"/>
                <a:gd name="connsiteY0" fmla="*/ 49858 h 223263"/>
                <a:gd name="connsiteX1" fmla="*/ 0 w 189635"/>
                <a:gd name="connsiteY1" fmla="*/ 183933 h 223263"/>
                <a:gd name="connsiteX2" fmla="*/ 17253 w 189635"/>
                <a:gd name="connsiteY2" fmla="*/ 222387 h 223263"/>
                <a:gd name="connsiteX3" fmla="*/ 23247 w 189635"/>
                <a:gd name="connsiteY3" fmla="*/ 222387 h 223263"/>
                <a:gd name="connsiteX4" fmla="*/ 189635 w 189635"/>
                <a:gd name="connsiteY4" fmla="*/ 223264 h 223263"/>
                <a:gd name="connsiteX5" fmla="*/ 189635 w 189635"/>
                <a:gd name="connsiteY5" fmla="*/ 0 h 22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635" h="223263">
                  <a:moveTo>
                    <a:pt x="10089" y="49858"/>
                  </a:moveTo>
                  <a:cubicBezTo>
                    <a:pt x="3655" y="104833"/>
                    <a:pt x="0" y="183933"/>
                    <a:pt x="0" y="183933"/>
                  </a:cubicBezTo>
                  <a:cubicBezTo>
                    <a:pt x="2632" y="200162"/>
                    <a:pt x="-877" y="218877"/>
                    <a:pt x="17253" y="222387"/>
                  </a:cubicBezTo>
                  <a:cubicBezTo>
                    <a:pt x="19241" y="222606"/>
                    <a:pt x="21259" y="222606"/>
                    <a:pt x="23247" y="222387"/>
                  </a:cubicBezTo>
                  <a:lnTo>
                    <a:pt x="189635" y="223264"/>
                  </a:lnTo>
                  <a:lnTo>
                    <a:pt x="189635" y="0"/>
                  </a:lnTo>
                </a:path>
              </a:pathLst>
            </a:custGeom>
            <a:noFill/>
            <a:ln w="14598" cap="rnd">
              <a:solidFill>
                <a:srgbClr val="0BA157"/>
              </a:solidFill>
              <a:prstDash val="solid"/>
              <a:round/>
            </a:ln>
          </p:spPr>
          <p:txBody>
            <a:bodyPr rtlCol="0" anchor="ctr"/>
            <a:lstStyle/>
            <a:p>
              <a:endParaRPr lang="fr-FR" sz="1350"/>
            </a:p>
          </p:txBody>
        </p:sp>
        <p:sp>
          <p:nvSpPr>
            <p:cNvPr id="209" name="Forme libre : forme 208">
              <a:extLst>
                <a:ext uri="{FF2B5EF4-FFF2-40B4-BE49-F238E27FC236}">
                  <a16:creationId xmlns:a16="http://schemas.microsoft.com/office/drawing/2014/main" id="{DA73315C-7B7F-4F3F-8D65-154C7831CFD4}"/>
                </a:ext>
              </a:extLst>
            </p:cNvPr>
            <p:cNvSpPr/>
            <p:nvPr/>
          </p:nvSpPr>
          <p:spPr>
            <a:xfrm>
              <a:off x="9187432" y="3909294"/>
              <a:ext cx="464072" cy="253983"/>
            </a:xfrm>
            <a:custGeom>
              <a:avLst/>
              <a:gdLst>
                <a:gd name="connsiteX0" fmla="*/ 87873 w 464072"/>
                <a:gd name="connsiteY0" fmla="*/ 8 h 253983"/>
                <a:gd name="connsiteX1" fmla="*/ 440533 w 464072"/>
                <a:gd name="connsiteY1" fmla="*/ 8 h 253983"/>
                <a:gd name="connsiteX2" fmla="*/ 464073 w 464072"/>
                <a:gd name="connsiteY2" fmla="*/ 22231 h 253983"/>
                <a:gd name="connsiteX3" fmla="*/ 464073 w 464072"/>
                <a:gd name="connsiteY3" fmla="*/ 231751 h 253983"/>
                <a:gd name="connsiteX4" fmla="*/ 440694 w 464072"/>
                <a:gd name="connsiteY4" fmla="*/ 253975 h 253983"/>
                <a:gd name="connsiteX5" fmla="*/ 440679 w 464072"/>
                <a:gd name="connsiteY5" fmla="*/ 253975 h 253983"/>
                <a:gd name="connsiteX6" fmla="*/ 0 w 464072"/>
                <a:gd name="connsiteY6" fmla="*/ 253975 h 253983"/>
                <a:gd name="connsiteX7" fmla="*/ 0 w 464072"/>
                <a:gd name="connsiteY7" fmla="*/ 23548 h 25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72" h="253983">
                  <a:moveTo>
                    <a:pt x="87873" y="8"/>
                  </a:moveTo>
                  <a:lnTo>
                    <a:pt x="440533" y="8"/>
                  </a:lnTo>
                  <a:cubicBezTo>
                    <a:pt x="453151" y="-314"/>
                    <a:pt x="463678" y="9614"/>
                    <a:pt x="464073" y="22231"/>
                  </a:cubicBezTo>
                  <a:lnTo>
                    <a:pt x="464073" y="231751"/>
                  </a:lnTo>
                  <a:cubicBezTo>
                    <a:pt x="463751" y="244340"/>
                    <a:pt x="453282" y="254297"/>
                    <a:pt x="440694" y="253975"/>
                  </a:cubicBezTo>
                  <a:cubicBezTo>
                    <a:pt x="440694" y="253975"/>
                    <a:pt x="440679" y="253975"/>
                    <a:pt x="440679" y="253975"/>
                  </a:cubicBezTo>
                  <a:lnTo>
                    <a:pt x="0" y="253975"/>
                  </a:lnTo>
                  <a:lnTo>
                    <a:pt x="0" y="23548"/>
                  </a:lnTo>
                </a:path>
              </a:pathLst>
            </a:custGeom>
            <a:noFill/>
            <a:ln w="14598" cap="rnd">
              <a:solidFill>
                <a:srgbClr val="0BA157"/>
              </a:solidFill>
              <a:prstDash val="solid"/>
              <a:round/>
            </a:ln>
          </p:spPr>
          <p:txBody>
            <a:bodyPr rtlCol="0" anchor="ctr"/>
            <a:lstStyle/>
            <a:p>
              <a:endParaRPr lang="fr-FR" sz="1350"/>
            </a:p>
          </p:txBody>
        </p:sp>
        <p:sp>
          <p:nvSpPr>
            <p:cNvPr id="210" name="Forme libre : forme 209">
              <a:extLst>
                <a:ext uri="{FF2B5EF4-FFF2-40B4-BE49-F238E27FC236}">
                  <a16:creationId xmlns:a16="http://schemas.microsoft.com/office/drawing/2014/main" id="{7B461175-D423-4980-9AC5-AE5BD243B2BD}"/>
                </a:ext>
              </a:extLst>
            </p:cNvPr>
            <p:cNvSpPr/>
            <p:nvPr/>
          </p:nvSpPr>
          <p:spPr>
            <a:xfrm>
              <a:off x="9652820" y="3909148"/>
              <a:ext cx="485419" cy="254129"/>
            </a:xfrm>
            <a:custGeom>
              <a:avLst/>
              <a:gdLst>
                <a:gd name="connsiteX0" fmla="*/ 23540 w 485419"/>
                <a:gd name="connsiteY0" fmla="*/ 231898 h 254129"/>
                <a:gd name="connsiteX1" fmla="*/ 23540 w 485419"/>
                <a:gd name="connsiteY1" fmla="*/ 22378 h 254129"/>
                <a:gd name="connsiteX2" fmla="*/ 15 w 485419"/>
                <a:gd name="connsiteY2" fmla="*/ 8 h 254129"/>
                <a:gd name="connsiteX3" fmla="*/ 0 w 485419"/>
                <a:gd name="connsiteY3" fmla="*/ 8 h 254129"/>
                <a:gd name="connsiteX4" fmla="*/ 461880 w 485419"/>
                <a:gd name="connsiteY4" fmla="*/ 8 h 254129"/>
                <a:gd name="connsiteX5" fmla="*/ 485419 w 485419"/>
                <a:gd name="connsiteY5" fmla="*/ 22378 h 254129"/>
                <a:gd name="connsiteX6" fmla="*/ 485419 w 485419"/>
                <a:gd name="connsiteY6" fmla="*/ 231898 h 254129"/>
                <a:gd name="connsiteX7" fmla="*/ 461880 w 485419"/>
                <a:gd name="connsiteY7" fmla="*/ 254122 h 254129"/>
                <a:gd name="connsiteX8" fmla="*/ 146 w 485419"/>
                <a:gd name="connsiteY8" fmla="*/ 254122 h 254129"/>
                <a:gd name="connsiteX9" fmla="*/ 23540 w 485419"/>
                <a:gd name="connsiteY9" fmla="*/ 231912 h 254129"/>
                <a:gd name="connsiteX10" fmla="*/ 23540 w 485419"/>
                <a:gd name="connsiteY10" fmla="*/ 231898 h 25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419" h="254129">
                  <a:moveTo>
                    <a:pt x="23540" y="231898"/>
                  </a:moveTo>
                  <a:lnTo>
                    <a:pt x="23540" y="22378"/>
                  </a:lnTo>
                  <a:cubicBezTo>
                    <a:pt x="23218" y="9701"/>
                    <a:pt x="12691" y="-314"/>
                    <a:pt x="15" y="8"/>
                  </a:cubicBezTo>
                  <a:cubicBezTo>
                    <a:pt x="15" y="8"/>
                    <a:pt x="0" y="8"/>
                    <a:pt x="0" y="8"/>
                  </a:cubicBezTo>
                  <a:lnTo>
                    <a:pt x="461880" y="8"/>
                  </a:lnTo>
                  <a:cubicBezTo>
                    <a:pt x="474527" y="-241"/>
                    <a:pt x="485025" y="9731"/>
                    <a:pt x="485419" y="22378"/>
                  </a:cubicBezTo>
                  <a:lnTo>
                    <a:pt x="485419" y="231898"/>
                  </a:lnTo>
                  <a:cubicBezTo>
                    <a:pt x="485025" y="244516"/>
                    <a:pt x="474498" y="254443"/>
                    <a:pt x="461880" y="254122"/>
                  </a:cubicBezTo>
                  <a:lnTo>
                    <a:pt x="146" y="254122"/>
                  </a:lnTo>
                  <a:cubicBezTo>
                    <a:pt x="12735" y="254443"/>
                    <a:pt x="23218" y="244501"/>
                    <a:pt x="23540" y="231912"/>
                  </a:cubicBezTo>
                  <a:cubicBezTo>
                    <a:pt x="23540" y="231912"/>
                    <a:pt x="23540" y="231898"/>
                    <a:pt x="23540" y="231898"/>
                  </a:cubicBezTo>
                  <a:close/>
                </a:path>
              </a:pathLst>
            </a:custGeom>
            <a:noFill/>
            <a:ln w="14598" cap="rnd">
              <a:solidFill>
                <a:srgbClr val="0BA157"/>
              </a:solidFill>
              <a:prstDash val="solid"/>
              <a:round/>
            </a:ln>
          </p:spPr>
          <p:txBody>
            <a:bodyPr rtlCol="0" anchor="ctr"/>
            <a:lstStyle/>
            <a:p>
              <a:endParaRPr lang="fr-FR" sz="1350"/>
            </a:p>
          </p:txBody>
        </p:sp>
        <p:sp>
          <p:nvSpPr>
            <p:cNvPr id="211" name="Forme libre : forme 210">
              <a:extLst>
                <a:ext uri="{FF2B5EF4-FFF2-40B4-BE49-F238E27FC236}">
                  <a16:creationId xmlns:a16="http://schemas.microsoft.com/office/drawing/2014/main" id="{AEE0B683-D06D-4228-8368-A8DEF3B5D530}"/>
                </a:ext>
              </a:extLst>
            </p:cNvPr>
            <p:cNvSpPr/>
            <p:nvPr/>
          </p:nvSpPr>
          <p:spPr>
            <a:xfrm>
              <a:off x="8991509" y="4164147"/>
              <a:ext cx="1128453" cy="20030"/>
            </a:xfrm>
            <a:custGeom>
              <a:avLst/>
              <a:gdLst>
                <a:gd name="connsiteX0" fmla="*/ 16522 w 1128453"/>
                <a:gd name="connsiteY0" fmla="*/ 19300 h 20030"/>
                <a:gd name="connsiteX1" fmla="*/ 1110909 w 1128453"/>
                <a:gd name="connsiteY1" fmla="*/ 20031 h 20030"/>
                <a:gd name="connsiteX2" fmla="*/ 1128454 w 1128453"/>
                <a:gd name="connsiteY2" fmla="*/ 731 h 20030"/>
                <a:gd name="connsiteX3" fmla="*/ 0 w 1128453"/>
                <a:gd name="connsiteY3" fmla="*/ 0 h 20030"/>
                <a:gd name="connsiteX4" fmla="*/ 16522 w 1128453"/>
                <a:gd name="connsiteY4" fmla="*/ 19300 h 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453" h="20030">
                  <a:moveTo>
                    <a:pt x="16522" y="19300"/>
                  </a:moveTo>
                  <a:lnTo>
                    <a:pt x="1110909" y="20031"/>
                  </a:lnTo>
                  <a:lnTo>
                    <a:pt x="1128454" y="731"/>
                  </a:lnTo>
                  <a:lnTo>
                    <a:pt x="0" y="0"/>
                  </a:lnTo>
                  <a:lnTo>
                    <a:pt x="16522" y="19300"/>
                  </a:lnTo>
                  <a:close/>
                </a:path>
              </a:pathLst>
            </a:custGeom>
            <a:noFill/>
            <a:ln w="14598" cap="rnd">
              <a:solidFill>
                <a:srgbClr val="0BA157"/>
              </a:solidFill>
              <a:prstDash val="solid"/>
              <a:round/>
            </a:ln>
          </p:spPr>
          <p:txBody>
            <a:bodyPr rtlCol="0" anchor="ctr"/>
            <a:lstStyle/>
            <a:p>
              <a:endParaRPr lang="fr-FR" sz="1350"/>
            </a:p>
          </p:txBody>
        </p:sp>
        <p:sp>
          <p:nvSpPr>
            <p:cNvPr id="212" name="Forme libre : forme 211">
              <a:extLst>
                <a:ext uri="{FF2B5EF4-FFF2-40B4-BE49-F238E27FC236}">
                  <a16:creationId xmlns:a16="http://schemas.microsoft.com/office/drawing/2014/main" id="{49945CD4-5340-41A9-9200-53F5944F12F9}"/>
                </a:ext>
              </a:extLst>
            </p:cNvPr>
            <p:cNvSpPr/>
            <p:nvPr/>
          </p:nvSpPr>
          <p:spPr>
            <a:xfrm>
              <a:off x="9006715" y="3951118"/>
              <a:ext cx="124279" cy="155714"/>
            </a:xfrm>
            <a:custGeom>
              <a:avLst/>
              <a:gdLst>
                <a:gd name="connsiteX0" fmla="*/ 114775 w 124279"/>
                <a:gd name="connsiteY0" fmla="*/ 0 h 155714"/>
                <a:gd name="connsiteX1" fmla="*/ 124279 w 124279"/>
                <a:gd name="connsiteY1" fmla="*/ 23540 h 155714"/>
                <a:gd name="connsiteX2" fmla="*/ 123256 w 124279"/>
                <a:gd name="connsiteY2" fmla="*/ 115945 h 155714"/>
                <a:gd name="connsiteX3" fmla="*/ 86849 w 124279"/>
                <a:gd name="connsiteY3" fmla="*/ 155714 h 155714"/>
                <a:gd name="connsiteX4" fmla="*/ 39769 w 124279"/>
                <a:gd name="connsiteY4" fmla="*/ 154983 h 155714"/>
                <a:gd name="connsiteX5" fmla="*/ 0 w 124279"/>
                <a:gd name="connsiteY5" fmla="*/ 118577 h 155714"/>
                <a:gd name="connsiteX6" fmla="*/ 9504 w 124279"/>
                <a:gd name="connsiteY6" fmla="*/ 28511 h 1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9" h="155714">
                  <a:moveTo>
                    <a:pt x="114775" y="0"/>
                  </a:moveTo>
                  <a:cubicBezTo>
                    <a:pt x="120536" y="6535"/>
                    <a:pt x="123884" y="14840"/>
                    <a:pt x="124279" y="23540"/>
                  </a:cubicBezTo>
                  <a:lnTo>
                    <a:pt x="123256" y="115945"/>
                  </a:lnTo>
                  <a:cubicBezTo>
                    <a:pt x="124162" y="136970"/>
                    <a:pt x="107874" y="154764"/>
                    <a:pt x="86849" y="155714"/>
                  </a:cubicBezTo>
                  <a:lnTo>
                    <a:pt x="39769" y="154983"/>
                  </a:lnTo>
                  <a:cubicBezTo>
                    <a:pt x="18744" y="155890"/>
                    <a:pt x="950" y="139602"/>
                    <a:pt x="0" y="118577"/>
                  </a:cubicBezTo>
                  <a:lnTo>
                    <a:pt x="9504" y="28511"/>
                  </a:lnTo>
                </a:path>
              </a:pathLst>
            </a:custGeom>
            <a:noFill/>
            <a:ln w="14598" cap="flat">
              <a:solidFill>
                <a:srgbClr val="0BA157"/>
              </a:solidFill>
              <a:prstDash val="solid"/>
              <a:miter/>
            </a:ln>
          </p:spPr>
          <p:txBody>
            <a:bodyPr rtlCol="0" anchor="ctr"/>
            <a:lstStyle/>
            <a:p>
              <a:endParaRPr lang="fr-FR" sz="1350"/>
            </a:p>
          </p:txBody>
        </p:sp>
        <p:sp>
          <p:nvSpPr>
            <p:cNvPr id="213" name="Forme libre : forme 212">
              <a:extLst>
                <a:ext uri="{FF2B5EF4-FFF2-40B4-BE49-F238E27FC236}">
                  <a16:creationId xmlns:a16="http://schemas.microsoft.com/office/drawing/2014/main" id="{78E9D28F-A82A-44B5-8DC4-03D2715241CC}"/>
                </a:ext>
              </a:extLst>
            </p:cNvPr>
            <p:cNvSpPr/>
            <p:nvPr/>
          </p:nvSpPr>
          <p:spPr>
            <a:xfrm>
              <a:off x="9217843" y="3941907"/>
              <a:ext cx="108342" cy="172236"/>
            </a:xfrm>
            <a:custGeom>
              <a:avLst/>
              <a:gdLst>
                <a:gd name="connsiteX0" fmla="*/ 75006 w 108342"/>
                <a:gd name="connsiteY0" fmla="*/ 170628 h 172236"/>
                <a:gd name="connsiteX1" fmla="*/ 33482 w 108342"/>
                <a:gd name="connsiteY1" fmla="*/ 172236 h 172236"/>
                <a:gd name="connsiteX2" fmla="*/ 0 w 108342"/>
                <a:gd name="connsiteY2" fmla="*/ 138900 h 172236"/>
                <a:gd name="connsiteX3" fmla="*/ 0 w 108342"/>
                <a:gd name="connsiteY3" fmla="*/ 35237 h 172236"/>
                <a:gd name="connsiteX4" fmla="*/ 33336 w 108342"/>
                <a:gd name="connsiteY4" fmla="*/ 1754 h 172236"/>
                <a:gd name="connsiteX5" fmla="*/ 74860 w 108342"/>
                <a:gd name="connsiteY5" fmla="*/ 0 h 172236"/>
                <a:gd name="connsiteX6" fmla="*/ 108342 w 108342"/>
                <a:gd name="connsiteY6" fmla="*/ 33482 h 172236"/>
                <a:gd name="connsiteX7" fmla="*/ 108342 w 108342"/>
                <a:gd name="connsiteY7" fmla="*/ 136999 h 172236"/>
                <a:gd name="connsiteX8" fmla="*/ 75006 w 108342"/>
                <a:gd name="connsiteY8" fmla="*/ 170628 h 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42" h="172236">
                  <a:moveTo>
                    <a:pt x="75006" y="170628"/>
                  </a:moveTo>
                  <a:lnTo>
                    <a:pt x="33482" y="172236"/>
                  </a:lnTo>
                  <a:cubicBezTo>
                    <a:pt x="15045" y="172236"/>
                    <a:pt x="73" y="157337"/>
                    <a:pt x="0" y="138900"/>
                  </a:cubicBezTo>
                  <a:lnTo>
                    <a:pt x="0" y="35237"/>
                  </a:lnTo>
                  <a:cubicBezTo>
                    <a:pt x="0" y="16800"/>
                    <a:pt x="14899" y="1842"/>
                    <a:pt x="33336" y="1754"/>
                  </a:cubicBezTo>
                  <a:lnTo>
                    <a:pt x="74860" y="0"/>
                  </a:lnTo>
                  <a:cubicBezTo>
                    <a:pt x="93355" y="0"/>
                    <a:pt x="108342" y="14987"/>
                    <a:pt x="108342" y="33482"/>
                  </a:cubicBezTo>
                  <a:lnTo>
                    <a:pt x="108342" y="136999"/>
                  </a:lnTo>
                  <a:cubicBezTo>
                    <a:pt x="108342" y="155451"/>
                    <a:pt x="93458" y="170467"/>
                    <a:pt x="75006" y="170628"/>
                  </a:cubicBezTo>
                  <a:close/>
                </a:path>
              </a:pathLst>
            </a:custGeom>
            <a:noFill/>
            <a:ln w="14598" cap="flat">
              <a:solidFill>
                <a:srgbClr val="0BA157"/>
              </a:solidFill>
              <a:prstDash val="solid"/>
              <a:miter/>
            </a:ln>
          </p:spPr>
          <p:txBody>
            <a:bodyPr rtlCol="0" anchor="ctr"/>
            <a:lstStyle/>
            <a:p>
              <a:endParaRPr lang="fr-FR" sz="1350"/>
            </a:p>
          </p:txBody>
        </p:sp>
        <p:sp>
          <p:nvSpPr>
            <p:cNvPr id="214" name="Forme libre : forme 213">
              <a:extLst>
                <a:ext uri="{FF2B5EF4-FFF2-40B4-BE49-F238E27FC236}">
                  <a16:creationId xmlns:a16="http://schemas.microsoft.com/office/drawing/2014/main" id="{C7DD684B-A51C-483A-AE98-2D335489AD06}"/>
                </a:ext>
              </a:extLst>
            </p:cNvPr>
            <p:cNvSpPr/>
            <p:nvPr/>
          </p:nvSpPr>
          <p:spPr>
            <a:xfrm>
              <a:off x="9365077" y="3943515"/>
              <a:ext cx="108342" cy="171797"/>
            </a:xfrm>
            <a:custGeom>
              <a:avLst/>
              <a:gdLst>
                <a:gd name="connsiteX0" fmla="*/ 74860 w 108342"/>
                <a:gd name="connsiteY0" fmla="*/ 170482 h 171797"/>
                <a:gd name="connsiteX1" fmla="*/ 33337 w 108342"/>
                <a:gd name="connsiteY1" fmla="*/ 171798 h 171797"/>
                <a:gd name="connsiteX2" fmla="*/ 0 w 108342"/>
                <a:gd name="connsiteY2" fmla="*/ 138169 h 171797"/>
                <a:gd name="connsiteX3" fmla="*/ 0 w 108342"/>
                <a:gd name="connsiteY3" fmla="*/ 138169 h 171797"/>
                <a:gd name="connsiteX4" fmla="*/ 0 w 108342"/>
                <a:gd name="connsiteY4" fmla="*/ 34652 h 171797"/>
                <a:gd name="connsiteX5" fmla="*/ 33629 w 108342"/>
                <a:gd name="connsiteY5" fmla="*/ 1316 h 171797"/>
                <a:gd name="connsiteX6" fmla="*/ 33629 w 108342"/>
                <a:gd name="connsiteY6" fmla="*/ 1316 h 171797"/>
                <a:gd name="connsiteX7" fmla="*/ 75153 w 108342"/>
                <a:gd name="connsiteY7" fmla="*/ 0 h 171797"/>
                <a:gd name="connsiteX8" fmla="*/ 108342 w 108342"/>
                <a:gd name="connsiteY8" fmla="*/ 33190 h 171797"/>
                <a:gd name="connsiteX9" fmla="*/ 108342 w 108342"/>
                <a:gd name="connsiteY9" fmla="*/ 33629 h 171797"/>
                <a:gd name="connsiteX10" fmla="*/ 108342 w 108342"/>
                <a:gd name="connsiteY10" fmla="*/ 137292 h 171797"/>
                <a:gd name="connsiteX11" fmla="*/ 74860 w 108342"/>
                <a:gd name="connsiteY11"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42" h="171797">
                  <a:moveTo>
                    <a:pt x="74860" y="170482"/>
                  </a:moveTo>
                  <a:lnTo>
                    <a:pt x="33337" y="171798"/>
                  </a:lnTo>
                  <a:cubicBezTo>
                    <a:pt x="14841" y="171710"/>
                    <a:pt x="-73" y="156665"/>
                    <a:pt x="0" y="138169"/>
                  </a:cubicBezTo>
                  <a:cubicBezTo>
                    <a:pt x="0" y="138169"/>
                    <a:pt x="0" y="138169"/>
                    <a:pt x="0" y="138169"/>
                  </a:cubicBezTo>
                  <a:lnTo>
                    <a:pt x="0" y="34652"/>
                  </a:lnTo>
                  <a:cubicBezTo>
                    <a:pt x="88" y="16156"/>
                    <a:pt x="15133" y="1228"/>
                    <a:pt x="33629" y="1316"/>
                  </a:cubicBezTo>
                  <a:cubicBezTo>
                    <a:pt x="33629" y="1316"/>
                    <a:pt x="33629" y="1316"/>
                    <a:pt x="33629" y="1316"/>
                  </a:cubicBezTo>
                  <a:lnTo>
                    <a:pt x="75153" y="0"/>
                  </a:lnTo>
                  <a:cubicBezTo>
                    <a:pt x="93488" y="0"/>
                    <a:pt x="108342" y="14855"/>
                    <a:pt x="108342" y="33190"/>
                  </a:cubicBezTo>
                  <a:cubicBezTo>
                    <a:pt x="108342" y="33336"/>
                    <a:pt x="108342" y="33482"/>
                    <a:pt x="108342" y="33629"/>
                  </a:cubicBezTo>
                  <a:lnTo>
                    <a:pt x="108342" y="137292"/>
                  </a:lnTo>
                  <a:cubicBezTo>
                    <a:pt x="108182" y="155671"/>
                    <a:pt x="93239" y="170482"/>
                    <a:pt x="74860" y="170482"/>
                  </a:cubicBezTo>
                  <a:close/>
                </a:path>
              </a:pathLst>
            </a:custGeom>
            <a:noFill/>
            <a:ln w="14598" cap="flat">
              <a:solidFill>
                <a:srgbClr val="0BA157"/>
              </a:solidFill>
              <a:prstDash val="solid"/>
              <a:miter/>
            </a:ln>
          </p:spPr>
          <p:txBody>
            <a:bodyPr rtlCol="0" anchor="ctr"/>
            <a:lstStyle/>
            <a:p>
              <a:endParaRPr lang="fr-FR" sz="1350"/>
            </a:p>
          </p:txBody>
        </p:sp>
        <p:sp>
          <p:nvSpPr>
            <p:cNvPr id="215" name="Forme libre : forme 214">
              <a:extLst>
                <a:ext uri="{FF2B5EF4-FFF2-40B4-BE49-F238E27FC236}">
                  <a16:creationId xmlns:a16="http://schemas.microsoft.com/office/drawing/2014/main" id="{341C6EB0-9945-4AAD-B9C7-8F21E9CB056A}"/>
                </a:ext>
              </a:extLst>
            </p:cNvPr>
            <p:cNvSpPr/>
            <p:nvPr/>
          </p:nvSpPr>
          <p:spPr>
            <a:xfrm>
              <a:off x="9510556" y="3942053"/>
              <a:ext cx="108489" cy="171943"/>
            </a:xfrm>
            <a:custGeom>
              <a:avLst/>
              <a:gdLst>
                <a:gd name="connsiteX0" fmla="*/ 74715 w 108489"/>
                <a:gd name="connsiteY0" fmla="*/ 170482 h 171943"/>
                <a:gd name="connsiteX1" fmla="*/ 33191 w 108489"/>
                <a:gd name="connsiteY1" fmla="*/ 171944 h 171943"/>
                <a:gd name="connsiteX2" fmla="*/ 1 w 108489"/>
                <a:gd name="connsiteY2" fmla="*/ 138169 h 171943"/>
                <a:gd name="connsiteX3" fmla="*/ 1 w 108489"/>
                <a:gd name="connsiteY3" fmla="*/ 138169 h 171943"/>
                <a:gd name="connsiteX4" fmla="*/ 1 w 108489"/>
                <a:gd name="connsiteY4" fmla="*/ 34652 h 171943"/>
                <a:gd name="connsiteX5" fmla="*/ 33630 w 108489"/>
                <a:gd name="connsiteY5" fmla="*/ 1316 h 171943"/>
                <a:gd name="connsiteX6" fmla="*/ 33630 w 108489"/>
                <a:gd name="connsiteY6" fmla="*/ 1316 h 171943"/>
                <a:gd name="connsiteX7" fmla="*/ 75154 w 108489"/>
                <a:gd name="connsiteY7" fmla="*/ 0 h 171943"/>
                <a:gd name="connsiteX8" fmla="*/ 108490 w 108489"/>
                <a:gd name="connsiteY8" fmla="*/ 33629 h 171943"/>
                <a:gd name="connsiteX9" fmla="*/ 108490 w 108489"/>
                <a:gd name="connsiteY9" fmla="*/ 137292 h 171943"/>
                <a:gd name="connsiteX10" fmla="*/ 74715 w 108489"/>
                <a:gd name="connsiteY10" fmla="*/ 170482 h 171943"/>
                <a:gd name="connsiteX11" fmla="*/ 74715 w 108489"/>
                <a:gd name="connsiteY11" fmla="*/ 170482 h 17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89" h="171943">
                  <a:moveTo>
                    <a:pt x="74715" y="170482"/>
                  </a:moveTo>
                  <a:lnTo>
                    <a:pt x="33191" y="171944"/>
                  </a:lnTo>
                  <a:cubicBezTo>
                    <a:pt x="14695" y="171783"/>
                    <a:pt x="-160" y="156665"/>
                    <a:pt x="1" y="138169"/>
                  </a:cubicBezTo>
                  <a:cubicBezTo>
                    <a:pt x="1" y="138169"/>
                    <a:pt x="1" y="138169"/>
                    <a:pt x="1" y="138169"/>
                  </a:cubicBezTo>
                  <a:lnTo>
                    <a:pt x="1" y="34652"/>
                  </a:lnTo>
                  <a:cubicBezTo>
                    <a:pt x="89" y="16156"/>
                    <a:pt x="15134" y="1228"/>
                    <a:pt x="33630" y="1316"/>
                  </a:cubicBezTo>
                  <a:cubicBezTo>
                    <a:pt x="33630" y="1316"/>
                    <a:pt x="33630" y="1316"/>
                    <a:pt x="33630" y="1316"/>
                  </a:cubicBezTo>
                  <a:lnTo>
                    <a:pt x="75154" y="0"/>
                  </a:lnTo>
                  <a:cubicBezTo>
                    <a:pt x="93605" y="161"/>
                    <a:pt x="108490" y="15177"/>
                    <a:pt x="108490" y="33629"/>
                  </a:cubicBezTo>
                  <a:lnTo>
                    <a:pt x="108490" y="137292"/>
                  </a:lnTo>
                  <a:cubicBezTo>
                    <a:pt x="108329" y="155787"/>
                    <a:pt x="93211" y="170643"/>
                    <a:pt x="74715" y="170482"/>
                  </a:cubicBezTo>
                  <a:cubicBezTo>
                    <a:pt x="74715" y="170482"/>
                    <a:pt x="74715" y="170482"/>
                    <a:pt x="74715" y="170482"/>
                  </a:cubicBezTo>
                  <a:close/>
                </a:path>
              </a:pathLst>
            </a:custGeom>
            <a:noFill/>
            <a:ln w="14598" cap="flat">
              <a:solidFill>
                <a:srgbClr val="0BA157"/>
              </a:solidFill>
              <a:prstDash val="solid"/>
              <a:miter/>
            </a:ln>
          </p:spPr>
          <p:txBody>
            <a:bodyPr rtlCol="0" anchor="ctr"/>
            <a:lstStyle/>
            <a:p>
              <a:endParaRPr lang="fr-FR" sz="1350"/>
            </a:p>
          </p:txBody>
        </p:sp>
        <p:sp>
          <p:nvSpPr>
            <p:cNvPr id="216" name="Forme libre : forme 215">
              <a:extLst>
                <a:ext uri="{FF2B5EF4-FFF2-40B4-BE49-F238E27FC236}">
                  <a16:creationId xmlns:a16="http://schemas.microsoft.com/office/drawing/2014/main" id="{83CD1D5B-C09A-4410-B5BA-C3ADFADF38D8}"/>
                </a:ext>
              </a:extLst>
            </p:cNvPr>
            <p:cNvSpPr/>
            <p:nvPr/>
          </p:nvSpPr>
          <p:spPr>
            <a:xfrm>
              <a:off x="9707356" y="3943369"/>
              <a:ext cx="108343" cy="172236"/>
            </a:xfrm>
            <a:custGeom>
              <a:avLst/>
              <a:gdLst>
                <a:gd name="connsiteX0" fmla="*/ 75007 w 108343"/>
                <a:gd name="connsiteY0" fmla="*/ 170482 h 172236"/>
                <a:gd name="connsiteX1" fmla="*/ 33629 w 108343"/>
                <a:gd name="connsiteY1" fmla="*/ 172236 h 172236"/>
                <a:gd name="connsiteX2" fmla="*/ 0 w 108343"/>
                <a:gd name="connsiteY2" fmla="*/ 138900 h 172236"/>
                <a:gd name="connsiteX3" fmla="*/ 0 w 108343"/>
                <a:gd name="connsiteY3" fmla="*/ 35237 h 172236"/>
                <a:gd name="connsiteX4" fmla="*/ 33190 w 108343"/>
                <a:gd name="connsiteY4" fmla="*/ 1755 h 172236"/>
                <a:gd name="connsiteX5" fmla="*/ 33336 w 108343"/>
                <a:gd name="connsiteY5" fmla="*/ 1755 h 172236"/>
                <a:gd name="connsiteX6" fmla="*/ 74714 w 108343"/>
                <a:gd name="connsiteY6" fmla="*/ 0 h 172236"/>
                <a:gd name="connsiteX7" fmla="*/ 108343 w 108343"/>
                <a:gd name="connsiteY7" fmla="*/ 33336 h 172236"/>
                <a:gd name="connsiteX8" fmla="*/ 108343 w 108343"/>
                <a:gd name="connsiteY8" fmla="*/ 137000 h 172236"/>
                <a:gd name="connsiteX9" fmla="*/ 75445 w 108343"/>
                <a:gd name="connsiteY9" fmla="*/ 170482 h 172236"/>
                <a:gd name="connsiteX10" fmla="*/ 75007 w 108343"/>
                <a:gd name="connsiteY10" fmla="*/ 170482 h 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343" h="172236">
                  <a:moveTo>
                    <a:pt x="75007" y="170482"/>
                  </a:moveTo>
                  <a:lnTo>
                    <a:pt x="33629" y="172236"/>
                  </a:lnTo>
                  <a:cubicBezTo>
                    <a:pt x="15177" y="172236"/>
                    <a:pt x="161" y="157352"/>
                    <a:pt x="0" y="138900"/>
                  </a:cubicBezTo>
                  <a:lnTo>
                    <a:pt x="0" y="35237"/>
                  </a:lnTo>
                  <a:cubicBezTo>
                    <a:pt x="-87" y="16829"/>
                    <a:pt x="14782" y="1842"/>
                    <a:pt x="33190" y="1755"/>
                  </a:cubicBezTo>
                  <a:cubicBezTo>
                    <a:pt x="33234" y="1755"/>
                    <a:pt x="33293" y="1755"/>
                    <a:pt x="33336" y="1755"/>
                  </a:cubicBezTo>
                  <a:lnTo>
                    <a:pt x="74714" y="0"/>
                  </a:lnTo>
                  <a:cubicBezTo>
                    <a:pt x="93166" y="0"/>
                    <a:pt x="108182" y="14884"/>
                    <a:pt x="108343" y="33336"/>
                  </a:cubicBezTo>
                  <a:lnTo>
                    <a:pt x="108343" y="137000"/>
                  </a:lnTo>
                  <a:cubicBezTo>
                    <a:pt x="108503" y="155334"/>
                    <a:pt x="93780" y="170321"/>
                    <a:pt x="75445" y="170482"/>
                  </a:cubicBezTo>
                  <a:cubicBezTo>
                    <a:pt x="75299" y="170482"/>
                    <a:pt x="75153" y="170482"/>
                    <a:pt x="75007" y="170482"/>
                  </a:cubicBezTo>
                  <a:close/>
                </a:path>
              </a:pathLst>
            </a:custGeom>
            <a:noFill/>
            <a:ln w="14598" cap="flat">
              <a:solidFill>
                <a:srgbClr val="0BA157"/>
              </a:solidFill>
              <a:prstDash val="solid"/>
              <a:miter/>
            </a:ln>
          </p:spPr>
          <p:txBody>
            <a:bodyPr rtlCol="0" anchor="ctr"/>
            <a:lstStyle/>
            <a:p>
              <a:endParaRPr lang="fr-FR" sz="1350"/>
            </a:p>
          </p:txBody>
        </p:sp>
        <p:sp>
          <p:nvSpPr>
            <p:cNvPr id="217" name="Forme libre : forme 216">
              <a:extLst>
                <a:ext uri="{FF2B5EF4-FFF2-40B4-BE49-F238E27FC236}">
                  <a16:creationId xmlns:a16="http://schemas.microsoft.com/office/drawing/2014/main" id="{EBC673B7-6AE8-4612-B302-C496B342CEB4}"/>
                </a:ext>
              </a:extLst>
            </p:cNvPr>
            <p:cNvSpPr/>
            <p:nvPr/>
          </p:nvSpPr>
          <p:spPr>
            <a:xfrm>
              <a:off x="9854737" y="3945708"/>
              <a:ext cx="108342" cy="171797"/>
            </a:xfrm>
            <a:custGeom>
              <a:avLst/>
              <a:gdLst>
                <a:gd name="connsiteX0" fmla="*/ 74714 w 108342"/>
                <a:gd name="connsiteY0" fmla="*/ 170482 h 171797"/>
                <a:gd name="connsiteX1" fmla="*/ 33336 w 108342"/>
                <a:gd name="connsiteY1" fmla="*/ 171798 h 171797"/>
                <a:gd name="connsiteX2" fmla="*/ 0 w 108342"/>
                <a:gd name="connsiteY2" fmla="*/ 138462 h 171797"/>
                <a:gd name="connsiteX3" fmla="*/ 0 w 108342"/>
                <a:gd name="connsiteY3" fmla="*/ 138169 h 171797"/>
                <a:gd name="connsiteX4" fmla="*/ 0 w 108342"/>
                <a:gd name="connsiteY4" fmla="*/ 34652 h 171797"/>
                <a:gd name="connsiteX5" fmla="*/ 33336 w 108342"/>
                <a:gd name="connsiteY5" fmla="*/ 1316 h 171797"/>
                <a:gd name="connsiteX6" fmla="*/ 33629 w 108342"/>
                <a:gd name="connsiteY6" fmla="*/ 1316 h 171797"/>
                <a:gd name="connsiteX7" fmla="*/ 75006 w 108342"/>
                <a:gd name="connsiteY7" fmla="*/ 0 h 171797"/>
                <a:gd name="connsiteX8" fmla="*/ 108342 w 108342"/>
                <a:gd name="connsiteY8" fmla="*/ 33336 h 171797"/>
                <a:gd name="connsiteX9" fmla="*/ 108342 w 108342"/>
                <a:gd name="connsiteY9" fmla="*/ 33629 h 171797"/>
                <a:gd name="connsiteX10" fmla="*/ 108342 w 108342"/>
                <a:gd name="connsiteY10" fmla="*/ 137146 h 171797"/>
                <a:gd name="connsiteX11" fmla="*/ 74714 w 108342"/>
                <a:gd name="connsiteY11" fmla="*/ 170482 h 171797"/>
                <a:gd name="connsiteX12" fmla="*/ 74714 w 108342"/>
                <a:gd name="connsiteY12"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42" h="171797">
                  <a:moveTo>
                    <a:pt x="74714" y="170482"/>
                  </a:moveTo>
                  <a:lnTo>
                    <a:pt x="33336" y="171798"/>
                  </a:lnTo>
                  <a:cubicBezTo>
                    <a:pt x="14928" y="171798"/>
                    <a:pt x="0" y="156870"/>
                    <a:pt x="0" y="138462"/>
                  </a:cubicBezTo>
                  <a:cubicBezTo>
                    <a:pt x="0" y="138359"/>
                    <a:pt x="0" y="138271"/>
                    <a:pt x="0" y="138169"/>
                  </a:cubicBezTo>
                  <a:lnTo>
                    <a:pt x="0" y="34652"/>
                  </a:lnTo>
                  <a:cubicBezTo>
                    <a:pt x="0" y="16244"/>
                    <a:pt x="14928" y="1316"/>
                    <a:pt x="33336" y="1316"/>
                  </a:cubicBezTo>
                  <a:cubicBezTo>
                    <a:pt x="33438" y="1316"/>
                    <a:pt x="33526" y="1316"/>
                    <a:pt x="33629" y="1316"/>
                  </a:cubicBezTo>
                  <a:lnTo>
                    <a:pt x="75006" y="0"/>
                  </a:lnTo>
                  <a:cubicBezTo>
                    <a:pt x="93414" y="0"/>
                    <a:pt x="108342" y="14928"/>
                    <a:pt x="108342" y="33336"/>
                  </a:cubicBezTo>
                  <a:cubicBezTo>
                    <a:pt x="108342" y="33438"/>
                    <a:pt x="108342" y="33526"/>
                    <a:pt x="108342" y="33629"/>
                  </a:cubicBezTo>
                  <a:lnTo>
                    <a:pt x="108342" y="137146"/>
                  </a:lnTo>
                  <a:cubicBezTo>
                    <a:pt x="108254" y="155641"/>
                    <a:pt x="93209" y="170569"/>
                    <a:pt x="74714" y="170482"/>
                  </a:cubicBezTo>
                  <a:cubicBezTo>
                    <a:pt x="74714" y="170482"/>
                    <a:pt x="74714" y="170482"/>
                    <a:pt x="74714" y="170482"/>
                  </a:cubicBezTo>
                  <a:close/>
                </a:path>
              </a:pathLst>
            </a:custGeom>
            <a:noFill/>
            <a:ln w="14598" cap="flat">
              <a:solidFill>
                <a:srgbClr val="0BA157"/>
              </a:solidFill>
              <a:prstDash val="solid"/>
              <a:miter/>
            </a:ln>
          </p:spPr>
          <p:txBody>
            <a:bodyPr rtlCol="0" anchor="ctr"/>
            <a:lstStyle/>
            <a:p>
              <a:endParaRPr lang="fr-FR" sz="1350"/>
            </a:p>
          </p:txBody>
        </p:sp>
        <p:sp>
          <p:nvSpPr>
            <p:cNvPr id="218" name="Forme libre : forme 217">
              <a:extLst>
                <a:ext uri="{FF2B5EF4-FFF2-40B4-BE49-F238E27FC236}">
                  <a16:creationId xmlns:a16="http://schemas.microsoft.com/office/drawing/2014/main" id="{B43EF940-6F12-48C9-876D-07847304F5A4}"/>
                </a:ext>
              </a:extLst>
            </p:cNvPr>
            <p:cNvSpPr/>
            <p:nvPr/>
          </p:nvSpPr>
          <p:spPr>
            <a:xfrm>
              <a:off x="10000070" y="3943515"/>
              <a:ext cx="108342" cy="171797"/>
            </a:xfrm>
            <a:custGeom>
              <a:avLst/>
              <a:gdLst>
                <a:gd name="connsiteX0" fmla="*/ 74714 w 108342"/>
                <a:gd name="connsiteY0" fmla="*/ 170482 h 171797"/>
                <a:gd name="connsiteX1" fmla="*/ 33336 w 108342"/>
                <a:gd name="connsiteY1" fmla="*/ 171798 h 171797"/>
                <a:gd name="connsiteX2" fmla="*/ 0 w 108342"/>
                <a:gd name="connsiteY2" fmla="*/ 138169 h 171797"/>
                <a:gd name="connsiteX3" fmla="*/ 0 w 108342"/>
                <a:gd name="connsiteY3" fmla="*/ 138169 h 171797"/>
                <a:gd name="connsiteX4" fmla="*/ 0 w 108342"/>
                <a:gd name="connsiteY4" fmla="*/ 34652 h 171797"/>
                <a:gd name="connsiteX5" fmla="*/ 33629 w 108342"/>
                <a:gd name="connsiteY5" fmla="*/ 1316 h 171797"/>
                <a:gd name="connsiteX6" fmla="*/ 33629 w 108342"/>
                <a:gd name="connsiteY6" fmla="*/ 1316 h 171797"/>
                <a:gd name="connsiteX7" fmla="*/ 75153 w 108342"/>
                <a:gd name="connsiteY7" fmla="*/ 0 h 171797"/>
                <a:gd name="connsiteX8" fmla="*/ 108343 w 108342"/>
                <a:gd name="connsiteY8" fmla="*/ 33190 h 171797"/>
                <a:gd name="connsiteX9" fmla="*/ 108343 w 108342"/>
                <a:gd name="connsiteY9" fmla="*/ 33629 h 171797"/>
                <a:gd name="connsiteX10" fmla="*/ 108343 w 108342"/>
                <a:gd name="connsiteY10" fmla="*/ 137146 h 171797"/>
                <a:gd name="connsiteX11" fmla="*/ 75007 w 108342"/>
                <a:gd name="connsiteY11" fmla="*/ 170482 h 171797"/>
                <a:gd name="connsiteX12" fmla="*/ 74714 w 108342"/>
                <a:gd name="connsiteY12"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42" h="171797">
                  <a:moveTo>
                    <a:pt x="74714" y="170482"/>
                  </a:moveTo>
                  <a:lnTo>
                    <a:pt x="33336" y="171798"/>
                  </a:lnTo>
                  <a:cubicBezTo>
                    <a:pt x="14841" y="171710"/>
                    <a:pt x="-87" y="156665"/>
                    <a:pt x="0" y="138169"/>
                  </a:cubicBezTo>
                  <a:cubicBezTo>
                    <a:pt x="0" y="138169"/>
                    <a:pt x="0" y="138169"/>
                    <a:pt x="0" y="138169"/>
                  </a:cubicBezTo>
                  <a:lnTo>
                    <a:pt x="0" y="34652"/>
                  </a:lnTo>
                  <a:cubicBezTo>
                    <a:pt x="88" y="16156"/>
                    <a:pt x="15133" y="1228"/>
                    <a:pt x="33629" y="1316"/>
                  </a:cubicBezTo>
                  <a:cubicBezTo>
                    <a:pt x="33629" y="1316"/>
                    <a:pt x="33629" y="1316"/>
                    <a:pt x="33629" y="1316"/>
                  </a:cubicBezTo>
                  <a:lnTo>
                    <a:pt x="75153" y="0"/>
                  </a:lnTo>
                  <a:cubicBezTo>
                    <a:pt x="93487" y="0"/>
                    <a:pt x="108343" y="14855"/>
                    <a:pt x="108343" y="33190"/>
                  </a:cubicBezTo>
                  <a:cubicBezTo>
                    <a:pt x="108343" y="33336"/>
                    <a:pt x="108343" y="33482"/>
                    <a:pt x="108343" y="33629"/>
                  </a:cubicBezTo>
                  <a:lnTo>
                    <a:pt x="108343" y="137146"/>
                  </a:lnTo>
                  <a:cubicBezTo>
                    <a:pt x="108343" y="155553"/>
                    <a:pt x="93414" y="170482"/>
                    <a:pt x="75007" y="170482"/>
                  </a:cubicBezTo>
                  <a:cubicBezTo>
                    <a:pt x="74904" y="170482"/>
                    <a:pt x="74816" y="170482"/>
                    <a:pt x="74714" y="170482"/>
                  </a:cubicBezTo>
                  <a:close/>
                </a:path>
              </a:pathLst>
            </a:custGeom>
            <a:noFill/>
            <a:ln w="14598" cap="flat">
              <a:solidFill>
                <a:srgbClr val="0BA157"/>
              </a:solidFill>
              <a:prstDash val="solid"/>
              <a:miter/>
            </a:ln>
          </p:spPr>
          <p:txBody>
            <a:bodyPr rtlCol="0" anchor="ctr"/>
            <a:lstStyle/>
            <a:p>
              <a:endParaRPr lang="fr-FR" sz="1350"/>
            </a:p>
          </p:txBody>
        </p:sp>
        <p:sp>
          <p:nvSpPr>
            <p:cNvPr id="219" name="Forme libre : forme 218">
              <a:extLst>
                <a:ext uri="{FF2B5EF4-FFF2-40B4-BE49-F238E27FC236}">
                  <a16:creationId xmlns:a16="http://schemas.microsoft.com/office/drawing/2014/main" id="{013E6CC9-3CD5-4E59-97EA-1466CFBA3944}"/>
                </a:ext>
              </a:extLst>
            </p:cNvPr>
            <p:cNvSpPr/>
            <p:nvPr/>
          </p:nvSpPr>
          <p:spPr>
            <a:xfrm>
              <a:off x="9603622" y="2140335"/>
              <a:ext cx="209225" cy="95877"/>
            </a:xfrm>
            <a:custGeom>
              <a:avLst/>
              <a:gdLst>
                <a:gd name="connsiteX0" fmla="*/ 186636 w 209225"/>
                <a:gd name="connsiteY0" fmla="*/ 95878 h 95877"/>
                <a:gd name="connsiteX1" fmla="*/ 208421 w 209225"/>
                <a:gd name="connsiteY1" fmla="*/ 24965 h 95877"/>
                <a:gd name="connsiteX2" fmla="*/ 195789 w 209225"/>
                <a:gd name="connsiteY2" fmla="*/ 1471 h 95877"/>
                <a:gd name="connsiteX3" fmla="*/ 193800 w 209225"/>
                <a:gd name="connsiteY3" fmla="*/ 987 h 95877"/>
                <a:gd name="connsiteX4" fmla="*/ 190730 w 209225"/>
                <a:gd name="connsiteY4" fmla="*/ 987 h 95877"/>
                <a:gd name="connsiteX5" fmla="*/ 18494 w 209225"/>
                <a:gd name="connsiteY5" fmla="*/ 987 h 95877"/>
                <a:gd name="connsiteX6" fmla="*/ 15423 w 209225"/>
                <a:gd name="connsiteY6" fmla="*/ 987 h 95877"/>
                <a:gd name="connsiteX7" fmla="*/ 320 w 209225"/>
                <a:gd name="connsiteY7" fmla="*/ 22973 h 95877"/>
                <a:gd name="connsiteX8" fmla="*/ 802 w 209225"/>
                <a:gd name="connsiteY8" fmla="*/ 24965 h 95877"/>
                <a:gd name="connsiteX9" fmla="*/ 22441 w 209225"/>
                <a:gd name="connsiteY9" fmla="*/ 95878 h 9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225" h="95877">
                  <a:moveTo>
                    <a:pt x="186636" y="95878"/>
                  </a:moveTo>
                  <a:lnTo>
                    <a:pt x="208421" y="24965"/>
                  </a:lnTo>
                  <a:cubicBezTo>
                    <a:pt x="211419" y="14991"/>
                    <a:pt x="205775" y="4471"/>
                    <a:pt x="195789" y="1471"/>
                  </a:cubicBezTo>
                  <a:cubicBezTo>
                    <a:pt x="195145" y="1273"/>
                    <a:pt x="194473" y="1111"/>
                    <a:pt x="193800" y="987"/>
                  </a:cubicBezTo>
                  <a:cubicBezTo>
                    <a:pt x="192777" y="896"/>
                    <a:pt x="191753" y="896"/>
                    <a:pt x="190730" y="987"/>
                  </a:cubicBezTo>
                  <a:cubicBezTo>
                    <a:pt x="147598" y="-329"/>
                    <a:pt x="61772" y="-329"/>
                    <a:pt x="18494" y="987"/>
                  </a:cubicBezTo>
                  <a:lnTo>
                    <a:pt x="15423" y="987"/>
                  </a:lnTo>
                  <a:cubicBezTo>
                    <a:pt x="5189" y="2888"/>
                    <a:pt x="-1581" y="12731"/>
                    <a:pt x="320" y="22973"/>
                  </a:cubicBezTo>
                  <a:cubicBezTo>
                    <a:pt x="437" y="23645"/>
                    <a:pt x="612" y="24310"/>
                    <a:pt x="802" y="24965"/>
                  </a:cubicBezTo>
                  <a:lnTo>
                    <a:pt x="22441" y="95878"/>
                  </a:lnTo>
                  <a:close/>
                </a:path>
              </a:pathLst>
            </a:custGeom>
            <a:noFill/>
            <a:ln w="14598" cap="rnd">
              <a:solidFill>
                <a:srgbClr val="0BA157"/>
              </a:solidFill>
              <a:prstDash val="solid"/>
              <a:round/>
            </a:ln>
          </p:spPr>
          <p:txBody>
            <a:bodyPr rtlCol="0" anchor="ctr"/>
            <a:lstStyle/>
            <a:p>
              <a:endParaRPr lang="fr-FR" sz="1350"/>
            </a:p>
          </p:txBody>
        </p:sp>
        <p:sp>
          <p:nvSpPr>
            <p:cNvPr id="220" name="Forme libre : forme 219">
              <a:extLst>
                <a:ext uri="{FF2B5EF4-FFF2-40B4-BE49-F238E27FC236}">
                  <a16:creationId xmlns:a16="http://schemas.microsoft.com/office/drawing/2014/main" id="{29E5A5DC-7A6E-4471-AA9C-F546C2BE6FE7}"/>
                </a:ext>
              </a:extLst>
            </p:cNvPr>
            <p:cNvSpPr/>
            <p:nvPr/>
          </p:nvSpPr>
          <p:spPr>
            <a:xfrm>
              <a:off x="9558222" y="2236208"/>
              <a:ext cx="299878" cy="29393"/>
            </a:xfrm>
            <a:custGeom>
              <a:avLst/>
              <a:gdLst>
                <a:gd name="connsiteX0" fmla="*/ 232036 w 299878"/>
                <a:gd name="connsiteY0" fmla="*/ 5 h 29393"/>
                <a:gd name="connsiteX1" fmla="*/ 264641 w 299878"/>
                <a:gd name="connsiteY1" fmla="*/ 5 h 29393"/>
                <a:gd name="connsiteX2" fmla="*/ 279263 w 299878"/>
                <a:gd name="connsiteY2" fmla="*/ 6292 h 29393"/>
                <a:gd name="connsiteX3" fmla="*/ 299878 w 299878"/>
                <a:gd name="connsiteY3" fmla="*/ 29393 h 29393"/>
                <a:gd name="connsiteX4" fmla="*/ 0 w 299878"/>
                <a:gd name="connsiteY4" fmla="*/ 29393 h 29393"/>
                <a:gd name="connsiteX5" fmla="*/ 20762 w 299878"/>
                <a:gd name="connsiteY5" fmla="*/ 6292 h 29393"/>
                <a:gd name="connsiteX6" fmla="*/ 35383 w 299878"/>
                <a:gd name="connsiteY6" fmla="*/ 5 h 29393"/>
                <a:gd name="connsiteX7" fmla="*/ 67988 w 299878"/>
                <a:gd name="connsiteY7" fmla="*/ 5 h 2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878" h="29393">
                  <a:moveTo>
                    <a:pt x="232036" y="5"/>
                  </a:moveTo>
                  <a:lnTo>
                    <a:pt x="264641" y="5"/>
                  </a:lnTo>
                  <a:cubicBezTo>
                    <a:pt x="270197" y="-100"/>
                    <a:pt x="275519" y="2191"/>
                    <a:pt x="279263" y="6292"/>
                  </a:cubicBezTo>
                  <a:lnTo>
                    <a:pt x="299878" y="29393"/>
                  </a:lnTo>
                  <a:lnTo>
                    <a:pt x="0" y="29393"/>
                  </a:lnTo>
                  <a:lnTo>
                    <a:pt x="20762" y="6292"/>
                  </a:lnTo>
                  <a:cubicBezTo>
                    <a:pt x="24490" y="2175"/>
                    <a:pt x="29827" y="-119"/>
                    <a:pt x="35383" y="5"/>
                  </a:cubicBezTo>
                  <a:lnTo>
                    <a:pt x="67988" y="5"/>
                  </a:lnTo>
                </a:path>
              </a:pathLst>
            </a:custGeom>
            <a:noFill/>
            <a:ln w="14598" cap="rnd">
              <a:solidFill>
                <a:srgbClr val="0BA157"/>
              </a:solidFill>
              <a:prstDash val="solid"/>
              <a:round/>
            </a:ln>
          </p:spPr>
          <p:txBody>
            <a:bodyPr rtlCol="0" anchor="ctr"/>
            <a:lstStyle/>
            <a:p>
              <a:endParaRPr lang="fr-FR" sz="1350"/>
            </a:p>
          </p:txBody>
        </p:sp>
        <p:sp>
          <p:nvSpPr>
            <p:cNvPr id="221" name="Forme libre : forme 220">
              <a:extLst>
                <a:ext uri="{FF2B5EF4-FFF2-40B4-BE49-F238E27FC236}">
                  <a16:creationId xmlns:a16="http://schemas.microsoft.com/office/drawing/2014/main" id="{90EDD92D-6716-4153-89B5-EE082AE5FC84}"/>
                </a:ext>
              </a:extLst>
            </p:cNvPr>
            <p:cNvSpPr/>
            <p:nvPr/>
          </p:nvSpPr>
          <p:spPr>
            <a:xfrm>
              <a:off x="9529500" y="2265016"/>
              <a:ext cx="357848" cy="220193"/>
            </a:xfrm>
            <a:custGeom>
              <a:avLst/>
              <a:gdLst>
                <a:gd name="connsiteX0" fmla="*/ 328454 w 357848"/>
                <a:gd name="connsiteY0" fmla="*/ 0 h 220193"/>
                <a:gd name="connsiteX1" fmla="*/ 339713 w 357848"/>
                <a:gd name="connsiteY1" fmla="*/ 0 h 220193"/>
                <a:gd name="connsiteX2" fmla="*/ 357828 w 357848"/>
                <a:gd name="connsiteY2" fmla="*/ 19860 h 220193"/>
                <a:gd name="connsiteX3" fmla="*/ 356965 w 357848"/>
                <a:gd name="connsiteY3" fmla="*/ 24710 h 220193"/>
                <a:gd name="connsiteX4" fmla="*/ 323191 w 357848"/>
                <a:gd name="connsiteY4" fmla="*/ 129835 h 220193"/>
                <a:gd name="connsiteX5" fmla="*/ 310909 w 357848"/>
                <a:gd name="connsiteY5" fmla="*/ 142117 h 220193"/>
                <a:gd name="connsiteX6" fmla="*/ 299066 w 357848"/>
                <a:gd name="connsiteY6" fmla="*/ 145918 h 220193"/>
                <a:gd name="connsiteX7" fmla="*/ 299066 w 357848"/>
                <a:gd name="connsiteY7" fmla="*/ 155130 h 220193"/>
                <a:gd name="connsiteX8" fmla="*/ 310032 w 357848"/>
                <a:gd name="connsiteY8" fmla="*/ 155130 h 220193"/>
                <a:gd name="connsiteX9" fmla="*/ 296288 w 357848"/>
                <a:gd name="connsiteY9" fmla="*/ 205572 h 220193"/>
                <a:gd name="connsiteX10" fmla="*/ 278158 w 357848"/>
                <a:gd name="connsiteY10" fmla="*/ 220193 h 220193"/>
                <a:gd name="connsiteX11" fmla="*/ 79750 w 357848"/>
                <a:gd name="connsiteY11" fmla="*/ 220193 h 220193"/>
                <a:gd name="connsiteX12" fmla="*/ 61474 w 357848"/>
                <a:gd name="connsiteY12" fmla="*/ 205572 h 220193"/>
                <a:gd name="connsiteX13" fmla="*/ 47876 w 357848"/>
                <a:gd name="connsiteY13" fmla="*/ 155130 h 220193"/>
                <a:gd name="connsiteX14" fmla="*/ 58842 w 357848"/>
                <a:gd name="connsiteY14" fmla="*/ 155130 h 220193"/>
                <a:gd name="connsiteX15" fmla="*/ 58842 w 357848"/>
                <a:gd name="connsiteY15" fmla="*/ 146357 h 220193"/>
                <a:gd name="connsiteX16" fmla="*/ 46853 w 357848"/>
                <a:gd name="connsiteY16" fmla="*/ 142555 h 220193"/>
                <a:gd name="connsiteX17" fmla="*/ 34717 w 357848"/>
                <a:gd name="connsiteY17" fmla="*/ 130274 h 220193"/>
                <a:gd name="connsiteX18" fmla="*/ 942 w 357848"/>
                <a:gd name="connsiteY18" fmla="*/ 25148 h 220193"/>
                <a:gd name="connsiteX19" fmla="*/ 13005 w 357848"/>
                <a:gd name="connsiteY19" fmla="*/ 1357 h 220193"/>
                <a:gd name="connsiteX20" fmla="*/ 18049 w 357848"/>
                <a:gd name="connsiteY20" fmla="*/ 439 h 220193"/>
                <a:gd name="connsiteX21" fmla="*/ 29307 w 357848"/>
                <a:gd name="connsiteY21" fmla="*/ 439 h 2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848" h="220193">
                  <a:moveTo>
                    <a:pt x="328454" y="0"/>
                  </a:moveTo>
                  <a:lnTo>
                    <a:pt x="339713" y="0"/>
                  </a:lnTo>
                  <a:cubicBezTo>
                    <a:pt x="350196" y="482"/>
                    <a:pt x="358311" y="9374"/>
                    <a:pt x="357828" y="19860"/>
                  </a:cubicBezTo>
                  <a:cubicBezTo>
                    <a:pt x="357755" y="21508"/>
                    <a:pt x="357462" y="23138"/>
                    <a:pt x="356965" y="24710"/>
                  </a:cubicBezTo>
                  <a:lnTo>
                    <a:pt x="323191" y="129835"/>
                  </a:lnTo>
                  <a:cubicBezTo>
                    <a:pt x="321319" y="135669"/>
                    <a:pt x="316743" y="140242"/>
                    <a:pt x="310909" y="142117"/>
                  </a:cubicBezTo>
                  <a:lnTo>
                    <a:pt x="299066" y="145918"/>
                  </a:lnTo>
                  <a:lnTo>
                    <a:pt x="299066" y="155130"/>
                  </a:lnTo>
                  <a:lnTo>
                    <a:pt x="310032" y="155130"/>
                  </a:lnTo>
                  <a:lnTo>
                    <a:pt x="296288" y="205572"/>
                  </a:lnTo>
                  <a:cubicBezTo>
                    <a:pt x="294387" y="214072"/>
                    <a:pt x="286872" y="220132"/>
                    <a:pt x="278158" y="220193"/>
                  </a:cubicBezTo>
                  <a:lnTo>
                    <a:pt x="79750" y="220193"/>
                  </a:lnTo>
                  <a:cubicBezTo>
                    <a:pt x="71006" y="220147"/>
                    <a:pt x="63433" y="214093"/>
                    <a:pt x="61474" y="205572"/>
                  </a:cubicBezTo>
                  <a:lnTo>
                    <a:pt x="47876" y="155130"/>
                  </a:lnTo>
                  <a:lnTo>
                    <a:pt x="58842" y="155130"/>
                  </a:lnTo>
                  <a:lnTo>
                    <a:pt x="58842" y="146357"/>
                  </a:lnTo>
                  <a:lnTo>
                    <a:pt x="46853" y="142555"/>
                  </a:lnTo>
                  <a:cubicBezTo>
                    <a:pt x="41033" y="140706"/>
                    <a:pt x="36501" y="136113"/>
                    <a:pt x="34717" y="130274"/>
                  </a:cubicBezTo>
                  <a:lnTo>
                    <a:pt x="942" y="25148"/>
                  </a:lnTo>
                  <a:cubicBezTo>
                    <a:pt x="-2303" y="15248"/>
                    <a:pt x="3106" y="4597"/>
                    <a:pt x="13005" y="1357"/>
                  </a:cubicBezTo>
                  <a:cubicBezTo>
                    <a:pt x="14628" y="822"/>
                    <a:pt x="16338" y="513"/>
                    <a:pt x="18049" y="439"/>
                  </a:cubicBezTo>
                  <a:lnTo>
                    <a:pt x="29307" y="439"/>
                  </a:lnTo>
                </a:path>
              </a:pathLst>
            </a:custGeom>
            <a:noFill/>
            <a:ln w="14598" cap="rnd">
              <a:solidFill>
                <a:srgbClr val="0BA157"/>
              </a:solidFill>
              <a:prstDash val="solid"/>
              <a:round/>
            </a:ln>
          </p:spPr>
          <p:txBody>
            <a:bodyPr rtlCol="0" anchor="ctr"/>
            <a:lstStyle/>
            <a:p>
              <a:endParaRPr lang="fr-FR" sz="1350"/>
            </a:p>
          </p:txBody>
        </p:sp>
        <p:sp>
          <p:nvSpPr>
            <p:cNvPr id="222" name="Forme libre : forme 221">
              <a:extLst>
                <a:ext uri="{FF2B5EF4-FFF2-40B4-BE49-F238E27FC236}">
                  <a16:creationId xmlns:a16="http://schemas.microsoft.com/office/drawing/2014/main" id="{65F89C2E-7A15-45B1-966A-CA85DADE84A8}"/>
                </a:ext>
              </a:extLst>
            </p:cNvPr>
            <p:cNvSpPr/>
            <p:nvPr/>
          </p:nvSpPr>
          <p:spPr>
            <a:xfrm>
              <a:off x="9588341" y="2420438"/>
              <a:ext cx="240224" cy="14621"/>
            </a:xfrm>
            <a:custGeom>
              <a:avLst/>
              <a:gdLst>
                <a:gd name="connsiteX0" fmla="*/ 240224 w 240224"/>
                <a:gd name="connsiteY0" fmla="*/ 0 h 14621"/>
                <a:gd name="connsiteX1" fmla="*/ 0 w 240224"/>
                <a:gd name="connsiteY1" fmla="*/ 0 h 14621"/>
              </a:gdLst>
              <a:ahLst/>
              <a:cxnLst>
                <a:cxn ang="0">
                  <a:pos x="connsiteX0" y="connsiteY0"/>
                </a:cxn>
                <a:cxn ang="0">
                  <a:pos x="connsiteX1" y="connsiteY1"/>
                </a:cxn>
              </a:cxnLst>
              <a:rect l="l" t="t" r="r" b="b"/>
              <a:pathLst>
                <a:path w="240224" h="14621">
                  <a:moveTo>
                    <a:pt x="240224" y="0"/>
                  </a:moveTo>
                  <a:lnTo>
                    <a:pt x="0" y="0"/>
                  </a:lnTo>
                </a:path>
              </a:pathLst>
            </a:custGeom>
            <a:ln w="14598" cap="rnd">
              <a:solidFill>
                <a:srgbClr val="0BA157"/>
              </a:solidFill>
              <a:prstDash val="solid"/>
              <a:round/>
            </a:ln>
          </p:spPr>
          <p:txBody>
            <a:bodyPr rtlCol="0" anchor="ctr"/>
            <a:lstStyle/>
            <a:p>
              <a:endParaRPr lang="fr-FR" sz="1350"/>
            </a:p>
          </p:txBody>
        </p:sp>
        <p:sp>
          <p:nvSpPr>
            <p:cNvPr id="223" name="Forme libre : forme 222">
              <a:extLst>
                <a:ext uri="{FF2B5EF4-FFF2-40B4-BE49-F238E27FC236}">
                  <a16:creationId xmlns:a16="http://schemas.microsoft.com/office/drawing/2014/main" id="{973955B4-0120-402D-AD3C-54D47F922187}"/>
                </a:ext>
              </a:extLst>
            </p:cNvPr>
            <p:cNvSpPr/>
            <p:nvPr/>
          </p:nvSpPr>
          <p:spPr>
            <a:xfrm>
              <a:off x="9588341" y="2411373"/>
              <a:ext cx="240224" cy="14621"/>
            </a:xfrm>
            <a:custGeom>
              <a:avLst/>
              <a:gdLst>
                <a:gd name="connsiteX0" fmla="*/ 240224 w 240224"/>
                <a:gd name="connsiteY0" fmla="*/ 0 h 14621"/>
                <a:gd name="connsiteX1" fmla="*/ 0 w 240224"/>
                <a:gd name="connsiteY1" fmla="*/ 0 h 14621"/>
              </a:gdLst>
              <a:ahLst/>
              <a:cxnLst>
                <a:cxn ang="0">
                  <a:pos x="connsiteX0" y="connsiteY0"/>
                </a:cxn>
                <a:cxn ang="0">
                  <a:pos x="connsiteX1" y="connsiteY1"/>
                </a:cxn>
              </a:cxnLst>
              <a:rect l="l" t="t" r="r" b="b"/>
              <a:pathLst>
                <a:path w="240224" h="14621">
                  <a:moveTo>
                    <a:pt x="240224" y="0"/>
                  </a:moveTo>
                  <a:lnTo>
                    <a:pt x="0" y="0"/>
                  </a:lnTo>
                </a:path>
              </a:pathLst>
            </a:custGeom>
            <a:ln w="14598" cap="rnd">
              <a:solidFill>
                <a:srgbClr val="0BA157"/>
              </a:solidFill>
              <a:prstDash val="solid"/>
              <a:round/>
            </a:ln>
          </p:spPr>
          <p:txBody>
            <a:bodyPr rtlCol="0" anchor="ctr"/>
            <a:lstStyle/>
            <a:p>
              <a:endParaRPr lang="fr-FR" sz="1350"/>
            </a:p>
          </p:txBody>
        </p:sp>
        <p:sp>
          <p:nvSpPr>
            <p:cNvPr id="224" name="Forme libre : forme 223">
              <a:extLst>
                <a:ext uri="{FF2B5EF4-FFF2-40B4-BE49-F238E27FC236}">
                  <a16:creationId xmlns:a16="http://schemas.microsoft.com/office/drawing/2014/main" id="{2989D9F4-3348-40FA-B83A-9B8F9A35741C}"/>
                </a:ext>
              </a:extLst>
            </p:cNvPr>
            <p:cNvSpPr/>
            <p:nvPr/>
          </p:nvSpPr>
          <p:spPr>
            <a:xfrm>
              <a:off x="9618899" y="2125385"/>
              <a:ext cx="178961" cy="14767"/>
            </a:xfrm>
            <a:custGeom>
              <a:avLst/>
              <a:gdLst>
                <a:gd name="connsiteX0" fmla="*/ 178962 w 178961"/>
                <a:gd name="connsiteY0" fmla="*/ 14767 h 14767"/>
                <a:gd name="connsiteX1" fmla="*/ 172529 w 178961"/>
                <a:gd name="connsiteY1" fmla="*/ 6872 h 14767"/>
                <a:gd name="connsiteX2" fmla="*/ 157908 w 178961"/>
                <a:gd name="connsiteY2" fmla="*/ 0 h 14767"/>
                <a:gd name="connsiteX3" fmla="*/ 21054 w 178961"/>
                <a:gd name="connsiteY3" fmla="*/ 0 h 14767"/>
                <a:gd name="connsiteX4" fmla="*/ 6433 w 178961"/>
                <a:gd name="connsiteY4" fmla="*/ 6872 h 14767"/>
                <a:gd name="connsiteX5" fmla="*/ 0 w 178961"/>
                <a:gd name="connsiteY5" fmla="*/ 14767 h 1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61" h="14767">
                  <a:moveTo>
                    <a:pt x="178962" y="14767"/>
                  </a:moveTo>
                  <a:lnTo>
                    <a:pt x="172529" y="6872"/>
                  </a:lnTo>
                  <a:cubicBezTo>
                    <a:pt x="168888" y="2553"/>
                    <a:pt x="163551" y="42"/>
                    <a:pt x="157908" y="0"/>
                  </a:cubicBezTo>
                  <a:lnTo>
                    <a:pt x="21054" y="0"/>
                  </a:lnTo>
                  <a:cubicBezTo>
                    <a:pt x="15425" y="80"/>
                    <a:pt x="10089" y="2585"/>
                    <a:pt x="6433" y="6872"/>
                  </a:cubicBezTo>
                  <a:lnTo>
                    <a:pt x="0" y="14767"/>
                  </a:lnTo>
                </a:path>
              </a:pathLst>
            </a:custGeom>
            <a:noFill/>
            <a:ln w="14598" cap="rnd">
              <a:solidFill>
                <a:srgbClr val="0BA157"/>
              </a:solidFill>
              <a:prstDash val="solid"/>
              <a:round/>
            </a:ln>
          </p:spPr>
          <p:txBody>
            <a:bodyPr rtlCol="0" anchor="ctr"/>
            <a:lstStyle/>
            <a:p>
              <a:endParaRPr lang="fr-FR" sz="1350"/>
            </a:p>
          </p:txBody>
        </p:sp>
        <p:sp>
          <p:nvSpPr>
            <p:cNvPr id="225" name="Forme libre : forme 224">
              <a:extLst>
                <a:ext uri="{FF2B5EF4-FFF2-40B4-BE49-F238E27FC236}">
                  <a16:creationId xmlns:a16="http://schemas.microsoft.com/office/drawing/2014/main" id="{220C115D-803B-4BBA-9CF3-6C28CC6C3648}"/>
                </a:ext>
              </a:extLst>
            </p:cNvPr>
            <p:cNvSpPr/>
            <p:nvPr/>
          </p:nvSpPr>
          <p:spPr>
            <a:xfrm>
              <a:off x="9648872" y="2484040"/>
              <a:ext cx="119161" cy="33628"/>
            </a:xfrm>
            <a:custGeom>
              <a:avLst/>
              <a:gdLst>
                <a:gd name="connsiteX0" fmla="*/ 119162 w 119161"/>
                <a:gd name="connsiteY0" fmla="*/ 0 h 33628"/>
                <a:gd name="connsiteX1" fmla="*/ 119162 w 119161"/>
                <a:gd name="connsiteY1" fmla="*/ 731 h 33628"/>
                <a:gd name="connsiteX2" fmla="*/ 118284 w 119161"/>
                <a:gd name="connsiteY2" fmla="*/ 33628 h 33628"/>
                <a:gd name="connsiteX3" fmla="*/ 731 w 119161"/>
                <a:gd name="connsiteY3" fmla="*/ 33628 h 33628"/>
                <a:gd name="connsiteX4" fmla="*/ 0 w 119161"/>
                <a:gd name="connsiteY4" fmla="*/ 731 h 33628"/>
                <a:gd name="connsiteX5" fmla="*/ 0 w 119161"/>
                <a:gd name="connsiteY5" fmla="*/ 0 h 3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61" h="33628">
                  <a:moveTo>
                    <a:pt x="119162" y="0"/>
                  </a:moveTo>
                  <a:lnTo>
                    <a:pt x="119162" y="731"/>
                  </a:lnTo>
                  <a:lnTo>
                    <a:pt x="118284" y="33628"/>
                  </a:lnTo>
                  <a:lnTo>
                    <a:pt x="731" y="33628"/>
                  </a:lnTo>
                  <a:lnTo>
                    <a:pt x="0" y="731"/>
                  </a:lnTo>
                  <a:lnTo>
                    <a:pt x="0" y="0"/>
                  </a:lnTo>
                </a:path>
              </a:pathLst>
            </a:custGeom>
            <a:noFill/>
            <a:ln w="14598" cap="rnd">
              <a:solidFill>
                <a:srgbClr val="0BA157"/>
              </a:solidFill>
              <a:prstDash val="solid"/>
              <a:round/>
            </a:ln>
          </p:spPr>
          <p:txBody>
            <a:bodyPr rtlCol="0" anchor="ctr"/>
            <a:lstStyle/>
            <a:p>
              <a:endParaRPr lang="fr-FR" sz="1350"/>
            </a:p>
          </p:txBody>
        </p:sp>
        <p:sp>
          <p:nvSpPr>
            <p:cNvPr id="226" name="Forme libre : forme 225">
              <a:extLst>
                <a:ext uri="{FF2B5EF4-FFF2-40B4-BE49-F238E27FC236}">
                  <a16:creationId xmlns:a16="http://schemas.microsoft.com/office/drawing/2014/main" id="{7F67AAE5-EF26-413E-B08A-FD0737D566C4}"/>
                </a:ext>
              </a:extLst>
            </p:cNvPr>
            <p:cNvSpPr/>
            <p:nvPr/>
          </p:nvSpPr>
          <p:spPr>
            <a:xfrm>
              <a:off x="9626210" y="2517668"/>
              <a:ext cx="23393" cy="808398"/>
            </a:xfrm>
            <a:custGeom>
              <a:avLst/>
              <a:gdLst>
                <a:gd name="connsiteX0" fmla="*/ 22224 w 23393"/>
                <a:gd name="connsiteY0" fmla="*/ 808399 h 808398"/>
                <a:gd name="connsiteX1" fmla="*/ 23394 w 23393"/>
                <a:gd name="connsiteY1" fmla="*/ 60531 h 808398"/>
                <a:gd name="connsiteX2" fmla="*/ 11989 w 23393"/>
                <a:gd name="connsiteY2" fmla="*/ 27195 h 808398"/>
                <a:gd name="connsiteX3" fmla="*/ 11697 w 23393"/>
                <a:gd name="connsiteY3" fmla="*/ 15498 h 808398"/>
                <a:gd name="connsiteX4" fmla="*/ 0 w 23393"/>
                <a:gd name="connsiteY4" fmla="*/ 731 h 808398"/>
                <a:gd name="connsiteX5" fmla="*/ 23394 w 23393"/>
                <a:gd name="connsiteY5" fmla="*/ 0 h 8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3" h="808398">
                  <a:moveTo>
                    <a:pt x="22224" y="808399"/>
                  </a:moveTo>
                  <a:lnTo>
                    <a:pt x="23394" y="60531"/>
                  </a:lnTo>
                  <a:lnTo>
                    <a:pt x="11989" y="27195"/>
                  </a:lnTo>
                  <a:lnTo>
                    <a:pt x="11697" y="15498"/>
                  </a:lnTo>
                  <a:lnTo>
                    <a:pt x="0" y="731"/>
                  </a:lnTo>
                  <a:lnTo>
                    <a:pt x="23394" y="0"/>
                  </a:lnTo>
                </a:path>
              </a:pathLst>
            </a:custGeom>
            <a:noFill/>
            <a:ln w="14598" cap="rnd">
              <a:solidFill>
                <a:srgbClr val="0BA157"/>
              </a:solidFill>
              <a:prstDash val="solid"/>
              <a:round/>
            </a:ln>
          </p:spPr>
          <p:txBody>
            <a:bodyPr rtlCol="0" anchor="ctr"/>
            <a:lstStyle/>
            <a:p>
              <a:endParaRPr lang="fr-FR" sz="1350"/>
            </a:p>
          </p:txBody>
        </p:sp>
        <p:sp>
          <p:nvSpPr>
            <p:cNvPr id="227" name="Forme libre : forme 226">
              <a:extLst>
                <a:ext uri="{FF2B5EF4-FFF2-40B4-BE49-F238E27FC236}">
                  <a16:creationId xmlns:a16="http://schemas.microsoft.com/office/drawing/2014/main" id="{8D6B1F38-C326-4EC4-A162-A5CBE9FAAB45}"/>
                </a:ext>
              </a:extLst>
            </p:cNvPr>
            <p:cNvSpPr/>
            <p:nvPr/>
          </p:nvSpPr>
          <p:spPr>
            <a:xfrm>
              <a:off x="9767157" y="2517668"/>
              <a:ext cx="23539" cy="796555"/>
            </a:xfrm>
            <a:custGeom>
              <a:avLst/>
              <a:gdLst>
                <a:gd name="connsiteX0" fmla="*/ 0 w 23539"/>
                <a:gd name="connsiteY0" fmla="*/ 0 h 796555"/>
                <a:gd name="connsiteX1" fmla="*/ 23540 w 23539"/>
                <a:gd name="connsiteY1" fmla="*/ 0 h 796555"/>
                <a:gd name="connsiteX2" fmla="*/ 11843 w 23539"/>
                <a:gd name="connsiteY2" fmla="*/ 14621 h 796555"/>
                <a:gd name="connsiteX3" fmla="*/ 11843 w 23539"/>
                <a:gd name="connsiteY3" fmla="*/ 26318 h 796555"/>
                <a:gd name="connsiteX4" fmla="*/ 1462 w 23539"/>
                <a:gd name="connsiteY4" fmla="*/ 56730 h 796555"/>
                <a:gd name="connsiteX5" fmla="*/ 439 w 23539"/>
                <a:gd name="connsiteY5" fmla="*/ 62871 h 796555"/>
                <a:gd name="connsiteX6" fmla="*/ 1755 w 23539"/>
                <a:gd name="connsiteY6" fmla="*/ 796556 h 79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39" h="796555">
                  <a:moveTo>
                    <a:pt x="0" y="0"/>
                  </a:moveTo>
                  <a:lnTo>
                    <a:pt x="23540" y="0"/>
                  </a:lnTo>
                  <a:lnTo>
                    <a:pt x="11843" y="14621"/>
                  </a:lnTo>
                  <a:lnTo>
                    <a:pt x="11843" y="26318"/>
                  </a:lnTo>
                  <a:lnTo>
                    <a:pt x="1462" y="56730"/>
                  </a:lnTo>
                  <a:cubicBezTo>
                    <a:pt x="819" y="58714"/>
                    <a:pt x="468" y="60784"/>
                    <a:pt x="439" y="62871"/>
                  </a:cubicBezTo>
                  <a:lnTo>
                    <a:pt x="1755" y="796556"/>
                  </a:lnTo>
                </a:path>
              </a:pathLst>
            </a:custGeom>
            <a:noFill/>
            <a:ln w="14598" cap="rnd">
              <a:solidFill>
                <a:srgbClr val="0BA157"/>
              </a:solidFill>
              <a:prstDash val="solid"/>
              <a:round/>
            </a:ln>
          </p:spPr>
          <p:txBody>
            <a:bodyPr rtlCol="0" anchor="ctr"/>
            <a:lstStyle/>
            <a:p>
              <a:endParaRPr lang="fr-FR" sz="1350"/>
            </a:p>
          </p:txBody>
        </p:sp>
        <p:sp>
          <p:nvSpPr>
            <p:cNvPr id="228" name="Forme libre : forme 227">
              <a:extLst>
                <a:ext uri="{FF2B5EF4-FFF2-40B4-BE49-F238E27FC236}">
                  <a16:creationId xmlns:a16="http://schemas.microsoft.com/office/drawing/2014/main" id="{120EC1C7-C2E6-47AE-A702-618F9630EC24}"/>
                </a:ext>
              </a:extLst>
            </p:cNvPr>
            <p:cNvSpPr/>
            <p:nvPr/>
          </p:nvSpPr>
          <p:spPr>
            <a:xfrm>
              <a:off x="9676068" y="2531120"/>
              <a:ext cx="16960" cy="124279"/>
            </a:xfrm>
            <a:custGeom>
              <a:avLst/>
              <a:gdLst>
                <a:gd name="connsiteX0" fmla="*/ 0 w 16960"/>
                <a:gd name="connsiteY0" fmla="*/ 0 h 124279"/>
                <a:gd name="connsiteX1" fmla="*/ 16960 w 16960"/>
                <a:gd name="connsiteY1" fmla="*/ 0 h 124279"/>
                <a:gd name="connsiteX2" fmla="*/ 16960 w 16960"/>
                <a:gd name="connsiteY2" fmla="*/ 124279 h 124279"/>
                <a:gd name="connsiteX3" fmla="*/ 0 w 16960"/>
                <a:gd name="connsiteY3" fmla="*/ 124279 h 124279"/>
              </a:gdLst>
              <a:ahLst/>
              <a:cxnLst>
                <a:cxn ang="0">
                  <a:pos x="connsiteX0" y="connsiteY0"/>
                </a:cxn>
                <a:cxn ang="0">
                  <a:pos x="connsiteX1" y="connsiteY1"/>
                </a:cxn>
                <a:cxn ang="0">
                  <a:pos x="connsiteX2" y="connsiteY2"/>
                </a:cxn>
                <a:cxn ang="0">
                  <a:pos x="connsiteX3" y="connsiteY3"/>
                </a:cxn>
              </a:cxnLst>
              <a:rect l="l" t="t" r="r" b="b"/>
              <a:pathLst>
                <a:path w="16960" h="124279">
                  <a:moveTo>
                    <a:pt x="0" y="0"/>
                  </a:moveTo>
                  <a:lnTo>
                    <a:pt x="16960" y="0"/>
                  </a:lnTo>
                  <a:lnTo>
                    <a:pt x="16960" y="124279"/>
                  </a:lnTo>
                  <a:lnTo>
                    <a:pt x="0" y="124279"/>
                  </a:lnTo>
                  <a:close/>
                </a:path>
              </a:pathLst>
            </a:custGeom>
            <a:noFill/>
            <a:ln w="14598" cap="rnd">
              <a:solidFill>
                <a:srgbClr val="0BA157"/>
              </a:solidFill>
              <a:prstDash val="solid"/>
              <a:round/>
            </a:ln>
          </p:spPr>
          <p:txBody>
            <a:bodyPr rtlCol="0" anchor="ctr"/>
            <a:lstStyle/>
            <a:p>
              <a:endParaRPr lang="fr-FR" sz="1350"/>
            </a:p>
          </p:txBody>
        </p:sp>
        <p:sp>
          <p:nvSpPr>
            <p:cNvPr id="229" name="Forme libre : forme 228">
              <a:extLst>
                <a:ext uri="{FF2B5EF4-FFF2-40B4-BE49-F238E27FC236}">
                  <a16:creationId xmlns:a16="http://schemas.microsoft.com/office/drawing/2014/main" id="{7318FBB5-331C-469B-BC5A-AC7A984FBF9D}"/>
                </a:ext>
              </a:extLst>
            </p:cNvPr>
            <p:cNvSpPr/>
            <p:nvPr/>
          </p:nvSpPr>
          <p:spPr>
            <a:xfrm>
              <a:off x="9705748" y="1928293"/>
              <a:ext cx="5263" cy="196653"/>
            </a:xfrm>
            <a:custGeom>
              <a:avLst/>
              <a:gdLst>
                <a:gd name="connsiteX0" fmla="*/ 0 w 5263"/>
                <a:gd name="connsiteY0" fmla="*/ 0 h 196653"/>
                <a:gd name="connsiteX1" fmla="*/ 5264 w 5263"/>
                <a:gd name="connsiteY1" fmla="*/ 0 h 196653"/>
                <a:gd name="connsiteX2" fmla="*/ 5264 w 5263"/>
                <a:gd name="connsiteY2" fmla="*/ 196653 h 196653"/>
                <a:gd name="connsiteX3" fmla="*/ 0 w 5263"/>
                <a:gd name="connsiteY3" fmla="*/ 196653 h 196653"/>
              </a:gdLst>
              <a:ahLst/>
              <a:cxnLst>
                <a:cxn ang="0">
                  <a:pos x="connsiteX0" y="connsiteY0"/>
                </a:cxn>
                <a:cxn ang="0">
                  <a:pos x="connsiteX1" y="connsiteY1"/>
                </a:cxn>
                <a:cxn ang="0">
                  <a:pos x="connsiteX2" y="connsiteY2"/>
                </a:cxn>
                <a:cxn ang="0">
                  <a:pos x="connsiteX3" y="connsiteY3"/>
                </a:cxn>
              </a:cxnLst>
              <a:rect l="l" t="t" r="r" b="b"/>
              <a:pathLst>
                <a:path w="5263" h="196653">
                  <a:moveTo>
                    <a:pt x="0" y="0"/>
                  </a:moveTo>
                  <a:lnTo>
                    <a:pt x="5264" y="0"/>
                  </a:lnTo>
                  <a:lnTo>
                    <a:pt x="5264" y="196653"/>
                  </a:lnTo>
                  <a:lnTo>
                    <a:pt x="0" y="196653"/>
                  </a:lnTo>
                  <a:close/>
                </a:path>
              </a:pathLst>
            </a:custGeom>
            <a:noFill/>
            <a:ln w="14598" cap="rnd">
              <a:solidFill>
                <a:srgbClr val="0BA157"/>
              </a:solidFill>
              <a:prstDash val="solid"/>
              <a:round/>
            </a:ln>
          </p:spPr>
          <p:txBody>
            <a:bodyPr rtlCol="0" anchor="ctr"/>
            <a:lstStyle/>
            <a:p>
              <a:endParaRPr lang="fr-FR" sz="1350"/>
            </a:p>
          </p:txBody>
        </p:sp>
        <p:sp>
          <p:nvSpPr>
            <p:cNvPr id="230" name="Forme libre : forme 229">
              <a:extLst>
                <a:ext uri="{FF2B5EF4-FFF2-40B4-BE49-F238E27FC236}">
                  <a16:creationId xmlns:a16="http://schemas.microsoft.com/office/drawing/2014/main" id="{94E9E57D-8039-4ABB-9B1E-C6807AE7DD2F}"/>
                </a:ext>
              </a:extLst>
            </p:cNvPr>
            <p:cNvSpPr/>
            <p:nvPr/>
          </p:nvSpPr>
          <p:spPr>
            <a:xfrm>
              <a:off x="9734406"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1" name="Forme libre : forme 230">
              <a:extLst>
                <a:ext uri="{FF2B5EF4-FFF2-40B4-BE49-F238E27FC236}">
                  <a16:creationId xmlns:a16="http://schemas.microsoft.com/office/drawing/2014/main" id="{A5468E6B-3D26-4092-B73A-3F6D4D0EB9D5}"/>
                </a:ext>
              </a:extLst>
            </p:cNvPr>
            <p:cNvSpPr/>
            <p:nvPr/>
          </p:nvSpPr>
          <p:spPr>
            <a:xfrm>
              <a:off x="9761455"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2" name="Forme libre : forme 231">
              <a:extLst>
                <a:ext uri="{FF2B5EF4-FFF2-40B4-BE49-F238E27FC236}">
                  <a16:creationId xmlns:a16="http://schemas.microsoft.com/office/drawing/2014/main" id="{B1CBE3A3-03F7-46D7-8B17-12CE240B58AD}"/>
                </a:ext>
              </a:extLst>
            </p:cNvPr>
            <p:cNvSpPr/>
            <p:nvPr/>
          </p:nvSpPr>
          <p:spPr>
            <a:xfrm>
              <a:off x="9788504"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3" name="Forme libre : forme 232">
              <a:extLst>
                <a:ext uri="{FF2B5EF4-FFF2-40B4-BE49-F238E27FC236}">
                  <a16:creationId xmlns:a16="http://schemas.microsoft.com/office/drawing/2014/main" id="{0D78BE9E-58DE-4FB1-B79E-D4FF8354C338}"/>
                </a:ext>
              </a:extLst>
            </p:cNvPr>
            <p:cNvSpPr/>
            <p:nvPr/>
          </p:nvSpPr>
          <p:spPr>
            <a:xfrm>
              <a:off x="9815553"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4" name="Forme libre : forme 233">
              <a:extLst>
                <a:ext uri="{FF2B5EF4-FFF2-40B4-BE49-F238E27FC236}">
                  <a16:creationId xmlns:a16="http://schemas.microsoft.com/office/drawing/2014/main" id="{88A1F485-A300-43E3-99B3-14B6553309F9}"/>
                </a:ext>
              </a:extLst>
            </p:cNvPr>
            <p:cNvSpPr/>
            <p:nvPr/>
          </p:nvSpPr>
          <p:spPr>
            <a:xfrm>
              <a:off x="9734406"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5" name="Forme libre : forme 234">
              <a:extLst>
                <a:ext uri="{FF2B5EF4-FFF2-40B4-BE49-F238E27FC236}">
                  <a16:creationId xmlns:a16="http://schemas.microsoft.com/office/drawing/2014/main" id="{D17F0BF5-AF26-4D2E-AFA2-943A287BDCF4}"/>
                </a:ext>
              </a:extLst>
            </p:cNvPr>
            <p:cNvSpPr/>
            <p:nvPr/>
          </p:nvSpPr>
          <p:spPr>
            <a:xfrm>
              <a:off x="9761455"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6" name="Forme libre : forme 235">
              <a:extLst>
                <a:ext uri="{FF2B5EF4-FFF2-40B4-BE49-F238E27FC236}">
                  <a16:creationId xmlns:a16="http://schemas.microsoft.com/office/drawing/2014/main" id="{968ECCC5-0C9E-4828-97E2-5A95DAD6659F}"/>
                </a:ext>
              </a:extLst>
            </p:cNvPr>
            <p:cNvSpPr/>
            <p:nvPr/>
          </p:nvSpPr>
          <p:spPr>
            <a:xfrm>
              <a:off x="9788504"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7" name="Forme libre : forme 236">
              <a:extLst>
                <a:ext uri="{FF2B5EF4-FFF2-40B4-BE49-F238E27FC236}">
                  <a16:creationId xmlns:a16="http://schemas.microsoft.com/office/drawing/2014/main" id="{21A5A565-8378-4D8B-87B3-91B65952D4F6}"/>
                </a:ext>
              </a:extLst>
            </p:cNvPr>
            <p:cNvSpPr/>
            <p:nvPr/>
          </p:nvSpPr>
          <p:spPr>
            <a:xfrm>
              <a:off x="9815553"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8" name="Forme libre : forme 237">
              <a:extLst>
                <a:ext uri="{FF2B5EF4-FFF2-40B4-BE49-F238E27FC236}">
                  <a16:creationId xmlns:a16="http://schemas.microsoft.com/office/drawing/2014/main" id="{A2E12562-3F9C-4E6F-971A-34BF773B1722}"/>
                </a:ext>
              </a:extLst>
            </p:cNvPr>
            <p:cNvSpPr/>
            <p:nvPr/>
          </p:nvSpPr>
          <p:spPr>
            <a:xfrm>
              <a:off x="7803255" y="2234165"/>
              <a:ext cx="431321" cy="517294"/>
            </a:xfrm>
            <a:custGeom>
              <a:avLst/>
              <a:gdLst>
                <a:gd name="connsiteX0" fmla="*/ 431322 w 431321"/>
                <a:gd name="connsiteY0" fmla="*/ 517295 h 517294"/>
                <a:gd name="connsiteX1" fmla="*/ 431322 w 431321"/>
                <a:gd name="connsiteY1" fmla="*/ 129105 h 517294"/>
                <a:gd name="connsiteX2" fmla="*/ 387458 w 431321"/>
                <a:gd name="connsiteY2" fmla="*/ 85242 h 517294"/>
                <a:gd name="connsiteX3" fmla="*/ 343595 w 431321"/>
                <a:gd name="connsiteY3" fmla="*/ 85242 h 517294"/>
                <a:gd name="connsiteX4" fmla="*/ 330582 w 431321"/>
                <a:gd name="connsiteY4" fmla="*/ 72523 h 517294"/>
                <a:gd name="connsiteX5" fmla="*/ 330582 w 431321"/>
                <a:gd name="connsiteY5" fmla="*/ 72375 h 517294"/>
                <a:gd name="connsiteX6" fmla="*/ 330582 w 431321"/>
                <a:gd name="connsiteY6" fmla="*/ 39770 h 517294"/>
                <a:gd name="connsiteX7" fmla="*/ 317570 w 431321"/>
                <a:gd name="connsiteY7" fmla="*/ 26758 h 517294"/>
                <a:gd name="connsiteX8" fmla="*/ 317570 w 431321"/>
                <a:gd name="connsiteY8" fmla="*/ 26758 h 517294"/>
                <a:gd name="connsiteX9" fmla="*/ 304557 w 431321"/>
                <a:gd name="connsiteY9" fmla="*/ 14039 h 517294"/>
                <a:gd name="connsiteX10" fmla="*/ 304557 w 431321"/>
                <a:gd name="connsiteY10" fmla="*/ 13891 h 517294"/>
                <a:gd name="connsiteX11" fmla="*/ 304557 w 431321"/>
                <a:gd name="connsiteY11" fmla="*/ 12868 h 517294"/>
                <a:gd name="connsiteX12" fmla="*/ 291983 w 431321"/>
                <a:gd name="connsiteY12" fmla="*/ 1 h 517294"/>
                <a:gd name="connsiteX13" fmla="*/ 291690 w 431321"/>
                <a:gd name="connsiteY13" fmla="*/ 1 h 517294"/>
                <a:gd name="connsiteX14" fmla="*/ 44302 w 431321"/>
                <a:gd name="connsiteY14" fmla="*/ 1 h 517294"/>
                <a:gd name="connsiteX15" fmla="*/ 31435 w 431321"/>
                <a:gd name="connsiteY15" fmla="*/ 12574 h 517294"/>
                <a:gd name="connsiteX16" fmla="*/ 31435 w 431321"/>
                <a:gd name="connsiteY16" fmla="*/ 12868 h 517294"/>
                <a:gd name="connsiteX17" fmla="*/ 31435 w 431321"/>
                <a:gd name="connsiteY17" fmla="*/ 13891 h 517294"/>
                <a:gd name="connsiteX18" fmla="*/ 18570 w 431321"/>
                <a:gd name="connsiteY18" fmla="*/ 26759 h 517294"/>
                <a:gd name="connsiteX19" fmla="*/ 18423 w 431321"/>
                <a:gd name="connsiteY19" fmla="*/ 26758 h 517294"/>
                <a:gd name="connsiteX20" fmla="*/ 18423 w 431321"/>
                <a:gd name="connsiteY20" fmla="*/ 26758 h 517294"/>
                <a:gd name="connsiteX21" fmla="*/ 0 w 431321"/>
                <a:gd name="connsiteY21" fmla="*/ 40502 h 517294"/>
                <a:gd name="connsiteX22" fmla="*/ 0 w 431321"/>
                <a:gd name="connsiteY22" fmla="*/ 61556 h 5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21" h="517294">
                  <a:moveTo>
                    <a:pt x="431322" y="517295"/>
                  </a:moveTo>
                  <a:lnTo>
                    <a:pt x="431322" y="129105"/>
                  </a:lnTo>
                  <a:cubicBezTo>
                    <a:pt x="430854" y="105077"/>
                    <a:pt x="411481" y="85708"/>
                    <a:pt x="387458" y="85242"/>
                  </a:cubicBezTo>
                  <a:lnTo>
                    <a:pt x="343595" y="85242"/>
                  </a:lnTo>
                  <a:cubicBezTo>
                    <a:pt x="336489" y="85322"/>
                    <a:pt x="330670" y="79627"/>
                    <a:pt x="330582" y="72523"/>
                  </a:cubicBezTo>
                  <a:cubicBezTo>
                    <a:pt x="330582" y="72473"/>
                    <a:pt x="330582" y="72425"/>
                    <a:pt x="330582" y="72375"/>
                  </a:cubicBezTo>
                  <a:lnTo>
                    <a:pt x="330582" y="39770"/>
                  </a:lnTo>
                  <a:cubicBezTo>
                    <a:pt x="330582" y="32584"/>
                    <a:pt x="324763" y="26758"/>
                    <a:pt x="317570" y="26758"/>
                  </a:cubicBezTo>
                  <a:lnTo>
                    <a:pt x="317570" y="26758"/>
                  </a:lnTo>
                  <a:cubicBezTo>
                    <a:pt x="310464" y="26838"/>
                    <a:pt x="304645" y="21143"/>
                    <a:pt x="304557" y="14039"/>
                  </a:cubicBezTo>
                  <a:cubicBezTo>
                    <a:pt x="304557" y="13989"/>
                    <a:pt x="304557" y="13941"/>
                    <a:pt x="304557" y="13891"/>
                  </a:cubicBezTo>
                  <a:lnTo>
                    <a:pt x="304557" y="12868"/>
                  </a:lnTo>
                  <a:cubicBezTo>
                    <a:pt x="304645" y="5844"/>
                    <a:pt x="299015" y="83"/>
                    <a:pt x="291983" y="1"/>
                  </a:cubicBezTo>
                  <a:cubicBezTo>
                    <a:pt x="291880" y="0"/>
                    <a:pt x="291793" y="0"/>
                    <a:pt x="291690" y="1"/>
                  </a:cubicBezTo>
                  <a:lnTo>
                    <a:pt x="44302" y="1"/>
                  </a:lnTo>
                  <a:cubicBezTo>
                    <a:pt x="37276" y="-81"/>
                    <a:pt x="31517" y="5548"/>
                    <a:pt x="31435" y="12574"/>
                  </a:cubicBezTo>
                  <a:cubicBezTo>
                    <a:pt x="31434" y="12672"/>
                    <a:pt x="31434" y="12770"/>
                    <a:pt x="31435" y="12868"/>
                  </a:cubicBezTo>
                  <a:lnTo>
                    <a:pt x="31435" y="13891"/>
                  </a:lnTo>
                  <a:cubicBezTo>
                    <a:pt x="31435" y="20997"/>
                    <a:pt x="25676" y="26758"/>
                    <a:pt x="18570" y="26759"/>
                  </a:cubicBezTo>
                  <a:cubicBezTo>
                    <a:pt x="18521" y="26759"/>
                    <a:pt x="18472" y="26758"/>
                    <a:pt x="18423" y="26758"/>
                  </a:cubicBezTo>
                  <a:lnTo>
                    <a:pt x="18423" y="26758"/>
                  </a:lnTo>
                  <a:cubicBezTo>
                    <a:pt x="11258" y="26758"/>
                    <a:pt x="0" y="33337"/>
                    <a:pt x="0" y="40502"/>
                  </a:cubicBezTo>
                  <a:lnTo>
                    <a:pt x="0" y="61556"/>
                  </a:lnTo>
                </a:path>
              </a:pathLst>
            </a:custGeom>
            <a:noFill/>
            <a:ln w="14598" cap="flat">
              <a:solidFill>
                <a:srgbClr val="0BA157"/>
              </a:solidFill>
              <a:prstDash val="solid"/>
              <a:miter/>
            </a:ln>
          </p:spPr>
          <p:txBody>
            <a:bodyPr rtlCol="0" anchor="ctr"/>
            <a:lstStyle/>
            <a:p>
              <a:endParaRPr lang="fr-FR" sz="1350"/>
            </a:p>
          </p:txBody>
        </p:sp>
        <p:sp>
          <p:nvSpPr>
            <p:cNvPr id="239" name="Forme libre : forme 238">
              <a:extLst>
                <a:ext uri="{FF2B5EF4-FFF2-40B4-BE49-F238E27FC236}">
                  <a16:creationId xmlns:a16="http://schemas.microsoft.com/office/drawing/2014/main" id="{93E26ECD-DE4D-47D8-8643-A0ED96D066EA}"/>
                </a:ext>
              </a:extLst>
            </p:cNvPr>
            <p:cNvSpPr/>
            <p:nvPr/>
          </p:nvSpPr>
          <p:spPr>
            <a:xfrm>
              <a:off x="8076669"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0" name="Forme libre : forme 239">
              <a:extLst>
                <a:ext uri="{FF2B5EF4-FFF2-40B4-BE49-F238E27FC236}">
                  <a16:creationId xmlns:a16="http://schemas.microsoft.com/office/drawing/2014/main" id="{DD30D0BF-C5E2-4C81-917D-0D762150083A}"/>
                </a:ext>
              </a:extLst>
            </p:cNvPr>
            <p:cNvSpPr/>
            <p:nvPr/>
          </p:nvSpPr>
          <p:spPr>
            <a:xfrm>
              <a:off x="8110151"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1" name="Forme libre : forme 240">
              <a:extLst>
                <a:ext uri="{FF2B5EF4-FFF2-40B4-BE49-F238E27FC236}">
                  <a16:creationId xmlns:a16="http://schemas.microsoft.com/office/drawing/2014/main" id="{5EDEF321-7A09-43C7-8074-6768DEED8D33}"/>
                </a:ext>
              </a:extLst>
            </p:cNvPr>
            <p:cNvSpPr/>
            <p:nvPr/>
          </p:nvSpPr>
          <p:spPr>
            <a:xfrm>
              <a:off x="8146119" y="2399091"/>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2" name="Forme libre : forme 241">
              <a:extLst>
                <a:ext uri="{FF2B5EF4-FFF2-40B4-BE49-F238E27FC236}">
                  <a16:creationId xmlns:a16="http://schemas.microsoft.com/office/drawing/2014/main" id="{3912FB18-8088-44C8-AB51-305912AA48AF}"/>
                </a:ext>
              </a:extLst>
            </p:cNvPr>
            <p:cNvSpPr/>
            <p:nvPr/>
          </p:nvSpPr>
          <p:spPr>
            <a:xfrm>
              <a:off x="8179455" y="2399091"/>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3" name="Forme libre : forme 242">
              <a:extLst>
                <a:ext uri="{FF2B5EF4-FFF2-40B4-BE49-F238E27FC236}">
                  <a16:creationId xmlns:a16="http://schemas.microsoft.com/office/drawing/2014/main" id="{525C2982-EA00-4638-984C-7D017675DACB}"/>
                </a:ext>
              </a:extLst>
            </p:cNvPr>
            <p:cNvSpPr/>
            <p:nvPr/>
          </p:nvSpPr>
          <p:spPr>
            <a:xfrm>
              <a:off x="8146119" y="2451435"/>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4" name="Forme libre : forme 243">
              <a:extLst>
                <a:ext uri="{FF2B5EF4-FFF2-40B4-BE49-F238E27FC236}">
                  <a16:creationId xmlns:a16="http://schemas.microsoft.com/office/drawing/2014/main" id="{452E4A09-04BD-45A2-89B5-09369C4E0FBB}"/>
                </a:ext>
              </a:extLst>
            </p:cNvPr>
            <p:cNvSpPr/>
            <p:nvPr/>
          </p:nvSpPr>
          <p:spPr>
            <a:xfrm>
              <a:off x="8179455" y="2451435"/>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5" name="Forme libre : forme 244">
              <a:extLst>
                <a:ext uri="{FF2B5EF4-FFF2-40B4-BE49-F238E27FC236}">
                  <a16:creationId xmlns:a16="http://schemas.microsoft.com/office/drawing/2014/main" id="{5E52D607-B0E5-4F61-B634-DECADA335BB4}"/>
                </a:ext>
              </a:extLst>
            </p:cNvPr>
            <p:cNvSpPr/>
            <p:nvPr/>
          </p:nvSpPr>
          <p:spPr>
            <a:xfrm>
              <a:off x="8045087" y="2453920"/>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6" name="Forme libre : forme 245">
              <a:extLst>
                <a:ext uri="{FF2B5EF4-FFF2-40B4-BE49-F238E27FC236}">
                  <a16:creationId xmlns:a16="http://schemas.microsoft.com/office/drawing/2014/main" id="{ED729908-3149-4690-9E64-D6DD9E36679C}"/>
                </a:ext>
              </a:extLst>
            </p:cNvPr>
            <p:cNvSpPr/>
            <p:nvPr/>
          </p:nvSpPr>
          <p:spPr>
            <a:xfrm>
              <a:off x="8112637" y="2453920"/>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7" name="Forme libre : forme 246">
              <a:extLst>
                <a:ext uri="{FF2B5EF4-FFF2-40B4-BE49-F238E27FC236}">
                  <a16:creationId xmlns:a16="http://schemas.microsoft.com/office/drawing/2014/main" id="{E9C36D11-0BEF-489D-A322-CE019276A056}"/>
                </a:ext>
              </a:extLst>
            </p:cNvPr>
            <p:cNvSpPr/>
            <p:nvPr/>
          </p:nvSpPr>
          <p:spPr>
            <a:xfrm>
              <a:off x="8146119"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8" name="Forme libre : forme 247">
              <a:extLst>
                <a:ext uri="{FF2B5EF4-FFF2-40B4-BE49-F238E27FC236}">
                  <a16:creationId xmlns:a16="http://schemas.microsoft.com/office/drawing/2014/main" id="{AAAB3508-96AD-47CC-AF14-4AE85C3C0F52}"/>
                </a:ext>
              </a:extLst>
            </p:cNvPr>
            <p:cNvSpPr/>
            <p:nvPr/>
          </p:nvSpPr>
          <p:spPr>
            <a:xfrm>
              <a:off x="8045087"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9" name="Forme libre : forme 248">
              <a:extLst>
                <a:ext uri="{FF2B5EF4-FFF2-40B4-BE49-F238E27FC236}">
                  <a16:creationId xmlns:a16="http://schemas.microsoft.com/office/drawing/2014/main" id="{8285C66A-BDB8-4484-8E14-BFBF80C0E0C9}"/>
                </a:ext>
              </a:extLst>
            </p:cNvPr>
            <p:cNvSpPr/>
            <p:nvPr/>
          </p:nvSpPr>
          <p:spPr>
            <a:xfrm>
              <a:off x="8078570"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50" name="Forme libre : forme 249">
              <a:extLst>
                <a:ext uri="{FF2B5EF4-FFF2-40B4-BE49-F238E27FC236}">
                  <a16:creationId xmlns:a16="http://schemas.microsoft.com/office/drawing/2014/main" id="{7BE933AC-F5C9-49C9-860A-D59C48403E0E}"/>
                </a:ext>
              </a:extLst>
            </p:cNvPr>
            <p:cNvSpPr/>
            <p:nvPr/>
          </p:nvSpPr>
          <p:spPr>
            <a:xfrm>
              <a:off x="8180771"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51" name="Forme libre : forme 250">
              <a:extLst>
                <a:ext uri="{FF2B5EF4-FFF2-40B4-BE49-F238E27FC236}">
                  <a16:creationId xmlns:a16="http://schemas.microsoft.com/office/drawing/2014/main" id="{FF7CB3D9-EE81-4C53-AD93-3CBDC39FF13F}"/>
                </a:ext>
              </a:extLst>
            </p:cNvPr>
            <p:cNvSpPr/>
            <p:nvPr/>
          </p:nvSpPr>
          <p:spPr>
            <a:xfrm>
              <a:off x="7852967" y="2131818"/>
              <a:ext cx="199577" cy="102639"/>
            </a:xfrm>
            <a:custGeom>
              <a:avLst/>
              <a:gdLst>
                <a:gd name="connsiteX0" fmla="*/ 46349 w 199577"/>
                <a:gd name="connsiteY0" fmla="*/ 102640 h 102639"/>
                <a:gd name="connsiteX1" fmla="*/ 199578 w 199577"/>
                <a:gd name="connsiteY1" fmla="*/ 102640 h 102639"/>
                <a:gd name="connsiteX2" fmla="*/ 199578 w 199577"/>
                <a:gd name="connsiteY2" fmla="*/ 97084 h 102639"/>
                <a:gd name="connsiteX3" fmla="*/ 150743 w 199577"/>
                <a:gd name="connsiteY3" fmla="*/ 0 h 102639"/>
                <a:gd name="connsiteX4" fmla="*/ 0 w 199577"/>
                <a:gd name="connsiteY4" fmla="*/ 0 h 102639"/>
                <a:gd name="connsiteX5" fmla="*/ 0 w 199577"/>
                <a:gd name="connsiteY5" fmla="*/ 10381 h 102639"/>
                <a:gd name="connsiteX6" fmla="*/ 46349 w 199577"/>
                <a:gd name="connsiteY6" fmla="*/ 102640 h 10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77" h="102639">
                  <a:moveTo>
                    <a:pt x="46349" y="102640"/>
                  </a:moveTo>
                  <a:lnTo>
                    <a:pt x="199578" y="102640"/>
                  </a:lnTo>
                  <a:lnTo>
                    <a:pt x="199578" y="97084"/>
                  </a:lnTo>
                  <a:lnTo>
                    <a:pt x="150743" y="0"/>
                  </a:lnTo>
                  <a:lnTo>
                    <a:pt x="0" y="0"/>
                  </a:lnTo>
                  <a:lnTo>
                    <a:pt x="0" y="10381"/>
                  </a:lnTo>
                  <a:lnTo>
                    <a:pt x="46349" y="102640"/>
                  </a:lnTo>
                  <a:close/>
                </a:path>
              </a:pathLst>
            </a:custGeom>
            <a:noFill/>
            <a:ln w="7299" cap="flat">
              <a:solidFill>
                <a:srgbClr val="0BA157"/>
              </a:solidFill>
              <a:prstDash val="solid"/>
              <a:round/>
            </a:ln>
          </p:spPr>
          <p:txBody>
            <a:bodyPr rtlCol="0" anchor="ctr"/>
            <a:lstStyle/>
            <a:p>
              <a:endParaRPr lang="fr-FR" sz="1350"/>
            </a:p>
          </p:txBody>
        </p:sp>
        <p:sp>
          <p:nvSpPr>
            <p:cNvPr id="252" name="Forme libre : forme 251">
              <a:extLst>
                <a:ext uri="{FF2B5EF4-FFF2-40B4-BE49-F238E27FC236}">
                  <a16:creationId xmlns:a16="http://schemas.microsoft.com/office/drawing/2014/main" id="{D0AECD18-12B7-41D5-B231-2625D2149B4A}"/>
                </a:ext>
              </a:extLst>
            </p:cNvPr>
            <p:cNvSpPr/>
            <p:nvPr/>
          </p:nvSpPr>
          <p:spPr>
            <a:xfrm>
              <a:off x="7978854" y="2136643"/>
              <a:ext cx="41085" cy="40938"/>
            </a:xfrm>
            <a:custGeom>
              <a:avLst/>
              <a:gdLst>
                <a:gd name="connsiteX0" fmla="*/ 0 w 41085"/>
                <a:gd name="connsiteY0" fmla="*/ 40939 h 40938"/>
                <a:gd name="connsiteX1" fmla="*/ 41085 w 41085"/>
                <a:gd name="connsiteY1" fmla="*/ 40939 h 40938"/>
                <a:gd name="connsiteX2" fmla="*/ 20469 w 41085"/>
                <a:gd name="connsiteY2" fmla="*/ 0 h 40938"/>
              </a:gdLst>
              <a:ahLst/>
              <a:cxnLst>
                <a:cxn ang="0">
                  <a:pos x="connsiteX0" y="connsiteY0"/>
                </a:cxn>
                <a:cxn ang="0">
                  <a:pos x="connsiteX1" y="connsiteY1"/>
                </a:cxn>
                <a:cxn ang="0">
                  <a:pos x="connsiteX2" y="connsiteY2"/>
                </a:cxn>
              </a:cxnLst>
              <a:rect l="l" t="t" r="r" b="b"/>
              <a:pathLst>
                <a:path w="41085" h="40938">
                  <a:moveTo>
                    <a:pt x="0" y="40939"/>
                  </a:moveTo>
                  <a:lnTo>
                    <a:pt x="41085" y="40939"/>
                  </a:lnTo>
                  <a:lnTo>
                    <a:pt x="20469" y="0"/>
                  </a:lnTo>
                </a:path>
              </a:pathLst>
            </a:custGeom>
            <a:noFill/>
            <a:ln w="7299" cap="flat">
              <a:solidFill>
                <a:srgbClr val="0BA157"/>
              </a:solidFill>
              <a:prstDash val="solid"/>
              <a:round/>
            </a:ln>
          </p:spPr>
          <p:txBody>
            <a:bodyPr rtlCol="0" anchor="ctr"/>
            <a:lstStyle/>
            <a:p>
              <a:endParaRPr lang="fr-FR" sz="1350"/>
            </a:p>
          </p:txBody>
        </p:sp>
        <p:sp>
          <p:nvSpPr>
            <p:cNvPr id="253" name="Forme libre : forme 252">
              <a:extLst>
                <a:ext uri="{FF2B5EF4-FFF2-40B4-BE49-F238E27FC236}">
                  <a16:creationId xmlns:a16="http://schemas.microsoft.com/office/drawing/2014/main" id="{E5AA42CE-33C3-4557-A1B9-67DB05804638}"/>
                </a:ext>
              </a:extLst>
            </p:cNvPr>
            <p:cNvSpPr/>
            <p:nvPr/>
          </p:nvSpPr>
          <p:spPr>
            <a:xfrm>
              <a:off x="7930897" y="2136643"/>
              <a:ext cx="40939" cy="40938"/>
            </a:xfrm>
            <a:custGeom>
              <a:avLst/>
              <a:gdLst>
                <a:gd name="connsiteX0" fmla="*/ 0 w 40939"/>
                <a:gd name="connsiteY0" fmla="*/ 40939 h 40938"/>
                <a:gd name="connsiteX1" fmla="*/ 40939 w 40939"/>
                <a:gd name="connsiteY1" fmla="*/ 40939 h 40938"/>
                <a:gd name="connsiteX2" fmla="*/ 20323 w 40939"/>
                <a:gd name="connsiteY2" fmla="*/ 0 h 40938"/>
              </a:gdLst>
              <a:ahLst/>
              <a:cxnLst>
                <a:cxn ang="0">
                  <a:pos x="connsiteX0" y="connsiteY0"/>
                </a:cxn>
                <a:cxn ang="0">
                  <a:pos x="connsiteX1" y="connsiteY1"/>
                </a:cxn>
                <a:cxn ang="0">
                  <a:pos x="connsiteX2" y="connsiteY2"/>
                </a:cxn>
              </a:cxnLst>
              <a:rect l="l" t="t" r="r" b="b"/>
              <a:pathLst>
                <a:path w="40939"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254" name="Forme libre : forme 253">
              <a:extLst>
                <a:ext uri="{FF2B5EF4-FFF2-40B4-BE49-F238E27FC236}">
                  <a16:creationId xmlns:a16="http://schemas.microsoft.com/office/drawing/2014/main" id="{48987A4E-6DFA-4B1F-826F-9676A642A34E}"/>
                </a:ext>
              </a:extLst>
            </p:cNvPr>
            <p:cNvSpPr/>
            <p:nvPr/>
          </p:nvSpPr>
          <p:spPr>
            <a:xfrm>
              <a:off x="7882794" y="2136643"/>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255" name="Forme libre : forme 254">
              <a:extLst>
                <a:ext uri="{FF2B5EF4-FFF2-40B4-BE49-F238E27FC236}">
                  <a16:creationId xmlns:a16="http://schemas.microsoft.com/office/drawing/2014/main" id="{510EB141-64F7-4960-82CA-E8F7241A01B6}"/>
                </a:ext>
              </a:extLst>
            </p:cNvPr>
            <p:cNvSpPr/>
            <p:nvPr/>
          </p:nvSpPr>
          <p:spPr>
            <a:xfrm>
              <a:off x="8002248" y="2183138"/>
              <a:ext cx="41085" cy="40938"/>
            </a:xfrm>
            <a:custGeom>
              <a:avLst/>
              <a:gdLst>
                <a:gd name="connsiteX0" fmla="*/ 0 w 41085"/>
                <a:gd name="connsiteY0" fmla="*/ 40939 h 40938"/>
                <a:gd name="connsiteX1" fmla="*/ 41085 w 41085"/>
                <a:gd name="connsiteY1" fmla="*/ 40939 h 40938"/>
                <a:gd name="connsiteX2" fmla="*/ 20470 w 41085"/>
                <a:gd name="connsiteY2" fmla="*/ 0 h 40938"/>
              </a:gdLst>
              <a:ahLst/>
              <a:cxnLst>
                <a:cxn ang="0">
                  <a:pos x="connsiteX0" y="connsiteY0"/>
                </a:cxn>
                <a:cxn ang="0">
                  <a:pos x="connsiteX1" y="connsiteY1"/>
                </a:cxn>
                <a:cxn ang="0">
                  <a:pos x="connsiteX2" y="connsiteY2"/>
                </a:cxn>
              </a:cxnLst>
              <a:rect l="l" t="t" r="r" b="b"/>
              <a:pathLst>
                <a:path w="41085" h="40938">
                  <a:moveTo>
                    <a:pt x="0" y="40939"/>
                  </a:moveTo>
                  <a:lnTo>
                    <a:pt x="41085" y="40939"/>
                  </a:lnTo>
                  <a:lnTo>
                    <a:pt x="20470" y="0"/>
                  </a:lnTo>
                </a:path>
              </a:pathLst>
            </a:custGeom>
            <a:noFill/>
            <a:ln w="7299" cap="flat">
              <a:solidFill>
                <a:srgbClr val="0BA157"/>
              </a:solidFill>
              <a:prstDash val="solid"/>
              <a:round/>
            </a:ln>
          </p:spPr>
          <p:txBody>
            <a:bodyPr rtlCol="0" anchor="ctr"/>
            <a:lstStyle/>
            <a:p>
              <a:endParaRPr lang="fr-FR" sz="1350"/>
            </a:p>
          </p:txBody>
        </p:sp>
        <p:sp>
          <p:nvSpPr>
            <p:cNvPr id="256" name="Forme libre : forme 255">
              <a:extLst>
                <a:ext uri="{FF2B5EF4-FFF2-40B4-BE49-F238E27FC236}">
                  <a16:creationId xmlns:a16="http://schemas.microsoft.com/office/drawing/2014/main" id="{20E501CF-6AB3-4F0E-9E5B-4C065E8671C0}"/>
                </a:ext>
              </a:extLst>
            </p:cNvPr>
            <p:cNvSpPr/>
            <p:nvPr/>
          </p:nvSpPr>
          <p:spPr>
            <a:xfrm>
              <a:off x="7954291" y="2183138"/>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257" name="Forme libre : forme 256">
              <a:extLst>
                <a:ext uri="{FF2B5EF4-FFF2-40B4-BE49-F238E27FC236}">
                  <a16:creationId xmlns:a16="http://schemas.microsoft.com/office/drawing/2014/main" id="{E92F0BA2-F8A2-4B36-BA0F-8AFBF1DC6941}"/>
                </a:ext>
              </a:extLst>
            </p:cNvPr>
            <p:cNvSpPr/>
            <p:nvPr/>
          </p:nvSpPr>
          <p:spPr>
            <a:xfrm>
              <a:off x="7906187" y="2183138"/>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258" name="Forme libre : forme 257">
              <a:extLst>
                <a:ext uri="{FF2B5EF4-FFF2-40B4-BE49-F238E27FC236}">
                  <a16:creationId xmlns:a16="http://schemas.microsoft.com/office/drawing/2014/main" id="{86FF65CC-36A0-432E-B944-8E47F91180F9}"/>
                </a:ext>
              </a:extLst>
            </p:cNvPr>
            <p:cNvSpPr/>
            <p:nvPr/>
          </p:nvSpPr>
          <p:spPr>
            <a:xfrm>
              <a:off x="7958238" y="2136643"/>
              <a:ext cx="41085" cy="40938"/>
            </a:xfrm>
            <a:custGeom>
              <a:avLst/>
              <a:gdLst>
                <a:gd name="connsiteX0" fmla="*/ 41085 w 41085"/>
                <a:gd name="connsiteY0" fmla="*/ 0 h 40938"/>
                <a:gd name="connsiteX1" fmla="*/ 0 w 41085"/>
                <a:gd name="connsiteY1" fmla="*/ 0 h 40938"/>
                <a:gd name="connsiteX2" fmla="*/ 20616 w 41085"/>
                <a:gd name="connsiteY2" fmla="*/ 40939 h 40938"/>
                <a:gd name="connsiteX3" fmla="*/ 41085 w 41085"/>
                <a:gd name="connsiteY3" fmla="*/ 0 h 40938"/>
              </a:gdLst>
              <a:ahLst/>
              <a:cxnLst>
                <a:cxn ang="0">
                  <a:pos x="connsiteX0" y="connsiteY0"/>
                </a:cxn>
                <a:cxn ang="0">
                  <a:pos x="connsiteX1" y="connsiteY1"/>
                </a:cxn>
                <a:cxn ang="0">
                  <a:pos x="connsiteX2" y="connsiteY2"/>
                </a:cxn>
                <a:cxn ang="0">
                  <a:pos x="connsiteX3" y="connsiteY3"/>
                </a:cxn>
              </a:cxnLst>
              <a:rect l="l" t="t" r="r" b="b"/>
              <a:pathLst>
                <a:path w="41085" h="40938">
                  <a:moveTo>
                    <a:pt x="41085" y="0"/>
                  </a:moveTo>
                  <a:lnTo>
                    <a:pt x="0" y="0"/>
                  </a:lnTo>
                  <a:lnTo>
                    <a:pt x="20616" y="40939"/>
                  </a:lnTo>
                  <a:lnTo>
                    <a:pt x="41085" y="0"/>
                  </a:lnTo>
                  <a:close/>
                </a:path>
              </a:pathLst>
            </a:custGeom>
            <a:noFill/>
            <a:ln w="7299" cap="flat">
              <a:solidFill>
                <a:srgbClr val="0BA157"/>
              </a:solidFill>
              <a:prstDash val="solid"/>
              <a:round/>
            </a:ln>
          </p:spPr>
          <p:txBody>
            <a:bodyPr rtlCol="0" anchor="ctr"/>
            <a:lstStyle/>
            <a:p>
              <a:endParaRPr lang="fr-FR" sz="1350"/>
            </a:p>
          </p:txBody>
        </p:sp>
        <p:sp>
          <p:nvSpPr>
            <p:cNvPr id="259" name="Forme libre : forme 258">
              <a:extLst>
                <a:ext uri="{FF2B5EF4-FFF2-40B4-BE49-F238E27FC236}">
                  <a16:creationId xmlns:a16="http://schemas.microsoft.com/office/drawing/2014/main" id="{41078C43-99E4-4AA7-AF31-25E4C883A9D3}"/>
                </a:ext>
              </a:extLst>
            </p:cNvPr>
            <p:cNvSpPr/>
            <p:nvPr/>
          </p:nvSpPr>
          <p:spPr>
            <a:xfrm>
              <a:off x="7910281" y="2136643"/>
              <a:ext cx="40938" cy="40938"/>
            </a:xfrm>
            <a:custGeom>
              <a:avLst/>
              <a:gdLst>
                <a:gd name="connsiteX0" fmla="*/ 40939 w 40938"/>
                <a:gd name="connsiteY0" fmla="*/ 0 h 40938"/>
                <a:gd name="connsiteX1" fmla="*/ 0 w 40938"/>
                <a:gd name="connsiteY1" fmla="*/ 0 h 40938"/>
                <a:gd name="connsiteX2" fmla="*/ 20616 w 40938"/>
                <a:gd name="connsiteY2" fmla="*/ 40939 h 40938"/>
                <a:gd name="connsiteX3" fmla="*/ 40939 w 40938"/>
                <a:gd name="connsiteY3" fmla="*/ 0 h 40938"/>
              </a:gdLst>
              <a:ahLst/>
              <a:cxnLst>
                <a:cxn ang="0">
                  <a:pos x="connsiteX0" y="connsiteY0"/>
                </a:cxn>
                <a:cxn ang="0">
                  <a:pos x="connsiteX1" y="connsiteY1"/>
                </a:cxn>
                <a:cxn ang="0">
                  <a:pos x="connsiteX2" y="connsiteY2"/>
                </a:cxn>
                <a:cxn ang="0">
                  <a:pos x="connsiteX3" y="connsiteY3"/>
                </a:cxn>
              </a:cxnLst>
              <a:rect l="l" t="t" r="r" b="b"/>
              <a:pathLst>
                <a:path w="40938"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260" name="Forme libre : forme 259">
              <a:extLst>
                <a:ext uri="{FF2B5EF4-FFF2-40B4-BE49-F238E27FC236}">
                  <a16:creationId xmlns:a16="http://schemas.microsoft.com/office/drawing/2014/main" id="{FCFD16AB-0E89-4211-8534-9381A35ADB57}"/>
                </a:ext>
              </a:extLst>
            </p:cNvPr>
            <p:cNvSpPr/>
            <p:nvPr/>
          </p:nvSpPr>
          <p:spPr>
            <a:xfrm>
              <a:off x="7862178" y="2136643"/>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261" name="Forme libre : forme 260">
              <a:extLst>
                <a:ext uri="{FF2B5EF4-FFF2-40B4-BE49-F238E27FC236}">
                  <a16:creationId xmlns:a16="http://schemas.microsoft.com/office/drawing/2014/main" id="{DD8C1F35-086A-41BD-9A51-9F9DD144DE4A}"/>
                </a:ext>
              </a:extLst>
            </p:cNvPr>
            <p:cNvSpPr/>
            <p:nvPr/>
          </p:nvSpPr>
          <p:spPr>
            <a:xfrm>
              <a:off x="7885572" y="2183138"/>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262" name="Forme libre : forme 261">
              <a:extLst>
                <a:ext uri="{FF2B5EF4-FFF2-40B4-BE49-F238E27FC236}">
                  <a16:creationId xmlns:a16="http://schemas.microsoft.com/office/drawing/2014/main" id="{361C5E17-06F2-44D5-B612-367DF9D55A01}"/>
                </a:ext>
              </a:extLst>
            </p:cNvPr>
            <p:cNvSpPr/>
            <p:nvPr/>
          </p:nvSpPr>
          <p:spPr>
            <a:xfrm>
              <a:off x="7933675" y="2183138"/>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263" name="Forme libre : forme 262">
              <a:extLst>
                <a:ext uri="{FF2B5EF4-FFF2-40B4-BE49-F238E27FC236}">
                  <a16:creationId xmlns:a16="http://schemas.microsoft.com/office/drawing/2014/main" id="{1ACB21C3-4CFF-4D30-B752-6F0B3B8256C1}"/>
                </a:ext>
              </a:extLst>
            </p:cNvPr>
            <p:cNvSpPr/>
            <p:nvPr/>
          </p:nvSpPr>
          <p:spPr>
            <a:xfrm>
              <a:off x="7981632" y="2183138"/>
              <a:ext cx="41085" cy="40938"/>
            </a:xfrm>
            <a:custGeom>
              <a:avLst/>
              <a:gdLst>
                <a:gd name="connsiteX0" fmla="*/ 41085 w 41085"/>
                <a:gd name="connsiteY0" fmla="*/ 0 h 40938"/>
                <a:gd name="connsiteX1" fmla="*/ 0 w 41085"/>
                <a:gd name="connsiteY1" fmla="*/ 0 h 40938"/>
                <a:gd name="connsiteX2" fmla="*/ 20616 w 41085"/>
                <a:gd name="connsiteY2" fmla="*/ 40939 h 40938"/>
                <a:gd name="connsiteX3" fmla="*/ 41085 w 41085"/>
                <a:gd name="connsiteY3" fmla="*/ 0 h 40938"/>
              </a:gdLst>
              <a:ahLst/>
              <a:cxnLst>
                <a:cxn ang="0">
                  <a:pos x="connsiteX0" y="connsiteY0"/>
                </a:cxn>
                <a:cxn ang="0">
                  <a:pos x="connsiteX1" y="connsiteY1"/>
                </a:cxn>
                <a:cxn ang="0">
                  <a:pos x="connsiteX2" y="connsiteY2"/>
                </a:cxn>
                <a:cxn ang="0">
                  <a:pos x="connsiteX3" y="connsiteY3"/>
                </a:cxn>
              </a:cxnLst>
              <a:rect l="l" t="t" r="r" b="b"/>
              <a:pathLst>
                <a:path w="41085" h="40938">
                  <a:moveTo>
                    <a:pt x="41085" y="0"/>
                  </a:moveTo>
                  <a:lnTo>
                    <a:pt x="0" y="0"/>
                  </a:lnTo>
                  <a:lnTo>
                    <a:pt x="20616" y="40939"/>
                  </a:lnTo>
                  <a:lnTo>
                    <a:pt x="41085" y="0"/>
                  </a:lnTo>
                  <a:close/>
                </a:path>
              </a:pathLst>
            </a:custGeom>
            <a:noFill/>
            <a:ln w="7299" cap="flat">
              <a:solidFill>
                <a:srgbClr val="0BA157"/>
              </a:solidFill>
              <a:prstDash val="solid"/>
              <a:round/>
            </a:ln>
          </p:spPr>
          <p:txBody>
            <a:bodyPr rtlCol="0" anchor="ctr"/>
            <a:lstStyle/>
            <a:p>
              <a:endParaRPr lang="fr-FR" sz="1350"/>
            </a:p>
          </p:txBody>
        </p:sp>
        <p:sp>
          <p:nvSpPr>
            <p:cNvPr id="264" name="Forme libre : forme 263">
              <a:extLst>
                <a:ext uri="{FF2B5EF4-FFF2-40B4-BE49-F238E27FC236}">
                  <a16:creationId xmlns:a16="http://schemas.microsoft.com/office/drawing/2014/main" id="{1AFA279B-6FA3-49B2-9A4B-EE213DBA68DF}"/>
                </a:ext>
              </a:extLst>
            </p:cNvPr>
            <p:cNvSpPr/>
            <p:nvPr/>
          </p:nvSpPr>
          <p:spPr>
            <a:xfrm>
              <a:off x="7413019" y="1286726"/>
              <a:ext cx="389505" cy="2065220"/>
            </a:xfrm>
            <a:custGeom>
              <a:avLst/>
              <a:gdLst>
                <a:gd name="connsiteX0" fmla="*/ 0 w 389505"/>
                <a:gd name="connsiteY0" fmla="*/ 978144 h 2065220"/>
                <a:gd name="connsiteX1" fmla="*/ 0 w 389505"/>
                <a:gd name="connsiteY1" fmla="*/ 261711 h 2065220"/>
                <a:gd name="connsiteX2" fmla="*/ 19154 w 389505"/>
                <a:gd name="connsiteY2" fmla="*/ 224574 h 2065220"/>
                <a:gd name="connsiteX3" fmla="*/ 308505 w 389505"/>
                <a:gd name="connsiteY3" fmla="*/ 10522 h 2065220"/>
                <a:gd name="connsiteX4" fmla="*/ 379063 w 389505"/>
                <a:gd name="connsiteY4" fmla="*/ 19517 h 2065220"/>
                <a:gd name="connsiteX5" fmla="*/ 389505 w 389505"/>
                <a:gd name="connsiteY5" fmla="*/ 47513 h 2065220"/>
                <a:gd name="connsiteX6" fmla="*/ 389505 w 389505"/>
                <a:gd name="connsiteY6" fmla="*/ 2065220 h 20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05" h="2065220">
                  <a:moveTo>
                    <a:pt x="0" y="978144"/>
                  </a:moveTo>
                  <a:lnTo>
                    <a:pt x="0" y="261711"/>
                  </a:lnTo>
                  <a:cubicBezTo>
                    <a:pt x="102" y="246988"/>
                    <a:pt x="7215" y="233195"/>
                    <a:pt x="19154" y="224574"/>
                  </a:cubicBezTo>
                  <a:lnTo>
                    <a:pt x="308505" y="10522"/>
                  </a:lnTo>
                  <a:cubicBezTo>
                    <a:pt x="330473" y="-6479"/>
                    <a:pt x="362063" y="-2451"/>
                    <a:pt x="379063" y="19517"/>
                  </a:cubicBezTo>
                  <a:cubicBezTo>
                    <a:pt x="385299" y="27576"/>
                    <a:pt x="388941" y="37339"/>
                    <a:pt x="389505" y="47513"/>
                  </a:cubicBezTo>
                  <a:lnTo>
                    <a:pt x="389505" y="2065220"/>
                  </a:lnTo>
                </a:path>
              </a:pathLst>
            </a:custGeom>
            <a:noFill/>
            <a:ln w="14598" cap="rnd">
              <a:solidFill>
                <a:srgbClr val="0BA157"/>
              </a:solidFill>
              <a:prstDash val="solid"/>
              <a:round/>
            </a:ln>
          </p:spPr>
          <p:txBody>
            <a:bodyPr rtlCol="0" anchor="ctr"/>
            <a:lstStyle/>
            <a:p>
              <a:endParaRPr lang="fr-FR" sz="1350"/>
            </a:p>
          </p:txBody>
        </p:sp>
        <p:sp>
          <p:nvSpPr>
            <p:cNvPr id="265" name="Forme libre : forme 264">
              <a:extLst>
                <a:ext uri="{FF2B5EF4-FFF2-40B4-BE49-F238E27FC236}">
                  <a16:creationId xmlns:a16="http://schemas.microsoft.com/office/drawing/2014/main" id="{89B5A13A-BF08-4B30-812C-4967824FEC7B}"/>
                </a:ext>
              </a:extLst>
            </p:cNvPr>
            <p:cNvSpPr/>
            <p:nvPr/>
          </p:nvSpPr>
          <p:spPr>
            <a:xfrm>
              <a:off x="7365061" y="2264870"/>
              <a:ext cx="225457" cy="1198489"/>
            </a:xfrm>
            <a:custGeom>
              <a:avLst/>
              <a:gdLst>
                <a:gd name="connsiteX0" fmla="*/ 0 w 225457"/>
                <a:gd name="connsiteY0" fmla="*/ 532646 h 1198489"/>
                <a:gd name="connsiteX1" fmla="*/ 0 w 225457"/>
                <a:gd name="connsiteY1" fmla="*/ 41524 h 1198489"/>
                <a:gd name="connsiteX2" fmla="*/ 41232 w 225457"/>
                <a:gd name="connsiteY2" fmla="*/ 0 h 1198489"/>
                <a:gd name="connsiteX3" fmla="*/ 41378 w 225457"/>
                <a:gd name="connsiteY3" fmla="*/ 0 h 1198489"/>
                <a:gd name="connsiteX4" fmla="*/ 183933 w 225457"/>
                <a:gd name="connsiteY4" fmla="*/ 0 h 1198489"/>
                <a:gd name="connsiteX5" fmla="*/ 225457 w 225457"/>
                <a:gd name="connsiteY5" fmla="*/ 41524 h 1198489"/>
                <a:gd name="connsiteX6" fmla="*/ 225457 w 225457"/>
                <a:gd name="connsiteY6" fmla="*/ 1131378 h 1198489"/>
                <a:gd name="connsiteX7" fmla="*/ 222972 w 225457"/>
                <a:gd name="connsiteY7" fmla="*/ 1198489 h 119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457" h="1198489">
                  <a:moveTo>
                    <a:pt x="0" y="532646"/>
                  </a:moveTo>
                  <a:lnTo>
                    <a:pt x="0" y="41524"/>
                  </a:lnTo>
                  <a:cubicBezTo>
                    <a:pt x="-80" y="18671"/>
                    <a:pt x="18379" y="80"/>
                    <a:pt x="41232" y="0"/>
                  </a:cubicBezTo>
                  <a:cubicBezTo>
                    <a:pt x="41280" y="0"/>
                    <a:pt x="41330" y="0"/>
                    <a:pt x="41378" y="0"/>
                  </a:cubicBezTo>
                  <a:lnTo>
                    <a:pt x="183933" y="0"/>
                  </a:lnTo>
                  <a:cubicBezTo>
                    <a:pt x="206866" y="0"/>
                    <a:pt x="225457" y="18591"/>
                    <a:pt x="225457" y="41524"/>
                  </a:cubicBezTo>
                  <a:lnTo>
                    <a:pt x="225457" y="1131378"/>
                  </a:lnTo>
                  <a:cubicBezTo>
                    <a:pt x="225457" y="1131378"/>
                    <a:pt x="224434" y="1160620"/>
                    <a:pt x="222972" y="1198489"/>
                  </a:cubicBezTo>
                </a:path>
              </a:pathLst>
            </a:custGeom>
            <a:noFill/>
            <a:ln w="14598" cap="flat">
              <a:solidFill>
                <a:srgbClr val="0BA157"/>
              </a:solidFill>
              <a:prstDash val="solid"/>
              <a:miter/>
            </a:ln>
          </p:spPr>
          <p:txBody>
            <a:bodyPr rtlCol="0" anchor="ctr"/>
            <a:lstStyle/>
            <a:p>
              <a:endParaRPr lang="fr-FR" sz="1350"/>
            </a:p>
          </p:txBody>
        </p:sp>
        <p:sp>
          <p:nvSpPr>
            <p:cNvPr id="266" name="Forme libre : forme 265">
              <a:extLst>
                <a:ext uri="{FF2B5EF4-FFF2-40B4-BE49-F238E27FC236}">
                  <a16:creationId xmlns:a16="http://schemas.microsoft.com/office/drawing/2014/main" id="{209DEBC6-BADF-40B3-ABEC-D622984CA5ED}"/>
                </a:ext>
              </a:extLst>
            </p:cNvPr>
            <p:cNvSpPr/>
            <p:nvPr/>
          </p:nvSpPr>
          <p:spPr>
            <a:xfrm>
              <a:off x="7802524" y="3758851"/>
              <a:ext cx="14621" cy="41523"/>
            </a:xfrm>
            <a:custGeom>
              <a:avLst/>
              <a:gdLst>
                <a:gd name="connsiteX0" fmla="*/ 0 w 14621"/>
                <a:gd name="connsiteY0" fmla="*/ 0 h 41523"/>
                <a:gd name="connsiteX1" fmla="*/ 0 w 14621"/>
                <a:gd name="connsiteY1" fmla="*/ 41524 h 41523"/>
              </a:gdLst>
              <a:ahLst/>
              <a:cxnLst>
                <a:cxn ang="0">
                  <a:pos x="connsiteX0" y="connsiteY0"/>
                </a:cxn>
                <a:cxn ang="0">
                  <a:pos x="connsiteX1" y="connsiteY1"/>
                </a:cxn>
              </a:cxnLst>
              <a:rect l="l" t="t" r="r" b="b"/>
              <a:pathLst>
                <a:path w="14621" h="41523">
                  <a:moveTo>
                    <a:pt x="0" y="0"/>
                  </a:moveTo>
                  <a:lnTo>
                    <a:pt x="0" y="41524"/>
                  </a:lnTo>
                </a:path>
              </a:pathLst>
            </a:custGeom>
            <a:ln w="14598" cap="rnd">
              <a:solidFill>
                <a:srgbClr val="0BA157"/>
              </a:solidFill>
              <a:prstDash val="solid"/>
              <a:round/>
            </a:ln>
          </p:spPr>
          <p:txBody>
            <a:bodyPr rtlCol="0" anchor="ctr"/>
            <a:lstStyle/>
            <a:p>
              <a:endParaRPr lang="fr-FR" sz="1350"/>
            </a:p>
          </p:txBody>
        </p:sp>
        <p:sp>
          <p:nvSpPr>
            <p:cNvPr id="267" name="Forme libre : forme 266">
              <a:extLst>
                <a:ext uri="{FF2B5EF4-FFF2-40B4-BE49-F238E27FC236}">
                  <a16:creationId xmlns:a16="http://schemas.microsoft.com/office/drawing/2014/main" id="{B9AD8EA7-DC59-4F4A-A1DB-A785CFC4F238}"/>
                </a:ext>
              </a:extLst>
            </p:cNvPr>
            <p:cNvSpPr/>
            <p:nvPr/>
          </p:nvSpPr>
          <p:spPr>
            <a:xfrm>
              <a:off x="7807495" y="2566356"/>
              <a:ext cx="484834" cy="956071"/>
            </a:xfrm>
            <a:custGeom>
              <a:avLst/>
              <a:gdLst>
                <a:gd name="connsiteX0" fmla="*/ 484835 w 484834"/>
                <a:gd name="connsiteY0" fmla="*/ 956072 h 956071"/>
                <a:gd name="connsiteX1" fmla="*/ 484835 w 484834"/>
                <a:gd name="connsiteY1" fmla="*/ 229697 h 956071"/>
                <a:gd name="connsiteX2" fmla="*/ 440971 w 484834"/>
                <a:gd name="connsiteY2" fmla="*/ 185834 h 956071"/>
                <a:gd name="connsiteX3" fmla="*/ 418309 w 484834"/>
                <a:gd name="connsiteY3" fmla="*/ 185834 h 956071"/>
                <a:gd name="connsiteX4" fmla="*/ 374446 w 484834"/>
                <a:gd name="connsiteY4" fmla="*/ 141971 h 956071"/>
                <a:gd name="connsiteX5" fmla="*/ 374446 w 484834"/>
                <a:gd name="connsiteY5" fmla="*/ 138023 h 956071"/>
                <a:gd name="connsiteX6" fmla="*/ 329705 w 484834"/>
                <a:gd name="connsiteY6" fmla="*/ 94160 h 956071"/>
                <a:gd name="connsiteX7" fmla="*/ 321664 w 484834"/>
                <a:gd name="connsiteY7" fmla="*/ 94160 h 956071"/>
                <a:gd name="connsiteX8" fmla="*/ 277800 w 484834"/>
                <a:gd name="connsiteY8" fmla="*/ 49565 h 956071"/>
                <a:gd name="connsiteX9" fmla="*/ 277800 w 484834"/>
                <a:gd name="connsiteY9" fmla="*/ 43863 h 956071"/>
                <a:gd name="connsiteX10" fmla="*/ 233937 w 484834"/>
                <a:gd name="connsiteY10" fmla="*/ 0 h 956071"/>
                <a:gd name="connsiteX11" fmla="*/ 131590 w 484834"/>
                <a:gd name="connsiteY11" fmla="*/ 0 h 956071"/>
                <a:gd name="connsiteX12" fmla="*/ 87726 w 484834"/>
                <a:gd name="connsiteY12" fmla="*/ 43863 h 956071"/>
                <a:gd name="connsiteX13" fmla="*/ 87726 w 484834"/>
                <a:gd name="connsiteY13" fmla="*/ 319617 h 956071"/>
                <a:gd name="connsiteX14" fmla="*/ 43863 w 484834"/>
                <a:gd name="connsiteY14" fmla="*/ 364211 h 956071"/>
                <a:gd name="connsiteX15" fmla="*/ 43863 w 484834"/>
                <a:gd name="connsiteY15" fmla="*/ 364211 h 956071"/>
                <a:gd name="connsiteX16" fmla="*/ 0 w 484834"/>
                <a:gd name="connsiteY16" fmla="*/ 408074 h 956071"/>
                <a:gd name="connsiteX17" fmla="*/ 0 w 484834"/>
                <a:gd name="connsiteY17" fmla="*/ 839980 h 95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834" h="956071">
                  <a:moveTo>
                    <a:pt x="484835" y="956072"/>
                  </a:moveTo>
                  <a:lnTo>
                    <a:pt x="484835" y="229697"/>
                  </a:lnTo>
                  <a:cubicBezTo>
                    <a:pt x="484367" y="205675"/>
                    <a:pt x="464994" y="186302"/>
                    <a:pt x="440971" y="185834"/>
                  </a:cubicBezTo>
                  <a:lnTo>
                    <a:pt x="418309" y="185834"/>
                  </a:lnTo>
                  <a:cubicBezTo>
                    <a:pt x="394286" y="185366"/>
                    <a:pt x="374913" y="165999"/>
                    <a:pt x="374446" y="141971"/>
                  </a:cubicBezTo>
                  <a:lnTo>
                    <a:pt x="374446" y="138023"/>
                  </a:lnTo>
                  <a:cubicBezTo>
                    <a:pt x="374051" y="113623"/>
                    <a:pt x="354108" y="94076"/>
                    <a:pt x="329705" y="94160"/>
                  </a:cubicBezTo>
                  <a:lnTo>
                    <a:pt x="321664" y="94160"/>
                  </a:lnTo>
                  <a:cubicBezTo>
                    <a:pt x="297349" y="93683"/>
                    <a:pt x="277873" y="73879"/>
                    <a:pt x="277800" y="49565"/>
                  </a:cubicBezTo>
                  <a:lnTo>
                    <a:pt x="277800" y="43863"/>
                  </a:lnTo>
                  <a:cubicBezTo>
                    <a:pt x="277332" y="19835"/>
                    <a:pt x="257959" y="466"/>
                    <a:pt x="233937" y="0"/>
                  </a:cubicBezTo>
                  <a:lnTo>
                    <a:pt x="131590" y="0"/>
                  </a:lnTo>
                  <a:cubicBezTo>
                    <a:pt x="107561" y="466"/>
                    <a:pt x="88193" y="19835"/>
                    <a:pt x="87726" y="43863"/>
                  </a:cubicBezTo>
                  <a:lnTo>
                    <a:pt x="87726" y="319617"/>
                  </a:lnTo>
                  <a:cubicBezTo>
                    <a:pt x="87652" y="343931"/>
                    <a:pt x="68172" y="363728"/>
                    <a:pt x="43863" y="364211"/>
                  </a:cubicBezTo>
                  <a:lnTo>
                    <a:pt x="43863" y="364211"/>
                  </a:lnTo>
                  <a:cubicBezTo>
                    <a:pt x="19835" y="364679"/>
                    <a:pt x="466" y="384052"/>
                    <a:pt x="0" y="408074"/>
                  </a:cubicBezTo>
                  <a:lnTo>
                    <a:pt x="0" y="839980"/>
                  </a:lnTo>
                </a:path>
              </a:pathLst>
            </a:custGeom>
            <a:noFill/>
            <a:ln w="14598" cap="rnd">
              <a:solidFill>
                <a:srgbClr val="0BA157"/>
              </a:solidFill>
              <a:prstDash val="solid"/>
              <a:round/>
            </a:ln>
          </p:spPr>
          <p:txBody>
            <a:bodyPr rtlCol="0" anchor="ctr"/>
            <a:lstStyle/>
            <a:p>
              <a:endParaRPr lang="fr-FR" sz="1350"/>
            </a:p>
          </p:txBody>
        </p:sp>
        <p:sp>
          <p:nvSpPr>
            <p:cNvPr id="268" name="Forme libre : forme 267">
              <a:extLst>
                <a:ext uri="{FF2B5EF4-FFF2-40B4-BE49-F238E27FC236}">
                  <a16:creationId xmlns:a16="http://schemas.microsoft.com/office/drawing/2014/main" id="{BAAF2A60-E63E-4117-94C1-920A3482F8B8}"/>
                </a:ext>
              </a:extLst>
            </p:cNvPr>
            <p:cNvSpPr/>
            <p:nvPr/>
          </p:nvSpPr>
          <p:spPr>
            <a:xfrm>
              <a:off x="7965403" y="2797516"/>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69" name="Forme libre : forme 268">
              <a:extLst>
                <a:ext uri="{FF2B5EF4-FFF2-40B4-BE49-F238E27FC236}">
                  <a16:creationId xmlns:a16="http://schemas.microsoft.com/office/drawing/2014/main" id="{B608EB31-2000-40B4-94F9-0C752401A2B5}"/>
                </a:ext>
              </a:extLst>
            </p:cNvPr>
            <p:cNvSpPr/>
            <p:nvPr/>
          </p:nvSpPr>
          <p:spPr>
            <a:xfrm>
              <a:off x="8005611" y="2797516"/>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0" name="Forme libre : forme 269">
              <a:extLst>
                <a:ext uri="{FF2B5EF4-FFF2-40B4-BE49-F238E27FC236}">
                  <a16:creationId xmlns:a16="http://schemas.microsoft.com/office/drawing/2014/main" id="{8BD59507-8E03-45AD-81C9-7B39CE3427E5}"/>
                </a:ext>
              </a:extLst>
            </p:cNvPr>
            <p:cNvSpPr/>
            <p:nvPr/>
          </p:nvSpPr>
          <p:spPr>
            <a:xfrm>
              <a:off x="7965403" y="2663733"/>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1" name="Forme libre : forme 270">
              <a:extLst>
                <a:ext uri="{FF2B5EF4-FFF2-40B4-BE49-F238E27FC236}">
                  <a16:creationId xmlns:a16="http://schemas.microsoft.com/office/drawing/2014/main" id="{5BCA0EBD-79D4-4989-A501-86CBA0281593}"/>
                </a:ext>
              </a:extLst>
            </p:cNvPr>
            <p:cNvSpPr/>
            <p:nvPr/>
          </p:nvSpPr>
          <p:spPr>
            <a:xfrm>
              <a:off x="8005611" y="2663733"/>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2" name="Forme libre : forme 271">
              <a:extLst>
                <a:ext uri="{FF2B5EF4-FFF2-40B4-BE49-F238E27FC236}">
                  <a16:creationId xmlns:a16="http://schemas.microsoft.com/office/drawing/2014/main" id="{0DADB0DF-6368-4F08-8E3F-2C64E9EFD333}"/>
                </a:ext>
              </a:extLst>
            </p:cNvPr>
            <p:cNvSpPr/>
            <p:nvPr/>
          </p:nvSpPr>
          <p:spPr>
            <a:xfrm>
              <a:off x="8003710" y="2605980"/>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3" name="Forme libre : forme 272">
              <a:extLst>
                <a:ext uri="{FF2B5EF4-FFF2-40B4-BE49-F238E27FC236}">
                  <a16:creationId xmlns:a16="http://schemas.microsoft.com/office/drawing/2014/main" id="{D86A38B5-2255-40CB-9153-B25681717DBF}"/>
                </a:ext>
              </a:extLst>
            </p:cNvPr>
            <p:cNvSpPr/>
            <p:nvPr/>
          </p:nvSpPr>
          <p:spPr>
            <a:xfrm>
              <a:off x="8043918" y="2605980"/>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4" name="Forme libre : forme 273">
              <a:extLst>
                <a:ext uri="{FF2B5EF4-FFF2-40B4-BE49-F238E27FC236}">
                  <a16:creationId xmlns:a16="http://schemas.microsoft.com/office/drawing/2014/main" id="{C4AEA6D0-AD6E-43D3-9BF1-F2572E8A2488}"/>
                </a:ext>
              </a:extLst>
            </p:cNvPr>
            <p:cNvSpPr/>
            <p:nvPr/>
          </p:nvSpPr>
          <p:spPr>
            <a:xfrm>
              <a:off x="8048158" y="2729381"/>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5" name="Forme libre : forme 274">
              <a:extLst>
                <a:ext uri="{FF2B5EF4-FFF2-40B4-BE49-F238E27FC236}">
                  <a16:creationId xmlns:a16="http://schemas.microsoft.com/office/drawing/2014/main" id="{6B126C0E-EBE6-4C82-8F3F-6D9A3C426BAA}"/>
                </a:ext>
              </a:extLst>
            </p:cNvPr>
            <p:cNvSpPr/>
            <p:nvPr/>
          </p:nvSpPr>
          <p:spPr>
            <a:xfrm>
              <a:off x="8005611" y="2861994"/>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6" name="Forme libre : forme 275">
              <a:extLst>
                <a:ext uri="{FF2B5EF4-FFF2-40B4-BE49-F238E27FC236}">
                  <a16:creationId xmlns:a16="http://schemas.microsoft.com/office/drawing/2014/main" id="{064C886E-691D-4109-B96F-C32D28CBE554}"/>
                </a:ext>
              </a:extLst>
            </p:cNvPr>
            <p:cNvSpPr/>
            <p:nvPr/>
          </p:nvSpPr>
          <p:spPr>
            <a:xfrm>
              <a:off x="9406748" y="2767347"/>
              <a:ext cx="242155" cy="86641"/>
            </a:xfrm>
            <a:custGeom>
              <a:avLst/>
              <a:gdLst>
                <a:gd name="connsiteX0" fmla="*/ 0 w 242155"/>
                <a:gd name="connsiteY0" fmla="*/ 31485 h 86641"/>
                <a:gd name="connsiteX1" fmla="*/ 237008 w 242155"/>
                <a:gd name="connsiteY1" fmla="*/ 78857 h 86641"/>
                <a:gd name="connsiteX2" fmla="*/ 241935 w 242155"/>
                <a:gd name="connsiteY2" fmla="*/ 70479 h 86641"/>
                <a:gd name="connsiteX3" fmla="*/ 239785 w 242155"/>
                <a:gd name="connsiteY3" fmla="*/ 67014 h 86641"/>
                <a:gd name="connsiteX4" fmla="*/ 5848 w 242155"/>
                <a:gd name="connsiteY4" fmla="*/ 1219 h 8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5" h="86641">
                  <a:moveTo>
                    <a:pt x="0" y="31485"/>
                  </a:moveTo>
                  <a:cubicBezTo>
                    <a:pt x="49127" y="60727"/>
                    <a:pt x="141824" y="104590"/>
                    <a:pt x="237008" y="78857"/>
                  </a:cubicBezTo>
                  <a:cubicBezTo>
                    <a:pt x="240677" y="77907"/>
                    <a:pt x="242885" y="74149"/>
                    <a:pt x="241935" y="70479"/>
                  </a:cubicBezTo>
                  <a:cubicBezTo>
                    <a:pt x="241584" y="69134"/>
                    <a:pt x="240838" y="67920"/>
                    <a:pt x="239785" y="67014"/>
                  </a:cubicBezTo>
                  <a:cubicBezTo>
                    <a:pt x="166680" y="488"/>
                    <a:pt x="63017" y="-3021"/>
                    <a:pt x="5848" y="1219"/>
                  </a:cubicBezTo>
                </a:path>
              </a:pathLst>
            </a:custGeom>
            <a:noFill/>
            <a:ln w="14598" cap="rnd">
              <a:solidFill>
                <a:srgbClr val="0BA157"/>
              </a:solidFill>
              <a:prstDash val="solid"/>
              <a:round/>
            </a:ln>
          </p:spPr>
          <p:txBody>
            <a:bodyPr rtlCol="0" anchor="ctr"/>
            <a:lstStyle/>
            <a:p>
              <a:endParaRPr lang="fr-FR" sz="1350"/>
            </a:p>
          </p:txBody>
        </p:sp>
        <p:sp>
          <p:nvSpPr>
            <p:cNvPr id="277" name="Forme libre : forme 276">
              <a:extLst>
                <a:ext uri="{FF2B5EF4-FFF2-40B4-BE49-F238E27FC236}">
                  <a16:creationId xmlns:a16="http://schemas.microsoft.com/office/drawing/2014/main" id="{D0CC73E3-DA9A-48FB-ACCD-60189442A6A9}"/>
                </a:ext>
              </a:extLst>
            </p:cNvPr>
            <p:cNvSpPr/>
            <p:nvPr/>
          </p:nvSpPr>
          <p:spPr>
            <a:xfrm>
              <a:off x="9168334" y="2792398"/>
              <a:ext cx="180075" cy="188944"/>
            </a:xfrm>
            <a:custGeom>
              <a:avLst/>
              <a:gdLst>
                <a:gd name="connsiteX0" fmla="*/ 153611 w 180075"/>
                <a:gd name="connsiteY0" fmla="*/ 0 h 188944"/>
                <a:gd name="connsiteX1" fmla="*/ 236 w 180075"/>
                <a:gd name="connsiteY1" fmla="*/ 180132 h 188944"/>
                <a:gd name="connsiteX2" fmla="*/ 5222 w 180075"/>
                <a:gd name="connsiteY2" fmla="*/ 188714 h 188944"/>
                <a:gd name="connsiteX3" fmla="*/ 9155 w 180075"/>
                <a:gd name="connsiteY3" fmla="*/ 188612 h 188944"/>
                <a:gd name="connsiteX4" fmla="*/ 180075 w 180075"/>
                <a:gd name="connsiteY4" fmla="*/ 20908 h 1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75" h="188944">
                  <a:moveTo>
                    <a:pt x="153611" y="0"/>
                  </a:moveTo>
                  <a:cubicBezTo>
                    <a:pt x="103022" y="29242"/>
                    <a:pt x="24215" y="87726"/>
                    <a:pt x="236" y="180132"/>
                  </a:cubicBezTo>
                  <a:cubicBezTo>
                    <a:pt x="-758" y="183875"/>
                    <a:pt x="1479" y="187720"/>
                    <a:pt x="5222" y="188714"/>
                  </a:cubicBezTo>
                  <a:cubicBezTo>
                    <a:pt x="6523" y="189050"/>
                    <a:pt x="7883" y="189021"/>
                    <a:pt x="9155" y="188612"/>
                  </a:cubicBezTo>
                  <a:cubicBezTo>
                    <a:pt x="101268" y="157908"/>
                    <a:pt x="155366" y="73105"/>
                    <a:pt x="180075" y="20908"/>
                  </a:cubicBezTo>
                </a:path>
              </a:pathLst>
            </a:custGeom>
            <a:noFill/>
            <a:ln w="14598" cap="rnd">
              <a:solidFill>
                <a:srgbClr val="0BA157"/>
              </a:solidFill>
              <a:prstDash val="solid"/>
              <a:round/>
            </a:ln>
          </p:spPr>
          <p:txBody>
            <a:bodyPr rtlCol="0" anchor="ctr"/>
            <a:lstStyle/>
            <a:p>
              <a:endParaRPr lang="fr-FR" sz="1350"/>
            </a:p>
          </p:txBody>
        </p:sp>
        <p:sp>
          <p:nvSpPr>
            <p:cNvPr id="278" name="Forme libre : forme 277">
              <a:extLst>
                <a:ext uri="{FF2B5EF4-FFF2-40B4-BE49-F238E27FC236}">
                  <a16:creationId xmlns:a16="http://schemas.microsoft.com/office/drawing/2014/main" id="{C13BDC4E-E378-4202-9743-C87354C41429}"/>
                </a:ext>
              </a:extLst>
            </p:cNvPr>
            <p:cNvSpPr/>
            <p:nvPr/>
          </p:nvSpPr>
          <p:spPr>
            <a:xfrm>
              <a:off x="9272213" y="2502292"/>
              <a:ext cx="96005" cy="235422"/>
            </a:xfrm>
            <a:custGeom>
              <a:avLst/>
              <a:gdLst>
                <a:gd name="connsiteX0" fmla="*/ 95935 w 96005"/>
                <a:gd name="connsiteY0" fmla="*/ 232937 h 235422"/>
                <a:gd name="connsiteX1" fmla="*/ 16250 w 96005"/>
                <a:gd name="connsiteY1" fmla="*/ 1925 h 235422"/>
                <a:gd name="connsiteX2" fmla="*/ 6322 w 96005"/>
                <a:gd name="connsiteY2" fmla="*/ 2191 h 235422"/>
                <a:gd name="connsiteX3" fmla="*/ 4553 w 96005"/>
                <a:gd name="connsiteY3" fmla="*/ 5580 h 235422"/>
                <a:gd name="connsiteX4" fmla="*/ 63037 w 96005"/>
                <a:gd name="connsiteY4" fmla="*/ 235423 h 23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05" h="235422">
                  <a:moveTo>
                    <a:pt x="95935" y="232937"/>
                  </a:moveTo>
                  <a:cubicBezTo>
                    <a:pt x="96958" y="175915"/>
                    <a:pt x="87747" y="72106"/>
                    <a:pt x="16250" y="1925"/>
                  </a:cubicBezTo>
                  <a:cubicBezTo>
                    <a:pt x="13443" y="-742"/>
                    <a:pt x="8998" y="-623"/>
                    <a:pt x="6322" y="2191"/>
                  </a:cubicBezTo>
                  <a:cubicBezTo>
                    <a:pt x="5430" y="3134"/>
                    <a:pt x="4816" y="4308"/>
                    <a:pt x="4553" y="5580"/>
                  </a:cubicBezTo>
                  <a:cubicBezTo>
                    <a:pt x="-14601" y="99447"/>
                    <a:pt x="30871" y="187173"/>
                    <a:pt x="63037" y="235423"/>
                  </a:cubicBezTo>
                </a:path>
              </a:pathLst>
            </a:custGeom>
            <a:noFill/>
            <a:ln w="14598" cap="rnd">
              <a:solidFill>
                <a:srgbClr val="0BA157"/>
              </a:solidFill>
              <a:prstDash val="solid"/>
              <a:round/>
            </a:ln>
          </p:spPr>
          <p:txBody>
            <a:bodyPr rtlCol="0" anchor="ctr"/>
            <a:lstStyle/>
            <a:p>
              <a:endParaRPr lang="fr-FR" sz="1350"/>
            </a:p>
          </p:txBody>
        </p:sp>
        <p:sp>
          <p:nvSpPr>
            <p:cNvPr id="279" name="Forme libre : forme 278">
              <a:extLst>
                <a:ext uri="{FF2B5EF4-FFF2-40B4-BE49-F238E27FC236}">
                  <a16:creationId xmlns:a16="http://schemas.microsoft.com/office/drawing/2014/main" id="{3D4E6CF4-6F5A-42C0-B0D2-3B9DA383629A}"/>
                </a:ext>
              </a:extLst>
            </p:cNvPr>
            <p:cNvSpPr/>
            <p:nvPr/>
          </p:nvSpPr>
          <p:spPr>
            <a:xfrm>
              <a:off x="9332473" y="2787135"/>
              <a:ext cx="64917" cy="735293"/>
            </a:xfrm>
            <a:custGeom>
              <a:avLst/>
              <a:gdLst>
                <a:gd name="connsiteX0" fmla="*/ 64918 w 64917"/>
                <a:gd name="connsiteY0" fmla="*/ 735294 h 735293"/>
                <a:gd name="connsiteX1" fmla="*/ 44887 w 64917"/>
                <a:gd name="connsiteY1" fmla="*/ 0 h 735293"/>
                <a:gd name="connsiteX2" fmla="*/ 35675 w 64917"/>
                <a:gd name="connsiteY2" fmla="*/ 0 h 735293"/>
                <a:gd name="connsiteX3" fmla="*/ 20177 w 64917"/>
                <a:gd name="connsiteY3" fmla="*/ 0 h 735293"/>
                <a:gd name="connsiteX4" fmla="*/ 0 w 64917"/>
                <a:gd name="connsiteY4" fmla="*/ 735294 h 7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17" h="735293">
                  <a:moveTo>
                    <a:pt x="64918" y="735294"/>
                  </a:moveTo>
                  <a:lnTo>
                    <a:pt x="44887" y="0"/>
                  </a:lnTo>
                  <a:lnTo>
                    <a:pt x="35675" y="0"/>
                  </a:lnTo>
                  <a:lnTo>
                    <a:pt x="20177" y="0"/>
                  </a:lnTo>
                  <a:lnTo>
                    <a:pt x="0" y="735294"/>
                  </a:lnTo>
                </a:path>
              </a:pathLst>
            </a:custGeom>
            <a:noFill/>
            <a:ln w="14598" cap="flat">
              <a:solidFill>
                <a:srgbClr val="0BA157"/>
              </a:solidFill>
              <a:prstDash val="solid"/>
              <a:miter/>
            </a:ln>
          </p:spPr>
          <p:txBody>
            <a:bodyPr rtlCol="0" anchor="ctr"/>
            <a:lstStyle/>
            <a:p>
              <a:endParaRPr lang="fr-FR" sz="1350"/>
            </a:p>
          </p:txBody>
        </p:sp>
        <p:sp>
          <p:nvSpPr>
            <p:cNvPr id="280" name="Forme libre : forme 279">
              <a:extLst>
                <a:ext uri="{FF2B5EF4-FFF2-40B4-BE49-F238E27FC236}">
                  <a16:creationId xmlns:a16="http://schemas.microsoft.com/office/drawing/2014/main" id="{B0EAEEC6-DA9B-461D-9983-AFF6B84C31B2}"/>
                </a:ext>
              </a:extLst>
            </p:cNvPr>
            <p:cNvSpPr/>
            <p:nvPr/>
          </p:nvSpPr>
          <p:spPr>
            <a:xfrm>
              <a:off x="9335332" y="2741936"/>
              <a:ext cx="61473" cy="61282"/>
            </a:xfrm>
            <a:custGeom>
              <a:avLst/>
              <a:gdLst>
                <a:gd name="connsiteX0" fmla="*/ 60303 w 61473"/>
                <a:gd name="connsiteY0" fmla="*/ 27800 h 61282"/>
                <a:gd name="connsiteX1" fmla="*/ 60303 w 61473"/>
                <a:gd name="connsiteY1" fmla="*/ 26922 h 61282"/>
                <a:gd name="connsiteX2" fmla="*/ 60303 w 61473"/>
                <a:gd name="connsiteY2" fmla="*/ 25022 h 61282"/>
                <a:gd name="connsiteX3" fmla="*/ 60303 w 61473"/>
                <a:gd name="connsiteY3" fmla="*/ 23998 h 61282"/>
                <a:gd name="connsiteX4" fmla="*/ 60303 w 61473"/>
                <a:gd name="connsiteY4" fmla="*/ 22536 h 61282"/>
                <a:gd name="connsiteX5" fmla="*/ 22537 w 61473"/>
                <a:gd name="connsiteY5" fmla="*/ 1116 h 61282"/>
                <a:gd name="connsiteX6" fmla="*/ 1117 w 61473"/>
                <a:gd name="connsiteY6" fmla="*/ 38882 h 61282"/>
                <a:gd name="connsiteX7" fmla="*/ 27845 w 61473"/>
                <a:gd name="connsiteY7" fmla="*/ 61282 h 61282"/>
                <a:gd name="connsiteX8" fmla="*/ 30623 w 61473"/>
                <a:gd name="connsiteY8" fmla="*/ 61282 h 61282"/>
                <a:gd name="connsiteX9" fmla="*/ 61473 w 61473"/>
                <a:gd name="connsiteY9" fmla="*/ 30724 h 61282"/>
                <a:gd name="connsiteX10" fmla="*/ 61473 w 61473"/>
                <a:gd name="connsiteY10" fmla="*/ 30578 h 61282"/>
                <a:gd name="connsiteX11" fmla="*/ 60303 w 61473"/>
                <a:gd name="connsiteY11" fmla="*/ 27800 h 6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73" h="61282">
                  <a:moveTo>
                    <a:pt x="60303" y="27800"/>
                  </a:moveTo>
                  <a:cubicBezTo>
                    <a:pt x="60230" y="27507"/>
                    <a:pt x="60230" y="27215"/>
                    <a:pt x="60303" y="26922"/>
                  </a:cubicBezTo>
                  <a:cubicBezTo>
                    <a:pt x="60303" y="26922"/>
                    <a:pt x="60303" y="25607"/>
                    <a:pt x="60303" y="25022"/>
                  </a:cubicBezTo>
                  <a:cubicBezTo>
                    <a:pt x="60303" y="24437"/>
                    <a:pt x="60303" y="25022"/>
                    <a:pt x="60303" y="23998"/>
                  </a:cubicBezTo>
                  <a:lnTo>
                    <a:pt x="60303" y="22536"/>
                  </a:lnTo>
                  <a:cubicBezTo>
                    <a:pt x="55785" y="6190"/>
                    <a:pt x="38883" y="-3399"/>
                    <a:pt x="22537" y="1116"/>
                  </a:cubicBezTo>
                  <a:cubicBezTo>
                    <a:pt x="6191" y="5634"/>
                    <a:pt x="-3401" y="22536"/>
                    <a:pt x="1117" y="38882"/>
                  </a:cubicBezTo>
                  <a:cubicBezTo>
                    <a:pt x="4509" y="51179"/>
                    <a:pt x="15154" y="60098"/>
                    <a:pt x="27845" y="61282"/>
                  </a:cubicBezTo>
                  <a:lnTo>
                    <a:pt x="30623" y="61282"/>
                  </a:lnTo>
                  <a:cubicBezTo>
                    <a:pt x="47583" y="61370"/>
                    <a:pt x="61385" y="47684"/>
                    <a:pt x="61473" y="30724"/>
                  </a:cubicBezTo>
                  <a:cubicBezTo>
                    <a:pt x="61473" y="30680"/>
                    <a:pt x="61473" y="30622"/>
                    <a:pt x="61473" y="30578"/>
                  </a:cubicBezTo>
                  <a:cubicBezTo>
                    <a:pt x="60450" y="29116"/>
                    <a:pt x="60303" y="29116"/>
                    <a:pt x="60303" y="27800"/>
                  </a:cubicBezTo>
                  <a:close/>
                </a:path>
              </a:pathLst>
            </a:custGeom>
            <a:solidFill>
              <a:srgbClr val="0BA157"/>
            </a:solidFill>
            <a:ln w="14598" cap="flat">
              <a:noFill/>
              <a:prstDash val="solid"/>
              <a:miter/>
            </a:ln>
          </p:spPr>
          <p:txBody>
            <a:bodyPr rtlCol="0" anchor="ctr"/>
            <a:lstStyle/>
            <a:p>
              <a:endParaRPr lang="fr-FR" sz="1350"/>
            </a:p>
          </p:txBody>
        </p:sp>
        <p:sp>
          <p:nvSpPr>
            <p:cNvPr id="281" name="Forme libre : forme 280">
              <a:extLst>
                <a:ext uri="{FF2B5EF4-FFF2-40B4-BE49-F238E27FC236}">
                  <a16:creationId xmlns:a16="http://schemas.microsoft.com/office/drawing/2014/main" id="{AF819339-2A24-4C14-B93C-2631768D6718}"/>
                </a:ext>
              </a:extLst>
            </p:cNvPr>
            <p:cNvSpPr/>
            <p:nvPr/>
          </p:nvSpPr>
          <p:spPr>
            <a:xfrm>
              <a:off x="9987204" y="2835092"/>
              <a:ext cx="6579" cy="41670"/>
            </a:xfrm>
            <a:custGeom>
              <a:avLst/>
              <a:gdLst>
                <a:gd name="connsiteX0" fmla="*/ 0 w 6579"/>
                <a:gd name="connsiteY0" fmla="*/ 0 h 41670"/>
                <a:gd name="connsiteX1" fmla="*/ 6579 w 6579"/>
                <a:gd name="connsiteY1" fmla="*/ 0 h 41670"/>
                <a:gd name="connsiteX2" fmla="*/ 6579 w 6579"/>
                <a:gd name="connsiteY2" fmla="*/ 41670 h 41670"/>
                <a:gd name="connsiteX3" fmla="*/ 0 w 6579"/>
                <a:gd name="connsiteY3" fmla="*/ 41670 h 41670"/>
              </a:gdLst>
              <a:ahLst/>
              <a:cxnLst>
                <a:cxn ang="0">
                  <a:pos x="connsiteX0" y="connsiteY0"/>
                </a:cxn>
                <a:cxn ang="0">
                  <a:pos x="connsiteX1" y="connsiteY1"/>
                </a:cxn>
                <a:cxn ang="0">
                  <a:pos x="connsiteX2" y="connsiteY2"/>
                </a:cxn>
                <a:cxn ang="0">
                  <a:pos x="connsiteX3" y="connsiteY3"/>
                </a:cxn>
              </a:cxnLst>
              <a:rect l="l" t="t" r="r" b="b"/>
              <a:pathLst>
                <a:path w="6579" h="41670">
                  <a:moveTo>
                    <a:pt x="0" y="0"/>
                  </a:moveTo>
                  <a:lnTo>
                    <a:pt x="6579" y="0"/>
                  </a:lnTo>
                  <a:lnTo>
                    <a:pt x="6579" y="41670"/>
                  </a:lnTo>
                  <a:lnTo>
                    <a:pt x="0" y="41670"/>
                  </a:lnTo>
                  <a:close/>
                </a:path>
              </a:pathLst>
            </a:custGeom>
            <a:solidFill>
              <a:srgbClr val="0BA157"/>
            </a:solidFill>
            <a:ln w="14598" cap="flat">
              <a:noFill/>
              <a:prstDash val="solid"/>
              <a:miter/>
            </a:ln>
          </p:spPr>
          <p:txBody>
            <a:bodyPr rtlCol="0" anchor="ctr"/>
            <a:lstStyle/>
            <a:p>
              <a:endParaRPr lang="fr-FR" sz="1350"/>
            </a:p>
          </p:txBody>
        </p:sp>
        <p:sp>
          <p:nvSpPr>
            <p:cNvPr id="282" name="Forme libre : forme 281">
              <a:extLst>
                <a:ext uri="{FF2B5EF4-FFF2-40B4-BE49-F238E27FC236}">
                  <a16:creationId xmlns:a16="http://schemas.microsoft.com/office/drawing/2014/main" id="{7B4E2EB5-7B73-45B5-870E-CED1CBB97E1D}"/>
                </a:ext>
              </a:extLst>
            </p:cNvPr>
            <p:cNvSpPr/>
            <p:nvPr/>
          </p:nvSpPr>
          <p:spPr>
            <a:xfrm>
              <a:off x="9926234" y="2835092"/>
              <a:ext cx="128519" cy="6433"/>
            </a:xfrm>
            <a:custGeom>
              <a:avLst/>
              <a:gdLst>
                <a:gd name="connsiteX0" fmla="*/ 125887 w 128519"/>
                <a:gd name="connsiteY0" fmla="*/ 0 h 6433"/>
                <a:gd name="connsiteX1" fmla="*/ 128519 w 128519"/>
                <a:gd name="connsiteY1" fmla="*/ 0 h 6433"/>
                <a:gd name="connsiteX2" fmla="*/ 128519 w 128519"/>
                <a:gd name="connsiteY2" fmla="*/ 6433 h 6433"/>
                <a:gd name="connsiteX3" fmla="*/ 125887 w 128519"/>
                <a:gd name="connsiteY3" fmla="*/ 6433 h 6433"/>
                <a:gd name="connsiteX4" fmla="*/ 2632 w 128519"/>
                <a:gd name="connsiteY4" fmla="*/ 6433 h 6433"/>
                <a:gd name="connsiteX5" fmla="*/ 0 w 128519"/>
                <a:gd name="connsiteY5" fmla="*/ 6433 h 6433"/>
                <a:gd name="connsiteX6" fmla="*/ 0 w 128519"/>
                <a:gd name="connsiteY6" fmla="*/ 0 h 6433"/>
                <a:gd name="connsiteX7" fmla="*/ 2632 w 128519"/>
                <a:gd name="connsiteY7" fmla="*/ 0 h 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19" h="6433">
                  <a:moveTo>
                    <a:pt x="125887" y="0"/>
                  </a:moveTo>
                  <a:cubicBezTo>
                    <a:pt x="127341" y="0"/>
                    <a:pt x="128519" y="0"/>
                    <a:pt x="128519" y="0"/>
                  </a:cubicBezTo>
                  <a:lnTo>
                    <a:pt x="128519" y="6433"/>
                  </a:lnTo>
                  <a:cubicBezTo>
                    <a:pt x="128519" y="6433"/>
                    <a:pt x="127341" y="6433"/>
                    <a:pt x="125887" y="6433"/>
                  </a:cubicBezTo>
                  <a:lnTo>
                    <a:pt x="2632" y="6433"/>
                  </a:lnTo>
                  <a:cubicBezTo>
                    <a:pt x="1178" y="6433"/>
                    <a:pt x="0" y="6433"/>
                    <a:pt x="0" y="6433"/>
                  </a:cubicBezTo>
                  <a:lnTo>
                    <a:pt x="0" y="0"/>
                  </a:lnTo>
                  <a:cubicBezTo>
                    <a:pt x="0" y="0"/>
                    <a:pt x="1178" y="0"/>
                    <a:pt x="2632" y="0"/>
                  </a:cubicBezTo>
                  <a:close/>
                </a:path>
              </a:pathLst>
            </a:custGeom>
            <a:solidFill>
              <a:srgbClr val="0BA157"/>
            </a:solidFill>
            <a:ln w="14598" cap="flat">
              <a:noFill/>
              <a:prstDash val="solid"/>
              <a:miter/>
            </a:ln>
          </p:spPr>
          <p:txBody>
            <a:bodyPr rtlCol="0" anchor="ctr"/>
            <a:lstStyle/>
            <a:p>
              <a:endParaRPr lang="fr-FR" sz="1350"/>
            </a:p>
          </p:txBody>
        </p:sp>
        <p:sp>
          <p:nvSpPr>
            <p:cNvPr id="283" name="Forme libre : forme 282">
              <a:extLst>
                <a:ext uri="{FF2B5EF4-FFF2-40B4-BE49-F238E27FC236}">
                  <a16:creationId xmlns:a16="http://schemas.microsoft.com/office/drawing/2014/main" id="{26C202AD-E773-42C6-A24A-0E15FFA97022}"/>
                </a:ext>
              </a:extLst>
            </p:cNvPr>
            <p:cNvSpPr/>
            <p:nvPr/>
          </p:nvSpPr>
          <p:spPr>
            <a:xfrm>
              <a:off x="10337379" y="2835092"/>
              <a:ext cx="6579" cy="41670"/>
            </a:xfrm>
            <a:custGeom>
              <a:avLst/>
              <a:gdLst>
                <a:gd name="connsiteX0" fmla="*/ 0 w 6579"/>
                <a:gd name="connsiteY0" fmla="*/ 0 h 41670"/>
                <a:gd name="connsiteX1" fmla="*/ 6580 w 6579"/>
                <a:gd name="connsiteY1" fmla="*/ 0 h 41670"/>
                <a:gd name="connsiteX2" fmla="*/ 6580 w 6579"/>
                <a:gd name="connsiteY2" fmla="*/ 41670 h 41670"/>
                <a:gd name="connsiteX3" fmla="*/ 0 w 6579"/>
                <a:gd name="connsiteY3" fmla="*/ 41670 h 41670"/>
              </a:gdLst>
              <a:ahLst/>
              <a:cxnLst>
                <a:cxn ang="0">
                  <a:pos x="connsiteX0" y="connsiteY0"/>
                </a:cxn>
                <a:cxn ang="0">
                  <a:pos x="connsiteX1" y="connsiteY1"/>
                </a:cxn>
                <a:cxn ang="0">
                  <a:pos x="connsiteX2" y="connsiteY2"/>
                </a:cxn>
                <a:cxn ang="0">
                  <a:pos x="connsiteX3" y="connsiteY3"/>
                </a:cxn>
              </a:cxnLst>
              <a:rect l="l" t="t" r="r" b="b"/>
              <a:pathLst>
                <a:path w="6579" h="41670">
                  <a:moveTo>
                    <a:pt x="0" y="0"/>
                  </a:moveTo>
                  <a:lnTo>
                    <a:pt x="6580" y="0"/>
                  </a:lnTo>
                  <a:lnTo>
                    <a:pt x="6580" y="41670"/>
                  </a:lnTo>
                  <a:lnTo>
                    <a:pt x="0" y="41670"/>
                  </a:lnTo>
                  <a:close/>
                </a:path>
              </a:pathLst>
            </a:custGeom>
            <a:solidFill>
              <a:srgbClr val="0BA157"/>
            </a:solidFill>
            <a:ln w="14598" cap="flat">
              <a:noFill/>
              <a:prstDash val="solid"/>
              <a:miter/>
            </a:ln>
          </p:spPr>
          <p:txBody>
            <a:bodyPr rtlCol="0" anchor="ctr"/>
            <a:lstStyle/>
            <a:p>
              <a:endParaRPr lang="fr-FR" sz="1350"/>
            </a:p>
          </p:txBody>
        </p:sp>
        <p:sp>
          <p:nvSpPr>
            <p:cNvPr id="284" name="Forme libre : forme 283">
              <a:extLst>
                <a:ext uri="{FF2B5EF4-FFF2-40B4-BE49-F238E27FC236}">
                  <a16:creationId xmlns:a16="http://schemas.microsoft.com/office/drawing/2014/main" id="{CC16ECDD-2CA2-4975-9EBA-B5930D55F071}"/>
                </a:ext>
              </a:extLst>
            </p:cNvPr>
            <p:cNvSpPr/>
            <p:nvPr/>
          </p:nvSpPr>
          <p:spPr>
            <a:xfrm>
              <a:off x="10276409" y="2835092"/>
              <a:ext cx="128519" cy="6433"/>
            </a:xfrm>
            <a:custGeom>
              <a:avLst/>
              <a:gdLst>
                <a:gd name="connsiteX0" fmla="*/ 125888 w 128519"/>
                <a:gd name="connsiteY0" fmla="*/ 0 h 6433"/>
                <a:gd name="connsiteX1" fmla="*/ 128519 w 128519"/>
                <a:gd name="connsiteY1" fmla="*/ 0 h 6433"/>
                <a:gd name="connsiteX2" fmla="*/ 128519 w 128519"/>
                <a:gd name="connsiteY2" fmla="*/ 6433 h 6433"/>
                <a:gd name="connsiteX3" fmla="*/ 125888 w 128519"/>
                <a:gd name="connsiteY3" fmla="*/ 6433 h 6433"/>
                <a:gd name="connsiteX4" fmla="*/ 2632 w 128519"/>
                <a:gd name="connsiteY4" fmla="*/ 6433 h 6433"/>
                <a:gd name="connsiteX5" fmla="*/ 0 w 128519"/>
                <a:gd name="connsiteY5" fmla="*/ 6433 h 6433"/>
                <a:gd name="connsiteX6" fmla="*/ 0 w 128519"/>
                <a:gd name="connsiteY6" fmla="*/ 0 h 6433"/>
                <a:gd name="connsiteX7" fmla="*/ 2632 w 128519"/>
                <a:gd name="connsiteY7" fmla="*/ 0 h 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19" h="6433">
                  <a:moveTo>
                    <a:pt x="125888" y="0"/>
                  </a:moveTo>
                  <a:cubicBezTo>
                    <a:pt x="127341" y="0"/>
                    <a:pt x="128519" y="0"/>
                    <a:pt x="128519" y="0"/>
                  </a:cubicBezTo>
                  <a:lnTo>
                    <a:pt x="128519" y="6433"/>
                  </a:lnTo>
                  <a:cubicBezTo>
                    <a:pt x="128519" y="6433"/>
                    <a:pt x="127341" y="6433"/>
                    <a:pt x="125888" y="6433"/>
                  </a:cubicBezTo>
                  <a:lnTo>
                    <a:pt x="2632" y="6433"/>
                  </a:lnTo>
                  <a:cubicBezTo>
                    <a:pt x="1178" y="6433"/>
                    <a:pt x="0" y="6433"/>
                    <a:pt x="0" y="6433"/>
                  </a:cubicBezTo>
                  <a:lnTo>
                    <a:pt x="0" y="0"/>
                  </a:lnTo>
                  <a:cubicBezTo>
                    <a:pt x="0" y="0"/>
                    <a:pt x="1179" y="0"/>
                    <a:pt x="2632" y="0"/>
                  </a:cubicBezTo>
                  <a:close/>
                </a:path>
              </a:pathLst>
            </a:custGeom>
            <a:solidFill>
              <a:srgbClr val="0BA157"/>
            </a:solidFill>
            <a:ln w="14598" cap="flat">
              <a:noFill/>
              <a:prstDash val="solid"/>
              <a:miter/>
            </a:ln>
          </p:spPr>
          <p:txBody>
            <a:bodyPr rtlCol="0" anchor="ctr"/>
            <a:lstStyle/>
            <a:p>
              <a:endParaRPr lang="fr-FR" sz="1350"/>
            </a:p>
          </p:txBody>
        </p:sp>
        <p:sp>
          <p:nvSpPr>
            <p:cNvPr id="285" name="Forme libre : forme 284">
              <a:extLst>
                <a:ext uri="{FF2B5EF4-FFF2-40B4-BE49-F238E27FC236}">
                  <a16:creationId xmlns:a16="http://schemas.microsoft.com/office/drawing/2014/main" id="{8BBA4D6A-3C95-4854-997A-95AE90295673}"/>
                </a:ext>
              </a:extLst>
            </p:cNvPr>
            <p:cNvSpPr/>
            <p:nvPr/>
          </p:nvSpPr>
          <p:spPr>
            <a:xfrm>
              <a:off x="10062646" y="2912145"/>
              <a:ext cx="29829" cy="82738"/>
            </a:xfrm>
            <a:custGeom>
              <a:avLst/>
              <a:gdLst>
                <a:gd name="connsiteX0" fmla="*/ 29830 w 29829"/>
                <a:gd name="connsiteY0" fmla="*/ 0 h 82738"/>
                <a:gd name="connsiteX1" fmla="*/ 11846 w 29829"/>
                <a:gd name="connsiteY1" fmla="*/ 78223 h 82738"/>
                <a:gd name="connsiteX2" fmla="*/ 4682 w 29829"/>
                <a:gd name="connsiteY2" fmla="*/ 82609 h 82738"/>
                <a:gd name="connsiteX3" fmla="*/ 149 w 29829"/>
                <a:gd name="connsiteY3" fmla="*/ 75445 h 82738"/>
                <a:gd name="connsiteX4" fmla="*/ 17548 w 29829"/>
                <a:gd name="connsiteY4" fmla="*/ 585 h 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9" h="82738">
                  <a:moveTo>
                    <a:pt x="29830" y="0"/>
                  </a:moveTo>
                  <a:lnTo>
                    <a:pt x="11846" y="78223"/>
                  </a:lnTo>
                  <a:cubicBezTo>
                    <a:pt x="10983" y="81352"/>
                    <a:pt x="7854" y="83267"/>
                    <a:pt x="4682" y="82609"/>
                  </a:cubicBezTo>
                  <a:cubicBezTo>
                    <a:pt x="1450" y="81878"/>
                    <a:pt x="-582" y="78676"/>
                    <a:pt x="149" y="75445"/>
                  </a:cubicBezTo>
                  <a:lnTo>
                    <a:pt x="17548" y="585"/>
                  </a:lnTo>
                  <a:close/>
                </a:path>
              </a:pathLst>
            </a:custGeom>
            <a:solidFill>
              <a:srgbClr val="0BA157"/>
            </a:solidFill>
            <a:ln w="14598" cap="flat">
              <a:noFill/>
              <a:prstDash val="solid"/>
              <a:miter/>
            </a:ln>
          </p:spPr>
          <p:txBody>
            <a:bodyPr rtlCol="0" anchor="ctr"/>
            <a:lstStyle/>
            <a:p>
              <a:endParaRPr lang="fr-FR" sz="1350"/>
            </a:p>
          </p:txBody>
        </p:sp>
        <p:sp>
          <p:nvSpPr>
            <p:cNvPr id="286" name="Forme libre : forme 285">
              <a:extLst>
                <a:ext uri="{FF2B5EF4-FFF2-40B4-BE49-F238E27FC236}">
                  <a16:creationId xmlns:a16="http://schemas.microsoft.com/office/drawing/2014/main" id="{3DF3E7D7-EAF2-49E1-87A8-26438FE51CAD}"/>
                </a:ext>
              </a:extLst>
            </p:cNvPr>
            <p:cNvSpPr/>
            <p:nvPr/>
          </p:nvSpPr>
          <p:spPr>
            <a:xfrm rot="782399">
              <a:off x="10060874" y="2957854"/>
              <a:ext cx="18861" cy="46495"/>
            </a:xfrm>
            <a:custGeom>
              <a:avLst/>
              <a:gdLst>
                <a:gd name="connsiteX0" fmla="*/ 14475 w 18861"/>
                <a:gd name="connsiteY0" fmla="*/ 0 h 46495"/>
                <a:gd name="connsiteX1" fmla="*/ 18861 w 18861"/>
                <a:gd name="connsiteY1" fmla="*/ 0 h 46495"/>
                <a:gd name="connsiteX2" fmla="*/ 18861 w 18861"/>
                <a:gd name="connsiteY2" fmla="*/ 46495 h 46495"/>
                <a:gd name="connsiteX3" fmla="*/ 14475 w 18861"/>
                <a:gd name="connsiteY3" fmla="*/ 46495 h 46495"/>
                <a:gd name="connsiteX4" fmla="*/ 4386 w 18861"/>
                <a:gd name="connsiteY4" fmla="*/ 46495 h 46495"/>
                <a:gd name="connsiteX5" fmla="*/ 0 w 18861"/>
                <a:gd name="connsiteY5" fmla="*/ 46495 h 46495"/>
                <a:gd name="connsiteX6" fmla="*/ 0 w 18861"/>
                <a:gd name="connsiteY6" fmla="*/ 0 h 46495"/>
                <a:gd name="connsiteX7" fmla="*/ 4386 w 18861"/>
                <a:gd name="connsiteY7" fmla="*/ 0 h 4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1" h="46495">
                  <a:moveTo>
                    <a:pt x="14475" y="0"/>
                  </a:moveTo>
                  <a:cubicBezTo>
                    <a:pt x="16897" y="0"/>
                    <a:pt x="18861" y="0"/>
                    <a:pt x="18861" y="0"/>
                  </a:cubicBezTo>
                  <a:lnTo>
                    <a:pt x="18861" y="46495"/>
                  </a:lnTo>
                  <a:cubicBezTo>
                    <a:pt x="18861" y="46495"/>
                    <a:pt x="16898" y="46495"/>
                    <a:pt x="14475" y="46495"/>
                  </a:cubicBezTo>
                  <a:lnTo>
                    <a:pt x="4386" y="46495"/>
                  </a:lnTo>
                  <a:cubicBezTo>
                    <a:pt x="1964" y="46495"/>
                    <a:pt x="0" y="46495"/>
                    <a:pt x="0" y="46495"/>
                  </a:cubicBezTo>
                  <a:lnTo>
                    <a:pt x="0" y="0"/>
                  </a:lnTo>
                  <a:cubicBezTo>
                    <a:pt x="0" y="0"/>
                    <a:pt x="1964" y="0"/>
                    <a:pt x="4386" y="0"/>
                  </a:cubicBezTo>
                  <a:close/>
                </a:path>
              </a:pathLst>
            </a:custGeom>
            <a:solidFill>
              <a:srgbClr val="0BA157"/>
            </a:solidFill>
            <a:ln w="14598" cap="flat">
              <a:noFill/>
              <a:prstDash val="solid"/>
              <a:miter/>
            </a:ln>
          </p:spPr>
          <p:txBody>
            <a:bodyPr rtlCol="0" anchor="ctr"/>
            <a:lstStyle/>
            <a:p>
              <a:endParaRPr lang="fr-FR" sz="1350"/>
            </a:p>
          </p:txBody>
        </p:sp>
        <p:sp>
          <p:nvSpPr>
            <p:cNvPr id="287" name="Forme libre : forme 286">
              <a:extLst>
                <a:ext uri="{FF2B5EF4-FFF2-40B4-BE49-F238E27FC236}">
                  <a16:creationId xmlns:a16="http://schemas.microsoft.com/office/drawing/2014/main" id="{9992FA98-E7FF-4D98-84FE-DB3AD3F71BDD}"/>
                </a:ext>
              </a:extLst>
            </p:cNvPr>
            <p:cNvSpPr/>
            <p:nvPr/>
          </p:nvSpPr>
          <p:spPr>
            <a:xfrm>
              <a:off x="9958839" y="2828658"/>
              <a:ext cx="413337" cy="84509"/>
            </a:xfrm>
            <a:custGeom>
              <a:avLst/>
              <a:gdLst>
                <a:gd name="connsiteX0" fmla="*/ 398717 w 413337"/>
                <a:gd name="connsiteY0" fmla="*/ 46349 h 84509"/>
                <a:gd name="connsiteX1" fmla="*/ 306165 w 413337"/>
                <a:gd name="connsiteY1" fmla="*/ 46349 h 84509"/>
                <a:gd name="connsiteX2" fmla="*/ 306897 w 413337"/>
                <a:gd name="connsiteY2" fmla="*/ 41816 h 84509"/>
                <a:gd name="connsiteX3" fmla="*/ 206742 w 413337"/>
                <a:gd name="connsiteY3" fmla="*/ 0 h 84509"/>
                <a:gd name="connsiteX4" fmla="*/ 106588 w 413337"/>
                <a:gd name="connsiteY4" fmla="*/ 41816 h 84509"/>
                <a:gd name="connsiteX5" fmla="*/ 106588 w 413337"/>
                <a:gd name="connsiteY5" fmla="*/ 46349 h 84509"/>
                <a:gd name="connsiteX6" fmla="*/ 14621 w 413337"/>
                <a:gd name="connsiteY6" fmla="*/ 46349 h 84509"/>
                <a:gd name="connsiteX7" fmla="*/ 0 w 413337"/>
                <a:gd name="connsiteY7" fmla="*/ 60970 h 84509"/>
                <a:gd name="connsiteX8" fmla="*/ 0 w 413337"/>
                <a:gd name="connsiteY8" fmla="*/ 69889 h 84509"/>
                <a:gd name="connsiteX9" fmla="*/ 14621 w 413337"/>
                <a:gd name="connsiteY9" fmla="*/ 84510 h 84509"/>
                <a:gd name="connsiteX10" fmla="*/ 398717 w 413337"/>
                <a:gd name="connsiteY10" fmla="*/ 84510 h 84509"/>
                <a:gd name="connsiteX11" fmla="*/ 413338 w 413337"/>
                <a:gd name="connsiteY11" fmla="*/ 69889 h 84509"/>
                <a:gd name="connsiteX12" fmla="*/ 413338 w 413337"/>
                <a:gd name="connsiteY12" fmla="*/ 60970 h 84509"/>
                <a:gd name="connsiteX13" fmla="*/ 398717 w 413337"/>
                <a:gd name="connsiteY13" fmla="*/ 46349 h 8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337" h="84509">
                  <a:moveTo>
                    <a:pt x="398717" y="46349"/>
                  </a:moveTo>
                  <a:lnTo>
                    <a:pt x="306165" y="46349"/>
                  </a:lnTo>
                  <a:cubicBezTo>
                    <a:pt x="306619" y="44887"/>
                    <a:pt x="306867" y="43351"/>
                    <a:pt x="306897" y="41816"/>
                  </a:cubicBezTo>
                  <a:cubicBezTo>
                    <a:pt x="306897" y="18715"/>
                    <a:pt x="262010" y="0"/>
                    <a:pt x="206742" y="0"/>
                  </a:cubicBezTo>
                  <a:cubicBezTo>
                    <a:pt x="151474" y="0"/>
                    <a:pt x="106588" y="18715"/>
                    <a:pt x="106588" y="41816"/>
                  </a:cubicBezTo>
                  <a:cubicBezTo>
                    <a:pt x="106368" y="43322"/>
                    <a:pt x="106368" y="44843"/>
                    <a:pt x="106588" y="46349"/>
                  </a:cubicBezTo>
                  <a:lnTo>
                    <a:pt x="14621" y="46349"/>
                  </a:lnTo>
                  <a:cubicBezTo>
                    <a:pt x="6550" y="46349"/>
                    <a:pt x="0" y="52899"/>
                    <a:pt x="0" y="60970"/>
                  </a:cubicBezTo>
                  <a:lnTo>
                    <a:pt x="0" y="69889"/>
                  </a:lnTo>
                  <a:cubicBezTo>
                    <a:pt x="0" y="77960"/>
                    <a:pt x="6550" y="84510"/>
                    <a:pt x="14621" y="84510"/>
                  </a:cubicBezTo>
                  <a:lnTo>
                    <a:pt x="398717" y="84510"/>
                  </a:lnTo>
                  <a:cubicBezTo>
                    <a:pt x="406787" y="84510"/>
                    <a:pt x="413338" y="77960"/>
                    <a:pt x="413338" y="69889"/>
                  </a:cubicBezTo>
                  <a:lnTo>
                    <a:pt x="413338" y="60970"/>
                  </a:lnTo>
                  <a:cubicBezTo>
                    <a:pt x="413338" y="52899"/>
                    <a:pt x="406787" y="46349"/>
                    <a:pt x="398717" y="46349"/>
                  </a:cubicBezTo>
                  <a:close/>
                </a:path>
              </a:pathLst>
            </a:custGeom>
            <a:noFill/>
            <a:ln w="14598" cap="flat">
              <a:solidFill>
                <a:srgbClr val="0BA157"/>
              </a:solidFill>
              <a:prstDash val="solid"/>
              <a:miter/>
            </a:ln>
          </p:spPr>
          <p:txBody>
            <a:bodyPr rtlCol="0" anchor="ctr"/>
            <a:lstStyle/>
            <a:p>
              <a:endParaRPr lang="fr-FR" sz="1350"/>
            </a:p>
          </p:txBody>
        </p:sp>
        <p:sp>
          <p:nvSpPr>
            <p:cNvPr id="288" name="Forme libre : forme 287">
              <a:extLst>
                <a:ext uri="{FF2B5EF4-FFF2-40B4-BE49-F238E27FC236}">
                  <a16:creationId xmlns:a16="http://schemas.microsoft.com/office/drawing/2014/main" id="{72289E40-C4F3-4993-95C1-F150EC17FB2E}"/>
                </a:ext>
              </a:extLst>
            </p:cNvPr>
            <p:cNvSpPr/>
            <p:nvPr/>
          </p:nvSpPr>
          <p:spPr>
            <a:xfrm>
              <a:off x="9584686" y="3496286"/>
              <a:ext cx="939998" cy="523989"/>
            </a:xfrm>
            <a:custGeom>
              <a:avLst/>
              <a:gdLst>
                <a:gd name="connsiteX0" fmla="*/ 61262 w 939998"/>
                <a:gd name="connsiteY0" fmla="*/ 327482 h 523989"/>
                <a:gd name="connsiteX1" fmla="*/ 116969 w 939998"/>
                <a:gd name="connsiteY1" fmla="*/ 316809 h 523989"/>
                <a:gd name="connsiteX2" fmla="*/ 804159 w 939998"/>
                <a:gd name="connsiteY2" fmla="*/ 360672 h 523989"/>
                <a:gd name="connsiteX3" fmla="*/ 926098 w 939998"/>
                <a:gd name="connsiteY3" fmla="*/ 523989 h 523989"/>
                <a:gd name="connsiteX4" fmla="*/ 912940 w 939998"/>
                <a:gd name="connsiteY4" fmla="*/ 297802 h 523989"/>
                <a:gd name="connsiteX5" fmla="*/ 331898 w 939998"/>
                <a:gd name="connsiteY5" fmla="*/ 994 h 523989"/>
                <a:gd name="connsiteX6" fmla="*/ 0 w 939998"/>
                <a:gd name="connsiteY6" fmla="*/ 34915 h 52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998" h="523989">
                  <a:moveTo>
                    <a:pt x="61262" y="327482"/>
                  </a:moveTo>
                  <a:cubicBezTo>
                    <a:pt x="79977" y="323827"/>
                    <a:pt x="98546" y="320172"/>
                    <a:pt x="116969" y="316809"/>
                  </a:cubicBezTo>
                  <a:cubicBezTo>
                    <a:pt x="505158" y="244581"/>
                    <a:pt x="739826" y="320903"/>
                    <a:pt x="804159" y="360672"/>
                  </a:cubicBezTo>
                  <a:cubicBezTo>
                    <a:pt x="868491" y="400441"/>
                    <a:pt x="938088" y="463020"/>
                    <a:pt x="926098" y="523989"/>
                  </a:cubicBezTo>
                  <a:cubicBezTo>
                    <a:pt x="948410" y="449393"/>
                    <a:pt x="943746" y="369313"/>
                    <a:pt x="912940" y="297802"/>
                  </a:cubicBezTo>
                  <a:cubicBezTo>
                    <a:pt x="835010" y="103487"/>
                    <a:pt x="440094" y="5380"/>
                    <a:pt x="331898" y="994"/>
                  </a:cubicBezTo>
                  <a:cubicBezTo>
                    <a:pt x="220208" y="-3612"/>
                    <a:pt x="108445" y="7807"/>
                    <a:pt x="0" y="34915"/>
                  </a:cubicBezTo>
                </a:path>
              </a:pathLst>
            </a:custGeom>
            <a:noFill/>
            <a:ln w="14598" cap="rnd">
              <a:solidFill>
                <a:srgbClr val="0BA157"/>
              </a:solidFill>
              <a:prstDash val="solid"/>
              <a:round/>
            </a:ln>
          </p:spPr>
          <p:txBody>
            <a:bodyPr rtlCol="0" anchor="ctr"/>
            <a:lstStyle/>
            <a:p>
              <a:endParaRPr lang="fr-FR" sz="1350"/>
            </a:p>
          </p:txBody>
        </p:sp>
        <p:sp>
          <p:nvSpPr>
            <p:cNvPr id="289" name="Forme libre : forme 288">
              <a:extLst>
                <a:ext uri="{FF2B5EF4-FFF2-40B4-BE49-F238E27FC236}">
                  <a16:creationId xmlns:a16="http://schemas.microsoft.com/office/drawing/2014/main" id="{F358BAD6-663F-4FE8-860D-83FBFA9CBC51}"/>
                </a:ext>
              </a:extLst>
            </p:cNvPr>
            <p:cNvSpPr/>
            <p:nvPr/>
          </p:nvSpPr>
          <p:spPr>
            <a:xfrm>
              <a:off x="6509873" y="3783639"/>
              <a:ext cx="3879264" cy="517946"/>
            </a:xfrm>
            <a:custGeom>
              <a:avLst/>
              <a:gdLst>
                <a:gd name="connsiteX0" fmla="*/ 2137311 w 3879264"/>
                <a:gd name="connsiteY0" fmla="*/ 40130 h 517946"/>
                <a:gd name="connsiteX1" fmla="*/ 2018149 w 3879264"/>
                <a:gd name="connsiteY1" fmla="*/ 71857 h 517946"/>
                <a:gd name="connsiteX2" fmla="*/ 950811 w 3879264"/>
                <a:gd name="connsiteY2" fmla="*/ 272897 h 517946"/>
                <a:gd name="connsiteX3" fmla="*/ 1026 w 3879264"/>
                <a:gd name="connsiteY3" fmla="*/ 69372 h 517946"/>
                <a:gd name="connsiteX4" fmla="*/ 67552 w 3879264"/>
                <a:gd name="connsiteY4" fmla="*/ 302578 h 517946"/>
                <a:gd name="connsiteX5" fmla="*/ 909579 w 3879264"/>
                <a:gd name="connsiteY5" fmla="*/ 517946 h 517946"/>
                <a:gd name="connsiteX6" fmla="*/ 952419 w 3879264"/>
                <a:gd name="connsiteY6" fmla="*/ 517946 h 517946"/>
                <a:gd name="connsiteX7" fmla="*/ 2081166 w 3879264"/>
                <a:gd name="connsiteY7" fmla="*/ 308719 h 517946"/>
                <a:gd name="connsiteX8" fmla="*/ 2127953 w 3879264"/>
                <a:gd name="connsiteY8" fmla="*/ 295852 h 517946"/>
                <a:gd name="connsiteX9" fmla="*/ 2215679 w 3879264"/>
                <a:gd name="connsiteY9" fmla="*/ 272897 h 517946"/>
                <a:gd name="connsiteX10" fmla="*/ 2567462 w 3879264"/>
                <a:gd name="connsiteY10" fmla="*/ 180492 h 517946"/>
                <a:gd name="connsiteX11" fmla="*/ 2824501 w 3879264"/>
                <a:gd name="connsiteY11" fmla="*/ 111042 h 517946"/>
                <a:gd name="connsiteX12" fmla="*/ 3136368 w 3879264"/>
                <a:gd name="connsiteY12" fmla="*/ 40568 h 517946"/>
                <a:gd name="connsiteX13" fmla="*/ 3192074 w 3879264"/>
                <a:gd name="connsiteY13" fmla="*/ 29895 h 517946"/>
                <a:gd name="connsiteX14" fmla="*/ 3879264 w 3879264"/>
                <a:gd name="connsiteY14" fmla="*/ 73758 h 51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9264" h="517946">
                  <a:moveTo>
                    <a:pt x="2137311" y="40130"/>
                  </a:moveTo>
                  <a:lnTo>
                    <a:pt x="2018149" y="71857"/>
                  </a:lnTo>
                  <a:cubicBezTo>
                    <a:pt x="1623380" y="176837"/>
                    <a:pt x="1243963" y="272897"/>
                    <a:pt x="950811" y="272897"/>
                  </a:cubicBezTo>
                  <a:cubicBezTo>
                    <a:pt x="50007" y="272166"/>
                    <a:pt x="1026" y="69372"/>
                    <a:pt x="1026" y="69372"/>
                  </a:cubicBezTo>
                  <a:cubicBezTo>
                    <a:pt x="1026" y="69372"/>
                    <a:pt x="-13595" y="212658"/>
                    <a:pt x="67552" y="302578"/>
                  </a:cubicBezTo>
                  <a:cubicBezTo>
                    <a:pt x="189492" y="436214"/>
                    <a:pt x="359973" y="517946"/>
                    <a:pt x="909579" y="517946"/>
                  </a:cubicBezTo>
                  <a:lnTo>
                    <a:pt x="952419" y="517946"/>
                  </a:lnTo>
                  <a:cubicBezTo>
                    <a:pt x="1274083" y="515899"/>
                    <a:pt x="1670021" y="417792"/>
                    <a:pt x="2081166" y="308719"/>
                  </a:cubicBezTo>
                  <a:lnTo>
                    <a:pt x="2127953" y="295852"/>
                  </a:lnTo>
                  <a:cubicBezTo>
                    <a:pt x="2157195" y="287811"/>
                    <a:pt x="2186437" y="279477"/>
                    <a:pt x="2215679" y="272897"/>
                  </a:cubicBezTo>
                  <a:cubicBezTo>
                    <a:pt x="2333964" y="245702"/>
                    <a:pt x="2452687" y="212512"/>
                    <a:pt x="2567462" y="180492"/>
                  </a:cubicBezTo>
                  <a:cubicBezTo>
                    <a:pt x="2651533" y="156952"/>
                    <a:pt x="2738675" y="132681"/>
                    <a:pt x="2824501" y="111042"/>
                  </a:cubicBezTo>
                  <a:cubicBezTo>
                    <a:pt x="2934159" y="83408"/>
                    <a:pt x="3036799" y="60161"/>
                    <a:pt x="3136368" y="40568"/>
                  </a:cubicBezTo>
                  <a:cubicBezTo>
                    <a:pt x="3155083" y="36913"/>
                    <a:pt x="3173652" y="33258"/>
                    <a:pt x="3192074" y="29895"/>
                  </a:cubicBezTo>
                  <a:cubicBezTo>
                    <a:pt x="3580264" y="-42333"/>
                    <a:pt x="3814932" y="33989"/>
                    <a:pt x="3879264" y="73758"/>
                  </a:cubicBezTo>
                </a:path>
              </a:pathLst>
            </a:custGeom>
            <a:noFill/>
            <a:ln w="14598" cap="rnd">
              <a:solidFill>
                <a:srgbClr val="0BA157"/>
              </a:solidFill>
              <a:prstDash val="solid"/>
              <a:round/>
            </a:ln>
          </p:spPr>
          <p:txBody>
            <a:bodyPr rtlCol="0" anchor="ctr"/>
            <a:lstStyle/>
            <a:p>
              <a:endParaRPr lang="fr-FR" sz="1350"/>
            </a:p>
          </p:txBody>
        </p:sp>
        <p:sp>
          <p:nvSpPr>
            <p:cNvPr id="290" name="Forme libre : forme 289">
              <a:extLst>
                <a:ext uri="{FF2B5EF4-FFF2-40B4-BE49-F238E27FC236}">
                  <a16:creationId xmlns:a16="http://schemas.microsoft.com/office/drawing/2014/main" id="{C86B2D42-F412-462D-A0D7-8CC598144440}"/>
                </a:ext>
              </a:extLst>
            </p:cNvPr>
            <p:cNvSpPr/>
            <p:nvPr/>
          </p:nvSpPr>
          <p:spPr>
            <a:xfrm>
              <a:off x="6529906" y="3930941"/>
              <a:ext cx="60238" cy="63455"/>
            </a:xfrm>
            <a:custGeom>
              <a:avLst/>
              <a:gdLst>
                <a:gd name="connsiteX0" fmla="*/ 51612 w 60238"/>
                <a:gd name="connsiteY0" fmla="*/ 63455 h 63455"/>
                <a:gd name="connsiteX1" fmla="*/ 0 w 60238"/>
                <a:gd name="connsiteY1" fmla="*/ 6579 h 63455"/>
                <a:gd name="connsiteX2" fmla="*/ 10673 w 60238"/>
                <a:gd name="connsiteY2" fmla="*/ 0 h 63455"/>
                <a:gd name="connsiteX3" fmla="*/ 60239 w 60238"/>
                <a:gd name="connsiteY3" fmla="*/ 53659 h 63455"/>
              </a:gdLst>
              <a:ahLst/>
              <a:cxnLst>
                <a:cxn ang="0">
                  <a:pos x="connsiteX0" y="connsiteY0"/>
                </a:cxn>
                <a:cxn ang="0">
                  <a:pos x="connsiteX1" y="connsiteY1"/>
                </a:cxn>
                <a:cxn ang="0">
                  <a:pos x="connsiteX2" y="connsiteY2"/>
                </a:cxn>
                <a:cxn ang="0">
                  <a:pos x="connsiteX3" y="connsiteY3"/>
                </a:cxn>
              </a:cxnLst>
              <a:rect l="l" t="t" r="r" b="b"/>
              <a:pathLst>
                <a:path w="60238" h="63455">
                  <a:moveTo>
                    <a:pt x="51612" y="63455"/>
                  </a:moveTo>
                  <a:cubicBezTo>
                    <a:pt x="31974" y="46861"/>
                    <a:pt x="14619" y="27736"/>
                    <a:pt x="0" y="6579"/>
                  </a:cubicBezTo>
                  <a:lnTo>
                    <a:pt x="10673" y="0"/>
                  </a:lnTo>
                  <a:cubicBezTo>
                    <a:pt x="24835" y="19928"/>
                    <a:pt x="41492" y="37971"/>
                    <a:pt x="60239" y="53659"/>
                  </a:cubicBezTo>
                  <a:close/>
                </a:path>
              </a:pathLst>
            </a:custGeom>
            <a:solidFill>
              <a:srgbClr val="0BA157"/>
            </a:solidFill>
            <a:ln w="14598" cap="flat">
              <a:noFill/>
              <a:prstDash val="solid"/>
              <a:miter/>
            </a:ln>
          </p:spPr>
          <p:txBody>
            <a:bodyPr rtlCol="0" anchor="ctr"/>
            <a:lstStyle/>
            <a:p>
              <a:endParaRPr lang="fr-FR" sz="1350"/>
            </a:p>
          </p:txBody>
        </p:sp>
        <p:sp>
          <p:nvSpPr>
            <p:cNvPr id="291" name="Forme libre : forme 290">
              <a:extLst>
                <a:ext uri="{FF2B5EF4-FFF2-40B4-BE49-F238E27FC236}">
                  <a16:creationId xmlns:a16="http://schemas.microsoft.com/office/drawing/2014/main" id="{6275C049-2779-4E3C-B37F-DFAA1B59950C}"/>
                </a:ext>
              </a:extLst>
            </p:cNvPr>
            <p:cNvSpPr/>
            <p:nvPr/>
          </p:nvSpPr>
          <p:spPr>
            <a:xfrm>
              <a:off x="6703604" y="3653872"/>
              <a:ext cx="3581577" cy="540102"/>
            </a:xfrm>
            <a:custGeom>
              <a:avLst/>
              <a:gdLst>
                <a:gd name="connsiteX0" fmla="*/ 581187 w 3581577"/>
                <a:gd name="connsiteY0" fmla="*/ 540102 h 540102"/>
                <a:gd name="connsiteX1" fmla="*/ 571245 w 3581577"/>
                <a:gd name="connsiteY1" fmla="*/ 540102 h 540102"/>
                <a:gd name="connsiteX2" fmla="*/ 571245 w 3581577"/>
                <a:gd name="connsiteY2" fmla="*/ 527674 h 540102"/>
                <a:gd name="connsiteX3" fmla="*/ 581041 w 3581577"/>
                <a:gd name="connsiteY3" fmla="*/ 527674 h 540102"/>
                <a:gd name="connsiteX4" fmla="*/ 717163 w 3581577"/>
                <a:gd name="connsiteY4" fmla="*/ 523434 h 540102"/>
                <a:gd name="connsiteX5" fmla="*/ 717163 w 3581577"/>
                <a:gd name="connsiteY5" fmla="*/ 536008 h 540102"/>
                <a:gd name="connsiteX6" fmla="*/ 581187 w 3581577"/>
                <a:gd name="connsiteY6" fmla="*/ 540102 h 540102"/>
                <a:gd name="connsiteX7" fmla="*/ 424596 w 3581577"/>
                <a:gd name="connsiteY7" fmla="*/ 533815 h 540102"/>
                <a:gd name="connsiteX8" fmla="*/ 278385 w 3581577"/>
                <a:gd name="connsiteY8" fmla="*/ 514662 h 540102"/>
                <a:gd name="connsiteX9" fmla="*/ 280578 w 3581577"/>
                <a:gd name="connsiteY9" fmla="*/ 502380 h 540102"/>
                <a:gd name="connsiteX10" fmla="*/ 425035 w 3581577"/>
                <a:gd name="connsiteY10" fmla="*/ 521387 h 540102"/>
                <a:gd name="connsiteX11" fmla="*/ 864105 w 3581577"/>
                <a:gd name="connsiteY11" fmla="*/ 523142 h 540102"/>
                <a:gd name="connsiteX12" fmla="*/ 862789 w 3581577"/>
                <a:gd name="connsiteY12" fmla="*/ 510714 h 540102"/>
                <a:gd name="connsiteX13" fmla="*/ 1007538 w 3581577"/>
                <a:gd name="connsiteY13" fmla="*/ 490683 h 540102"/>
                <a:gd name="connsiteX14" fmla="*/ 1009439 w 3581577"/>
                <a:gd name="connsiteY14" fmla="*/ 502965 h 540102"/>
                <a:gd name="connsiteX15" fmla="*/ 864105 w 3581577"/>
                <a:gd name="connsiteY15" fmla="*/ 523142 h 540102"/>
                <a:gd name="connsiteX16" fmla="*/ 136268 w 3581577"/>
                <a:gd name="connsiteY16" fmla="*/ 479279 h 540102"/>
                <a:gd name="connsiteX17" fmla="*/ 0 w 3581577"/>
                <a:gd name="connsiteY17" fmla="*/ 423280 h 540102"/>
                <a:gd name="connsiteX18" fmla="*/ 5848 w 3581577"/>
                <a:gd name="connsiteY18" fmla="*/ 412168 h 540102"/>
                <a:gd name="connsiteX19" fmla="*/ 140070 w 3581577"/>
                <a:gd name="connsiteY19" fmla="*/ 467436 h 540102"/>
                <a:gd name="connsiteX20" fmla="*/ 1153895 w 3581577"/>
                <a:gd name="connsiteY20" fmla="*/ 477378 h 540102"/>
                <a:gd name="connsiteX21" fmla="*/ 1151409 w 3581577"/>
                <a:gd name="connsiteY21" fmla="*/ 465096 h 540102"/>
                <a:gd name="connsiteX22" fmla="*/ 1294550 w 3581577"/>
                <a:gd name="connsiteY22" fmla="*/ 434977 h 540102"/>
                <a:gd name="connsiteX23" fmla="*/ 1297327 w 3581577"/>
                <a:gd name="connsiteY23" fmla="*/ 447112 h 540102"/>
                <a:gd name="connsiteX24" fmla="*/ 1153895 w 3581577"/>
                <a:gd name="connsiteY24" fmla="*/ 476939 h 540102"/>
                <a:gd name="connsiteX25" fmla="*/ 1439883 w 3581577"/>
                <a:gd name="connsiteY25" fmla="*/ 413337 h 540102"/>
                <a:gd name="connsiteX26" fmla="*/ 1436959 w 3581577"/>
                <a:gd name="connsiteY26" fmla="*/ 401202 h 540102"/>
                <a:gd name="connsiteX27" fmla="*/ 1578637 w 3581577"/>
                <a:gd name="connsiteY27" fmla="*/ 364796 h 540102"/>
                <a:gd name="connsiteX28" fmla="*/ 1581853 w 3581577"/>
                <a:gd name="connsiteY28" fmla="*/ 376931 h 540102"/>
                <a:gd name="connsiteX29" fmla="*/ 1439883 w 3581577"/>
                <a:gd name="connsiteY29" fmla="*/ 413191 h 540102"/>
                <a:gd name="connsiteX30" fmla="*/ 1723239 w 3581577"/>
                <a:gd name="connsiteY30" fmla="*/ 338478 h 540102"/>
                <a:gd name="connsiteX31" fmla="*/ 1719876 w 3581577"/>
                <a:gd name="connsiteY31" fmla="*/ 326488 h 540102"/>
                <a:gd name="connsiteX32" fmla="*/ 1860823 w 3581577"/>
                <a:gd name="connsiteY32" fmla="*/ 286719 h 540102"/>
                <a:gd name="connsiteX33" fmla="*/ 1864333 w 3581577"/>
                <a:gd name="connsiteY33" fmla="*/ 298855 h 540102"/>
                <a:gd name="connsiteX34" fmla="*/ 1723239 w 3581577"/>
                <a:gd name="connsiteY34" fmla="*/ 338332 h 540102"/>
                <a:gd name="connsiteX35" fmla="*/ 2005718 w 3581577"/>
                <a:gd name="connsiteY35" fmla="*/ 257623 h 540102"/>
                <a:gd name="connsiteX36" fmla="*/ 2003379 w 3581577"/>
                <a:gd name="connsiteY36" fmla="*/ 251775 h 540102"/>
                <a:gd name="connsiteX37" fmla="*/ 2002356 w 3581577"/>
                <a:gd name="connsiteY37" fmla="*/ 245634 h 540102"/>
                <a:gd name="connsiteX38" fmla="*/ 2142425 w 3581577"/>
                <a:gd name="connsiteY38" fmla="*/ 205426 h 540102"/>
                <a:gd name="connsiteX39" fmla="*/ 2145934 w 3581577"/>
                <a:gd name="connsiteY39" fmla="*/ 217415 h 540102"/>
                <a:gd name="connsiteX40" fmla="*/ 3576313 w 3581577"/>
                <a:gd name="connsiteY40" fmla="*/ 64771 h 540102"/>
                <a:gd name="connsiteX41" fmla="*/ 3453789 w 3581577"/>
                <a:gd name="connsiteY41" fmla="*/ 28219 h 540102"/>
                <a:gd name="connsiteX42" fmla="*/ 3437560 w 3581577"/>
                <a:gd name="connsiteY42" fmla="*/ 25294 h 540102"/>
                <a:gd name="connsiteX43" fmla="*/ 3439606 w 3581577"/>
                <a:gd name="connsiteY43" fmla="*/ 13013 h 540102"/>
                <a:gd name="connsiteX44" fmla="*/ 3456128 w 3581577"/>
                <a:gd name="connsiteY44" fmla="*/ 15791 h 540102"/>
                <a:gd name="connsiteX45" fmla="*/ 3581577 w 3581577"/>
                <a:gd name="connsiteY45" fmla="*/ 53367 h 540102"/>
                <a:gd name="connsiteX46" fmla="*/ 3147039 w 3581577"/>
                <a:gd name="connsiteY46" fmla="*/ 15937 h 540102"/>
                <a:gd name="connsiteX47" fmla="*/ 3146308 w 3581577"/>
                <a:gd name="connsiteY47" fmla="*/ 3509 h 540102"/>
                <a:gd name="connsiteX48" fmla="*/ 3258159 w 3581577"/>
                <a:gd name="connsiteY48" fmla="*/ 0 h 540102"/>
                <a:gd name="connsiteX49" fmla="*/ 3293250 w 3581577"/>
                <a:gd name="connsiteY49" fmla="*/ 0 h 540102"/>
                <a:gd name="connsiteX50" fmla="*/ 3293250 w 3581577"/>
                <a:gd name="connsiteY50" fmla="*/ 12428 h 540102"/>
                <a:gd name="connsiteX51" fmla="*/ 3258451 w 3581577"/>
                <a:gd name="connsiteY51" fmla="*/ 12428 h 540102"/>
                <a:gd name="connsiteX52" fmla="*/ 3147039 w 3581577"/>
                <a:gd name="connsiteY52" fmla="*/ 15937 h 54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81577" h="540102">
                  <a:moveTo>
                    <a:pt x="581187" y="540102"/>
                  </a:moveTo>
                  <a:lnTo>
                    <a:pt x="571245" y="540102"/>
                  </a:lnTo>
                  <a:lnTo>
                    <a:pt x="571245" y="527674"/>
                  </a:lnTo>
                  <a:lnTo>
                    <a:pt x="581041" y="527674"/>
                  </a:lnTo>
                  <a:cubicBezTo>
                    <a:pt x="624905" y="527674"/>
                    <a:pt x="670668" y="526212"/>
                    <a:pt x="717163" y="523434"/>
                  </a:cubicBezTo>
                  <a:lnTo>
                    <a:pt x="717163" y="536008"/>
                  </a:lnTo>
                  <a:cubicBezTo>
                    <a:pt x="671400" y="538786"/>
                    <a:pt x="625343" y="540102"/>
                    <a:pt x="581187" y="540102"/>
                  </a:cubicBezTo>
                  <a:close/>
                  <a:moveTo>
                    <a:pt x="424596" y="533815"/>
                  </a:moveTo>
                  <a:cubicBezTo>
                    <a:pt x="374007" y="529575"/>
                    <a:pt x="325026" y="523142"/>
                    <a:pt x="278385" y="514662"/>
                  </a:cubicBezTo>
                  <a:lnTo>
                    <a:pt x="280578" y="502380"/>
                  </a:lnTo>
                  <a:cubicBezTo>
                    <a:pt x="326342" y="510714"/>
                    <a:pt x="374884" y="517001"/>
                    <a:pt x="425035" y="521387"/>
                  </a:cubicBezTo>
                  <a:close/>
                  <a:moveTo>
                    <a:pt x="864105" y="523142"/>
                  </a:moveTo>
                  <a:lnTo>
                    <a:pt x="862789" y="510714"/>
                  </a:lnTo>
                  <a:cubicBezTo>
                    <a:pt x="909138" y="505304"/>
                    <a:pt x="957826" y="498578"/>
                    <a:pt x="1007538" y="490683"/>
                  </a:cubicBezTo>
                  <a:lnTo>
                    <a:pt x="1009439" y="502965"/>
                  </a:lnTo>
                  <a:cubicBezTo>
                    <a:pt x="959581" y="511006"/>
                    <a:pt x="910746" y="517732"/>
                    <a:pt x="864105" y="523142"/>
                  </a:cubicBezTo>
                  <a:close/>
                  <a:moveTo>
                    <a:pt x="136268" y="479279"/>
                  </a:moveTo>
                  <a:cubicBezTo>
                    <a:pt x="89339" y="464511"/>
                    <a:pt x="43752" y="445782"/>
                    <a:pt x="0" y="423280"/>
                  </a:cubicBezTo>
                  <a:lnTo>
                    <a:pt x="5848" y="412168"/>
                  </a:lnTo>
                  <a:cubicBezTo>
                    <a:pt x="48941" y="434363"/>
                    <a:pt x="93844" y="452844"/>
                    <a:pt x="140070" y="467436"/>
                  </a:cubicBezTo>
                  <a:close/>
                  <a:moveTo>
                    <a:pt x="1153895" y="477378"/>
                  </a:moveTo>
                  <a:lnTo>
                    <a:pt x="1151409" y="465096"/>
                  </a:lnTo>
                  <a:cubicBezTo>
                    <a:pt x="1197173" y="456177"/>
                    <a:pt x="1245423" y="445943"/>
                    <a:pt x="1294550" y="434977"/>
                  </a:cubicBezTo>
                  <a:lnTo>
                    <a:pt x="1297327" y="447112"/>
                  </a:lnTo>
                  <a:cubicBezTo>
                    <a:pt x="1248055" y="458078"/>
                    <a:pt x="1199659" y="468313"/>
                    <a:pt x="1153895" y="476939"/>
                  </a:cubicBezTo>
                  <a:close/>
                  <a:moveTo>
                    <a:pt x="1439883" y="413337"/>
                  </a:moveTo>
                  <a:lnTo>
                    <a:pt x="1436959" y="401202"/>
                  </a:lnTo>
                  <a:cubicBezTo>
                    <a:pt x="1481992" y="390090"/>
                    <a:pt x="1528340" y="378101"/>
                    <a:pt x="1578637" y="364796"/>
                  </a:cubicBezTo>
                  <a:lnTo>
                    <a:pt x="1581853" y="376931"/>
                  </a:lnTo>
                  <a:cubicBezTo>
                    <a:pt x="1531411" y="390090"/>
                    <a:pt x="1485062" y="402079"/>
                    <a:pt x="1439883" y="413191"/>
                  </a:cubicBezTo>
                  <a:close/>
                  <a:moveTo>
                    <a:pt x="1723239" y="338478"/>
                  </a:moveTo>
                  <a:lnTo>
                    <a:pt x="1719876" y="326488"/>
                  </a:lnTo>
                  <a:cubicBezTo>
                    <a:pt x="1766956" y="313329"/>
                    <a:pt x="1813934" y="300068"/>
                    <a:pt x="1860823" y="286719"/>
                  </a:cubicBezTo>
                  <a:lnTo>
                    <a:pt x="1864333" y="298855"/>
                  </a:lnTo>
                  <a:cubicBezTo>
                    <a:pt x="1817355" y="312116"/>
                    <a:pt x="1770319" y="325275"/>
                    <a:pt x="1723239" y="338332"/>
                  </a:cubicBezTo>
                  <a:close/>
                  <a:moveTo>
                    <a:pt x="2005718" y="257623"/>
                  </a:moveTo>
                  <a:lnTo>
                    <a:pt x="2003379" y="251775"/>
                  </a:lnTo>
                  <a:lnTo>
                    <a:pt x="2002356" y="245634"/>
                  </a:lnTo>
                  <a:lnTo>
                    <a:pt x="2142425" y="205426"/>
                  </a:lnTo>
                  <a:lnTo>
                    <a:pt x="2145934" y="217415"/>
                  </a:lnTo>
                  <a:close/>
                  <a:moveTo>
                    <a:pt x="3576313" y="64771"/>
                  </a:moveTo>
                  <a:cubicBezTo>
                    <a:pt x="3537173" y="47475"/>
                    <a:pt x="3496015" y="35178"/>
                    <a:pt x="3453789" y="28219"/>
                  </a:cubicBezTo>
                  <a:lnTo>
                    <a:pt x="3437560" y="25294"/>
                  </a:lnTo>
                  <a:lnTo>
                    <a:pt x="3439606" y="13013"/>
                  </a:lnTo>
                  <a:lnTo>
                    <a:pt x="3456128" y="15791"/>
                  </a:lnTo>
                  <a:cubicBezTo>
                    <a:pt x="3499348" y="23028"/>
                    <a:pt x="3541501" y="35646"/>
                    <a:pt x="3581577" y="53367"/>
                  </a:cubicBezTo>
                  <a:close/>
                  <a:moveTo>
                    <a:pt x="3147039" y="15937"/>
                  </a:moveTo>
                  <a:lnTo>
                    <a:pt x="3146308" y="3509"/>
                  </a:lnTo>
                  <a:cubicBezTo>
                    <a:pt x="3187247" y="1170"/>
                    <a:pt x="3223800" y="0"/>
                    <a:pt x="3258159" y="0"/>
                  </a:cubicBezTo>
                  <a:cubicBezTo>
                    <a:pt x="3269856" y="0"/>
                    <a:pt x="3281553" y="0"/>
                    <a:pt x="3293250" y="0"/>
                  </a:cubicBezTo>
                  <a:lnTo>
                    <a:pt x="3293250" y="12428"/>
                  </a:lnTo>
                  <a:lnTo>
                    <a:pt x="3258451" y="12428"/>
                  </a:lnTo>
                  <a:cubicBezTo>
                    <a:pt x="3223946" y="12574"/>
                    <a:pt x="3187539" y="13597"/>
                    <a:pt x="3147039" y="15937"/>
                  </a:cubicBezTo>
                  <a:close/>
                </a:path>
              </a:pathLst>
            </a:custGeom>
            <a:solidFill>
              <a:srgbClr val="0BA157"/>
            </a:solidFill>
            <a:ln w="14598" cap="flat">
              <a:noFill/>
              <a:prstDash val="solid"/>
              <a:miter/>
            </a:ln>
          </p:spPr>
          <p:txBody>
            <a:bodyPr rtlCol="0" anchor="ctr"/>
            <a:lstStyle/>
            <a:p>
              <a:endParaRPr lang="fr-FR" sz="1350"/>
            </a:p>
          </p:txBody>
        </p:sp>
        <p:sp>
          <p:nvSpPr>
            <p:cNvPr id="292" name="Forme libre : forme 291">
              <a:extLst>
                <a:ext uri="{FF2B5EF4-FFF2-40B4-BE49-F238E27FC236}">
                  <a16:creationId xmlns:a16="http://schemas.microsoft.com/office/drawing/2014/main" id="{CA982AB0-F8A8-428C-BA1C-BDDFEED60552}"/>
                </a:ext>
              </a:extLst>
            </p:cNvPr>
            <p:cNvSpPr/>
            <p:nvPr/>
          </p:nvSpPr>
          <p:spPr>
            <a:xfrm>
              <a:off x="10395278" y="3793795"/>
              <a:ext cx="56291" cy="67110"/>
            </a:xfrm>
            <a:custGeom>
              <a:avLst/>
              <a:gdLst>
                <a:gd name="connsiteX0" fmla="*/ 45910 w 56291"/>
                <a:gd name="connsiteY0" fmla="*/ 67111 h 67110"/>
                <a:gd name="connsiteX1" fmla="*/ 0 w 56291"/>
                <a:gd name="connsiteY1" fmla="*/ 8626 h 67110"/>
                <a:gd name="connsiteX2" fmla="*/ 9065 w 56291"/>
                <a:gd name="connsiteY2" fmla="*/ 0 h 67110"/>
                <a:gd name="connsiteX3" fmla="*/ 56291 w 56291"/>
                <a:gd name="connsiteY3" fmla="*/ 59654 h 67110"/>
              </a:gdLst>
              <a:ahLst/>
              <a:cxnLst>
                <a:cxn ang="0">
                  <a:pos x="connsiteX0" y="connsiteY0"/>
                </a:cxn>
                <a:cxn ang="0">
                  <a:pos x="connsiteX1" y="connsiteY1"/>
                </a:cxn>
                <a:cxn ang="0">
                  <a:pos x="connsiteX2" y="connsiteY2"/>
                </a:cxn>
                <a:cxn ang="0">
                  <a:pos x="connsiteX3" y="connsiteY3"/>
                </a:cxn>
              </a:cxnLst>
              <a:rect l="l" t="t" r="r" b="b"/>
              <a:pathLst>
                <a:path w="56291" h="67110">
                  <a:moveTo>
                    <a:pt x="45910" y="67111"/>
                  </a:moveTo>
                  <a:cubicBezTo>
                    <a:pt x="32122" y="46480"/>
                    <a:pt x="16770" y="26917"/>
                    <a:pt x="0" y="8626"/>
                  </a:cubicBezTo>
                  <a:lnTo>
                    <a:pt x="9065" y="0"/>
                  </a:lnTo>
                  <a:cubicBezTo>
                    <a:pt x="26303" y="18656"/>
                    <a:pt x="42094" y="38600"/>
                    <a:pt x="56291" y="59654"/>
                  </a:cubicBezTo>
                  <a:close/>
                </a:path>
              </a:pathLst>
            </a:custGeom>
            <a:solidFill>
              <a:srgbClr val="0BA157"/>
            </a:solidFill>
            <a:ln w="14598" cap="flat">
              <a:noFill/>
              <a:prstDash val="solid"/>
              <a:miter/>
            </a:ln>
          </p:spPr>
          <p:txBody>
            <a:bodyPr rtlCol="0" anchor="ctr"/>
            <a:lstStyle/>
            <a:p>
              <a:endParaRPr lang="fr-FR" sz="1350"/>
            </a:p>
          </p:txBody>
        </p:sp>
        <p:sp>
          <p:nvSpPr>
            <p:cNvPr id="293" name="Forme libre : forme 292">
              <a:extLst>
                <a:ext uri="{FF2B5EF4-FFF2-40B4-BE49-F238E27FC236}">
                  <a16:creationId xmlns:a16="http://schemas.microsoft.com/office/drawing/2014/main" id="{022D9066-1961-45E7-AA35-8E2C72A699E7}"/>
                </a:ext>
              </a:extLst>
            </p:cNvPr>
            <p:cNvSpPr/>
            <p:nvPr/>
          </p:nvSpPr>
          <p:spPr>
            <a:xfrm>
              <a:off x="7428517" y="3878159"/>
              <a:ext cx="51173" cy="14621"/>
            </a:xfrm>
            <a:custGeom>
              <a:avLst/>
              <a:gdLst>
                <a:gd name="connsiteX0" fmla="*/ 0 w 51173"/>
                <a:gd name="connsiteY0" fmla="*/ 0 h 14621"/>
                <a:gd name="connsiteX1" fmla="*/ 51174 w 51173"/>
                <a:gd name="connsiteY1" fmla="*/ 0 h 14621"/>
              </a:gdLst>
              <a:ahLst/>
              <a:cxnLst>
                <a:cxn ang="0">
                  <a:pos x="connsiteX0" y="connsiteY0"/>
                </a:cxn>
                <a:cxn ang="0">
                  <a:pos x="connsiteX1" y="connsiteY1"/>
                </a:cxn>
              </a:cxnLst>
              <a:rect l="l" t="t" r="r" b="b"/>
              <a:pathLst>
                <a:path w="51173" h="14621">
                  <a:moveTo>
                    <a:pt x="0" y="0"/>
                  </a:moveTo>
                  <a:lnTo>
                    <a:pt x="51174" y="0"/>
                  </a:lnTo>
                </a:path>
              </a:pathLst>
            </a:custGeom>
            <a:ln w="14598" cap="flat">
              <a:solidFill>
                <a:srgbClr val="0BA157"/>
              </a:solidFill>
              <a:prstDash val="solid"/>
              <a:miter/>
            </a:ln>
          </p:spPr>
          <p:txBody>
            <a:bodyPr rtlCol="0" anchor="ctr"/>
            <a:lstStyle/>
            <a:p>
              <a:endParaRPr lang="fr-FR" sz="1350"/>
            </a:p>
          </p:txBody>
        </p:sp>
        <p:sp>
          <p:nvSpPr>
            <p:cNvPr id="294" name="Forme libre : forme 293">
              <a:extLst>
                <a:ext uri="{FF2B5EF4-FFF2-40B4-BE49-F238E27FC236}">
                  <a16:creationId xmlns:a16="http://schemas.microsoft.com/office/drawing/2014/main" id="{A00DAFED-633B-4833-95F4-9A3311F296F4}"/>
                </a:ext>
              </a:extLst>
            </p:cNvPr>
            <p:cNvSpPr/>
            <p:nvPr/>
          </p:nvSpPr>
          <p:spPr>
            <a:xfrm>
              <a:off x="7073664" y="2798685"/>
              <a:ext cx="406027" cy="1079765"/>
            </a:xfrm>
            <a:custGeom>
              <a:avLst/>
              <a:gdLst>
                <a:gd name="connsiteX0" fmla="*/ 406027 w 406027"/>
                <a:gd name="connsiteY0" fmla="*/ 748160 h 1079765"/>
                <a:gd name="connsiteX1" fmla="*/ 406027 w 406027"/>
                <a:gd name="connsiteY1" fmla="*/ 74714 h 1079765"/>
                <a:gd name="connsiteX2" fmla="*/ 358801 w 406027"/>
                <a:gd name="connsiteY2" fmla="*/ 27634 h 1079765"/>
                <a:gd name="connsiteX3" fmla="*/ 340671 w 406027"/>
                <a:gd name="connsiteY3" fmla="*/ 27634 h 1079765"/>
                <a:gd name="connsiteX4" fmla="*/ 332043 w 406027"/>
                <a:gd name="connsiteY4" fmla="*/ 19007 h 1079765"/>
                <a:gd name="connsiteX5" fmla="*/ 332044 w 406027"/>
                <a:gd name="connsiteY5" fmla="*/ 18861 h 1079765"/>
                <a:gd name="connsiteX6" fmla="*/ 332044 w 406027"/>
                <a:gd name="connsiteY6" fmla="*/ 18861 h 1079765"/>
                <a:gd name="connsiteX7" fmla="*/ 313183 w 406027"/>
                <a:gd name="connsiteY7" fmla="*/ 0 h 1079765"/>
                <a:gd name="connsiteX8" fmla="*/ 87726 w 406027"/>
                <a:gd name="connsiteY8" fmla="*/ 0 h 1079765"/>
                <a:gd name="connsiteX9" fmla="*/ 73983 w 406027"/>
                <a:gd name="connsiteY9" fmla="*/ 13744 h 1079765"/>
                <a:gd name="connsiteX10" fmla="*/ 73983 w 406027"/>
                <a:gd name="connsiteY10" fmla="*/ 13744 h 1079765"/>
                <a:gd name="connsiteX11" fmla="*/ 59362 w 406027"/>
                <a:gd name="connsiteY11" fmla="*/ 28365 h 1079765"/>
                <a:gd name="connsiteX12" fmla="*/ 47226 w 406027"/>
                <a:gd name="connsiteY12" fmla="*/ 28365 h 1079765"/>
                <a:gd name="connsiteX13" fmla="*/ 0 w 406027"/>
                <a:gd name="connsiteY13" fmla="*/ 74714 h 1079765"/>
                <a:gd name="connsiteX14" fmla="*/ 0 w 406027"/>
                <a:gd name="connsiteY14" fmla="*/ 1079766 h 1079765"/>
                <a:gd name="connsiteX15" fmla="*/ 239786 w 406027"/>
                <a:gd name="connsiteY15" fmla="*/ 1079766 h 107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027" h="1079765">
                  <a:moveTo>
                    <a:pt x="406027" y="748160"/>
                  </a:moveTo>
                  <a:lnTo>
                    <a:pt x="406027" y="74714"/>
                  </a:lnTo>
                  <a:cubicBezTo>
                    <a:pt x="405947" y="48688"/>
                    <a:pt x="384827" y="27634"/>
                    <a:pt x="358801" y="27634"/>
                  </a:cubicBezTo>
                  <a:lnTo>
                    <a:pt x="340671" y="27634"/>
                  </a:lnTo>
                  <a:cubicBezTo>
                    <a:pt x="335907" y="27634"/>
                    <a:pt x="332044" y="23774"/>
                    <a:pt x="332043" y="19007"/>
                  </a:cubicBezTo>
                  <a:cubicBezTo>
                    <a:pt x="332043" y="18963"/>
                    <a:pt x="332043" y="18905"/>
                    <a:pt x="332044" y="18861"/>
                  </a:cubicBezTo>
                  <a:lnTo>
                    <a:pt x="332044" y="18861"/>
                  </a:lnTo>
                  <a:cubicBezTo>
                    <a:pt x="332044" y="8451"/>
                    <a:pt x="323599" y="0"/>
                    <a:pt x="313183" y="0"/>
                  </a:cubicBezTo>
                  <a:lnTo>
                    <a:pt x="87726" y="0"/>
                  </a:lnTo>
                  <a:cubicBezTo>
                    <a:pt x="80137" y="0"/>
                    <a:pt x="73983" y="6155"/>
                    <a:pt x="73983" y="13744"/>
                  </a:cubicBezTo>
                  <a:lnTo>
                    <a:pt x="73983" y="13744"/>
                  </a:lnTo>
                  <a:cubicBezTo>
                    <a:pt x="73983" y="21815"/>
                    <a:pt x="67437" y="28365"/>
                    <a:pt x="59362" y="28365"/>
                  </a:cubicBezTo>
                  <a:lnTo>
                    <a:pt x="47226" y="28365"/>
                  </a:lnTo>
                  <a:cubicBezTo>
                    <a:pt x="21451" y="28277"/>
                    <a:pt x="401" y="48937"/>
                    <a:pt x="0" y="74714"/>
                  </a:cubicBezTo>
                  <a:lnTo>
                    <a:pt x="0" y="1079766"/>
                  </a:lnTo>
                  <a:lnTo>
                    <a:pt x="239786" y="1079766"/>
                  </a:lnTo>
                </a:path>
              </a:pathLst>
            </a:custGeom>
            <a:noFill/>
            <a:ln w="14598" cap="flat">
              <a:solidFill>
                <a:srgbClr val="0BA157"/>
              </a:solidFill>
              <a:prstDash val="solid"/>
              <a:miter/>
            </a:ln>
          </p:spPr>
          <p:txBody>
            <a:bodyPr rtlCol="0" anchor="ctr"/>
            <a:lstStyle/>
            <a:p>
              <a:endParaRPr lang="fr-FR" sz="1350"/>
            </a:p>
          </p:txBody>
        </p:sp>
        <p:sp>
          <p:nvSpPr>
            <p:cNvPr id="295" name="Forme libre : forme 294">
              <a:extLst>
                <a:ext uri="{FF2B5EF4-FFF2-40B4-BE49-F238E27FC236}">
                  <a16:creationId xmlns:a16="http://schemas.microsoft.com/office/drawing/2014/main" id="{B5014CF9-DF68-4F35-9F6B-7185D332E2B1}"/>
                </a:ext>
              </a:extLst>
            </p:cNvPr>
            <p:cNvSpPr/>
            <p:nvPr/>
          </p:nvSpPr>
          <p:spPr>
            <a:xfrm>
              <a:off x="7235958"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296" name="Forme libre : forme 295">
              <a:extLst>
                <a:ext uri="{FF2B5EF4-FFF2-40B4-BE49-F238E27FC236}">
                  <a16:creationId xmlns:a16="http://schemas.microsoft.com/office/drawing/2014/main" id="{8C6D7080-E66E-47ED-8212-79185F3C65A4}"/>
                </a:ext>
              </a:extLst>
            </p:cNvPr>
            <p:cNvSpPr/>
            <p:nvPr/>
          </p:nvSpPr>
          <p:spPr>
            <a:xfrm>
              <a:off x="7358628"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297" name="Forme libre : forme 296">
              <a:extLst>
                <a:ext uri="{FF2B5EF4-FFF2-40B4-BE49-F238E27FC236}">
                  <a16:creationId xmlns:a16="http://schemas.microsoft.com/office/drawing/2014/main" id="{102ADDBC-8F8A-4BB5-9E22-FB41745E02CE}"/>
                </a:ext>
              </a:extLst>
            </p:cNvPr>
            <p:cNvSpPr/>
            <p:nvPr/>
          </p:nvSpPr>
          <p:spPr>
            <a:xfrm>
              <a:off x="7317689"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298" name="Forme libre : forme 297">
              <a:extLst>
                <a:ext uri="{FF2B5EF4-FFF2-40B4-BE49-F238E27FC236}">
                  <a16:creationId xmlns:a16="http://schemas.microsoft.com/office/drawing/2014/main" id="{54478DF8-B5B8-480C-A7BF-9830E058A670}"/>
                </a:ext>
              </a:extLst>
            </p:cNvPr>
            <p:cNvSpPr/>
            <p:nvPr/>
          </p:nvSpPr>
          <p:spPr>
            <a:xfrm>
              <a:off x="7276897"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299" name="Forme libre : forme 298">
              <a:extLst>
                <a:ext uri="{FF2B5EF4-FFF2-40B4-BE49-F238E27FC236}">
                  <a16:creationId xmlns:a16="http://schemas.microsoft.com/office/drawing/2014/main" id="{D164A82C-ECBD-48B0-B2BE-82CCCD0DFF88}"/>
                </a:ext>
              </a:extLst>
            </p:cNvPr>
            <p:cNvSpPr/>
            <p:nvPr/>
          </p:nvSpPr>
          <p:spPr>
            <a:xfrm>
              <a:off x="7358628"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0" name="Forme libre : forme 299">
              <a:extLst>
                <a:ext uri="{FF2B5EF4-FFF2-40B4-BE49-F238E27FC236}">
                  <a16:creationId xmlns:a16="http://schemas.microsoft.com/office/drawing/2014/main" id="{ACE895E8-2184-4A65-9B35-A30A6D5E37E2}"/>
                </a:ext>
              </a:extLst>
            </p:cNvPr>
            <p:cNvSpPr/>
            <p:nvPr/>
          </p:nvSpPr>
          <p:spPr>
            <a:xfrm>
              <a:off x="7317689"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1" name="Forme libre : forme 300">
              <a:extLst>
                <a:ext uri="{FF2B5EF4-FFF2-40B4-BE49-F238E27FC236}">
                  <a16:creationId xmlns:a16="http://schemas.microsoft.com/office/drawing/2014/main" id="{DF19F6EF-D24E-40BC-95B1-E993685935D4}"/>
                </a:ext>
              </a:extLst>
            </p:cNvPr>
            <p:cNvSpPr/>
            <p:nvPr/>
          </p:nvSpPr>
          <p:spPr>
            <a:xfrm>
              <a:off x="7276897"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2" name="Forme libre : forme 301">
              <a:extLst>
                <a:ext uri="{FF2B5EF4-FFF2-40B4-BE49-F238E27FC236}">
                  <a16:creationId xmlns:a16="http://schemas.microsoft.com/office/drawing/2014/main" id="{0FC899CA-F852-4E7B-A19C-35194C04F685}"/>
                </a:ext>
              </a:extLst>
            </p:cNvPr>
            <p:cNvSpPr/>
            <p:nvPr/>
          </p:nvSpPr>
          <p:spPr>
            <a:xfrm>
              <a:off x="7235958"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3" name="Forme libre : forme 302">
              <a:extLst>
                <a:ext uri="{FF2B5EF4-FFF2-40B4-BE49-F238E27FC236}">
                  <a16:creationId xmlns:a16="http://schemas.microsoft.com/office/drawing/2014/main" id="{194E76E1-E06B-48EB-842A-1DFFE94F5E38}"/>
                </a:ext>
              </a:extLst>
            </p:cNvPr>
            <p:cNvSpPr/>
            <p:nvPr/>
          </p:nvSpPr>
          <p:spPr>
            <a:xfrm>
              <a:off x="7358628"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4" name="Forme libre : forme 303">
              <a:extLst>
                <a:ext uri="{FF2B5EF4-FFF2-40B4-BE49-F238E27FC236}">
                  <a16:creationId xmlns:a16="http://schemas.microsoft.com/office/drawing/2014/main" id="{4D3A3FC7-AD48-4AF2-A850-804F9D373054}"/>
                </a:ext>
              </a:extLst>
            </p:cNvPr>
            <p:cNvSpPr/>
            <p:nvPr/>
          </p:nvSpPr>
          <p:spPr>
            <a:xfrm>
              <a:off x="7317689"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5" name="Forme libre : forme 304">
              <a:extLst>
                <a:ext uri="{FF2B5EF4-FFF2-40B4-BE49-F238E27FC236}">
                  <a16:creationId xmlns:a16="http://schemas.microsoft.com/office/drawing/2014/main" id="{206FF108-4F4C-4D4D-88C4-656FF1A1C648}"/>
                </a:ext>
              </a:extLst>
            </p:cNvPr>
            <p:cNvSpPr/>
            <p:nvPr/>
          </p:nvSpPr>
          <p:spPr>
            <a:xfrm>
              <a:off x="7276897"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6" name="Forme libre : forme 305">
              <a:extLst>
                <a:ext uri="{FF2B5EF4-FFF2-40B4-BE49-F238E27FC236}">
                  <a16:creationId xmlns:a16="http://schemas.microsoft.com/office/drawing/2014/main" id="{49C71005-62BC-4816-B203-1012A5C4EA47}"/>
                </a:ext>
              </a:extLst>
            </p:cNvPr>
            <p:cNvSpPr/>
            <p:nvPr/>
          </p:nvSpPr>
          <p:spPr>
            <a:xfrm>
              <a:off x="7235958" y="3084820"/>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7" name="Forme libre : forme 306">
              <a:extLst>
                <a:ext uri="{FF2B5EF4-FFF2-40B4-BE49-F238E27FC236}">
                  <a16:creationId xmlns:a16="http://schemas.microsoft.com/office/drawing/2014/main" id="{99EEB361-F868-4629-B8F2-33E14AD08A52}"/>
                </a:ext>
              </a:extLst>
            </p:cNvPr>
            <p:cNvSpPr/>
            <p:nvPr/>
          </p:nvSpPr>
          <p:spPr>
            <a:xfrm>
              <a:off x="7276897" y="3084820"/>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8" name="Forme libre : forme 307">
              <a:extLst>
                <a:ext uri="{FF2B5EF4-FFF2-40B4-BE49-F238E27FC236}">
                  <a16:creationId xmlns:a16="http://schemas.microsoft.com/office/drawing/2014/main" id="{5CAC803C-FDEA-420D-BD47-FA032D79FE30}"/>
                </a:ext>
              </a:extLst>
            </p:cNvPr>
            <p:cNvSpPr/>
            <p:nvPr/>
          </p:nvSpPr>
          <p:spPr>
            <a:xfrm>
              <a:off x="7276897" y="3147983"/>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9" name="Forme libre : forme 308">
              <a:extLst>
                <a:ext uri="{FF2B5EF4-FFF2-40B4-BE49-F238E27FC236}">
                  <a16:creationId xmlns:a16="http://schemas.microsoft.com/office/drawing/2014/main" id="{2544AC86-D7F0-4B4E-89E5-7D9FE4E7F548}"/>
                </a:ext>
              </a:extLst>
            </p:cNvPr>
            <p:cNvSpPr/>
            <p:nvPr/>
          </p:nvSpPr>
          <p:spPr>
            <a:xfrm>
              <a:off x="7014595" y="3798035"/>
              <a:ext cx="168142" cy="168142"/>
            </a:xfrm>
            <a:custGeom>
              <a:avLst/>
              <a:gdLst>
                <a:gd name="connsiteX0" fmla="*/ 84071 w 168142"/>
                <a:gd name="connsiteY0" fmla="*/ 168142 h 168142"/>
                <a:gd name="connsiteX1" fmla="*/ 0 w 168142"/>
                <a:gd name="connsiteY1" fmla="*/ 84071 h 168142"/>
                <a:gd name="connsiteX2" fmla="*/ 84071 w 168142"/>
                <a:gd name="connsiteY2" fmla="*/ 0 h 168142"/>
                <a:gd name="connsiteX3" fmla="*/ 168142 w 168142"/>
                <a:gd name="connsiteY3" fmla="*/ 84071 h 168142"/>
                <a:gd name="connsiteX4" fmla="*/ 168142 w 168142"/>
                <a:gd name="connsiteY4" fmla="*/ 84217 h 168142"/>
                <a:gd name="connsiteX5" fmla="*/ 84071 w 168142"/>
                <a:gd name="connsiteY5" fmla="*/ 168142 h 168142"/>
                <a:gd name="connsiteX6" fmla="*/ 84071 w 168142"/>
                <a:gd name="connsiteY6" fmla="*/ 6579 h 168142"/>
                <a:gd name="connsiteX7" fmla="*/ 6433 w 168142"/>
                <a:gd name="connsiteY7" fmla="*/ 84217 h 168142"/>
                <a:gd name="connsiteX8" fmla="*/ 84071 w 168142"/>
                <a:gd name="connsiteY8" fmla="*/ 161855 h 168142"/>
                <a:gd name="connsiteX9" fmla="*/ 161709 w 168142"/>
                <a:gd name="connsiteY9" fmla="*/ 84217 h 168142"/>
                <a:gd name="connsiteX10" fmla="*/ 161709 w 168142"/>
                <a:gd name="connsiteY10" fmla="*/ 84071 h 168142"/>
                <a:gd name="connsiteX11" fmla="*/ 84071 w 168142"/>
                <a:gd name="connsiteY11" fmla="*/ 6579 h 1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42" h="168142">
                  <a:moveTo>
                    <a:pt x="84071" y="168142"/>
                  </a:moveTo>
                  <a:cubicBezTo>
                    <a:pt x="37641" y="168142"/>
                    <a:pt x="0" y="130508"/>
                    <a:pt x="0" y="84071"/>
                  </a:cubicBezTo>
                  <a:cubicBezTo>
                    <a:pt x="0" y="37634"/>
                    <a:pt x="37641" y="0"/>
                    <a:pt x="84071" y="0"/>
                  </a:cubicBezTo>
                  <a:cubicBezTo>
                    <a:pt x="130503" y="0"/>
                    <a:pt x="168142" y="37634"/>
                    <a:pt x="168142" y="84071"/>
                  </a:cubicBezTo>
                  <a:cubicBezTo>
                    <a:pt x="168142" y="84115"/>
                    <a:pt x="168142" y="84173"/>
                    <a:pt x="168142" y="84217"/>
                  </a:cubicBezTo>
                  <a:cubicBezTo>
                    <a:pt x="168062" y="130595"/>
                    <a:pt x="130445" y="168142"/>
                    <a:pt x="84071" y="168142"/>
                  </a:cubicBezTo>
                  <a:close/>
                  <a:moveTo>
                    <a:pt x="84071" y="6579"/>
                  </a:moveTo>
                  <a:cubicBezTo>
                    <a:pt x="41193" y="6579"/>
                    <a:pt x="6433" y="41334"/>
                    <a:pt x="6433" y="84217"/>
                  </a:cubicBezTo>
                  <a:cubicBezTo>
                    <a:pt x="6433" y="127101"/>
                    <a:pt x="41193" y="161855"/>
                    <a:pt x="84071" y="161855"/>
                  </a:cubicBezTo>
                  <a:cubicBezTo>
                    <a:pt x="126950" y="161855"/>
                    <a:pt x="161709" y="127101"/>
                    <a:pt x="161709" y="84217"/>
                  </a:cubicBezTo>
                  <a:cubicBezTo>
                    <a:pt x="161709" y="84173"/>
                    <a:pt x="161709" y="84115"/>
                    <a:pt x="161709" y="84071"/>
                  </a:cubicBezTo>
                  <a:cubicBezTo>
                    <a:pt x="161629" y="41246"/>
                    <a:pt x="126892" y="6579"/>
                    <a:pt x="84071" y="6579"/>
                  </a:cubicBezTo>
                  <a:close/>
                </a:path>
              </a:pathLst>
            </a:custGeom>
            <a:noFill/>
            <a:ln w="14598" cap="flat">
              <a:noFill/>
              <a:prstDash val="solid"/>
              <a:miter/>
            </a:ln>
          </p:spPr>
          <p:txBody>
            <a:bodyPr rtlCol="0" anchor="ctr"/>
            <a:lstStyle/>
            <a:p>
              <a:endParaRPr lang="fr-FR" sz="1350"/>
            </a:p>
          </p:txBody>
        </p:sp>
        <p:sp>
          <p:nvSpPr>
            <p:cNvPr id="310" name="Forme libre : forme 309">
              <a:extLst>
                <a:ext uri="{FF2B5EF4-FFF2-40B4-BE49-F238E27FC236}">
                  <a16:creationId xmlns:a16="http://schemas.microsoft.com/office/drawing/2014/main" id="{A7DEA9B9-F0D6-4256-9BA0-3F2FD419E7EC}"/>
                </a:ext>
              </a:extLst>
            </p:cNvPr>
            <p:cNvSpPr/>
            <p:nvPr/>
          </p:nvSpPr>
          <p:spPr>
            <a:xfrm>
              <a:off x="7005822" y="3789263"/>
              <a:ext cx="185687" cy="185687"/>
            </a:xfrm>
            <a:custGeom>
              <a:avLst/>
              <a:gdLst>
                <a:gd name="connsiteX0" fmla="*/ 92844 w 185687"/>
                <a:gd name="connsiteY0" fmla="*/ 185688 h 185687"/>
                <a:gd name="connsiteX1" fmla="*/ 0 w 185687"/>
                <a:gd name="connsiteY1" fmla="*/ 92844 h 185687"/>
                <a:gd name="connsiteX2" fmla="*/ 92844 w 185687"/>
                <a:gd name="connsiteY2" fmla="*/ 0 h 185687"/>
                <a:gd name="connsiteX3" fmla="*/ 185688 w 185687"/>
                <a:gd name="connsiteY3" fmla="*/ 92844 h 185687"/>
                <a:gd name="connsiteX4" fmla="*/ 185688 w 185687"/>
                <a:gd name="connsiteY4" fmla="*/ 92990 h 185687"/>
                <a:gd name="connsiteX5" fmla="*/ 92844 w 185687"/>
                <a:gd name="connsiteY5" fmla="*/ 185688 h 185687"/>
                <a:gd name="connsiteX6" fmla="*/ 92844 w 185687"/>
                <a:gd name="connsiteY6" fmla="*/ 12282 h 185687"/>
                <a:gd name="connsiteX7" fmla="*/ 11989 w 185687"/>
                <a:gd name="connsiteY7" fmla="*/ 92844 h 185687"/>
                <a:gd name="connsiteX8" fmla="*/ 92551 w 185687"/>
                <a:gd name="connsiteY8" fmla="*/ 173698 h 185687"/>
                <a:gd name="connsiteX9" fmla="*/ 173406 w 185687"/>
                <a:gd name="connsiteY9" fmla="*/ 93136 h 185687"/>
                <a:gd name="connsiteX10" fmla="*/ 173406 w 185687"/>
                <a:gd name="connsiteY10" fmla="*/ 92990 h 185687"/>
                <a:gd name="connsiteX11" fmla="*/ 92844 w 185687"/>
                <a:gd name="connsiteY11" fmla="*/ 12282 h 18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87" h="185687">
                  <a:moveTo>
                    <a:pt x="92844" y="185688"/>
                  </a:moveTo>
                  <a:cubicBezTo>
                    <a:pt x="41568" y="185688"/>
                    <a:pt x="0" y="144120"/>
                    <a:pt x="0" y="92844"/>
                  </a:cubicBezTo>
                  <a:cubicBezTo>
                    <a:pt x="0" y="41568"/>
                    <a:pt x="41568" y="0"/>
                    <a:pt x="92844" y="0"/>
                  </a:cubicBezTo>
                  <a:cubicBezTo>
                    <a:pt x="144120" y="0"/>
                    <a:pt x="185688" y="41568"/>
                    <a:pt x="185688" y="92844"/>
                  </a:cubicBezTo>
                  <a:cubicBezTo>
                    <a:pt x="185688" y="92888"/>
                    <a:pt x="185688" y="92946"/>
                    <a:pt x="185688" y="92990"/>
                  </a:cubicBezTo>
                  <a:cubicBezTo>
                    <a:pt x="185607" y="144208"/>
                    <a:pt x="144063" y="185688"/>
                    <a:pt x="92844" y="185688"/>
                  </a:cubicBezTo>
                  <a:close/>
                  <a:moveTo>
                    <a:pt x="92844" y="12282"/>
                  </a:moveTo>
                  <a:cubicBezTo>
                    <a:pt x="48270" y="12194"/>
                    <a:pt x="12070" y="48264"/>
                    <a:pt x="11989" y="92844"/>
                  </a:cubicBezTo>
                  <a:cubicBezTo>
                    <a:pt x="11909" y="137423"/>
                    <a:pt x="47978" y="173611"/>
                    <a:pt x="92551" y="173698"/>
                  </a:cubicBezTo>
                  <a:cubicBezTo>
                    <a:pt x="137125" y="173771"/>
                    <a:pt x="173325" y="137716"/>
                    <a:pt x="173406" y="93136"/>
                  </a:cubicBezTo>
                  <a:cubicBezTo>
                    <a:pt x="173406" y="93092"/>
                    <a:pt x="173406" y="93034"/>
                    <a:pt x="173406" y="92990"/>
                  </a:cubicBezTo>
                  <a:cubicBezTo>
                    <a:pt x="173406" y="48469"/>
                    <a:pt x="137361" y="12369"/>
                    <a:pt x="92844" y="12282"/>
                  </a:cubicBezTo>
                  <a:close/>
                </a:path>
              </a:pathLst>
            </a:custGeom>
            <a:solidFill>
              <a:srgbClr val="0BA157"/>
            </a:solidFill>
            <a:ln w="14598" cap="flat">
              <a:noFill/>
              <a:prstDash val="solid"/>
              <a:miter/>
            </a:ln>
          </p:spPr>
          <p:txBody>
            <a:bodyPr rtlCol="0" anchor="ctr"/>
            <a:lstStyle/>
            <a:p>
              <a:endParaRPr lang="fr-FR" sz="1350"/>
            </a:p>
          </p:txBody>
        </p:sp>
        <p:sp>
          <p:nvSpPr>
            <p:cNvPr id="311" name="Forme libre : forme 310">
              <a:extLst>
                <a:ext uri="{FF2B5EF4-FFF2-40B4-BE49-F238E27FC236}">
                  <a16:creationId xmlns:a16="http://schemas.microsoft.com/office/drawing/2014/main" id="{95133845-6B58-47B9-BE5F-8D2039325D06}"/>
                </a:ext>
              </a:extLst>
            </p:cNvPr>
            <p:cNvSpPr/>
            <p:nvPr/>
          </p:nvSpPr>
          <p:spPr>
            <a:xfrm>
              <a:off x="6714423" y="3798035"/>
              <a:ext cx="168142" cy="168143"/>
            </a:xfrm>
            <a:custGeom>
              <a:avLst/>
              <a:gdLst>
                <a:gd name="connsiteX0" fmla="*/ 84364 w 168142"/>
                <a:gd name="connsiteY0" fmla="*/ 168143 h 168143"/>
                <a:gd name="connsiteX1" fmla="*/ 1 w 168142"/>
                <a:gd name="connsiteY1" fmla="*/ 84364 h 168143"/>
                <a:gd name="connsiteX2" fmla="*/ 83779 w 168142"/>
                <a:gd name="connsiteY2" fmla="*/ 1 h 168143"/>
                <a:gd name="connsiteX3" fmla="*/ 168143 w 168142"/>
                <a:gd name="connsiteY3" fmla="*/ 83779 h 168143"/>
                <a:gd name="connsiteX4" fmla="*/ 168143 w 168142"/>
                <a:gd name="connsiteY4" fmla="*/ 84218 h 168143"/>
                <a:gd name="connsiteX5" fmla="*/ 84364 w 168142"/>
                <a:gd name="connsiteY5" fmla="*/ 168143 h 168143"/>
                <a:gd name="connsiteX6" fmla="*/ 84364 w 168142"/>
                <a:gd name="connsiteY6" fmla="*/ 6580 h 168143"/>
                <a:gd name="connsiteX7" fmla="*/ 6580 w 168142"/>
                <a:gd name="connsiteY7" fmla="*/ 84072 h 168143"/>
                <a:gd name="connsiteX8" fmla="*/ 84072 w 168142"/>
                <a:gd name="connsiteY8" fmla="*/ 161856 h 168143"/>
                <a:gd name="connsiteX9" fmla="*/ 161856 w 168142"/>
                <a:gd name="connsiteY9" fmla="*/ 84364 h 168143"/>
                <a:gd name="connsiteX10" fmla="*/ 161856 w 168142"/>
                <a:gd name="connsiteY10" fmla="*/ 84072 h 168143"/>
                <a:gd name="connsiteX11" fmla="*/ 84364 w 168142"/>
                <a:gd name="connsiteY11" fmla="*/ 6580 h 1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42" h="168143">
                  <a:moveTo>
                    <a:pt x="84364" y="168143"/>
                  </a:moveTo>
                  <a:cubicBezTo>
                    <a:pt x="37933" y="168304"/>
                    <a:pt x="163" y="130801"/>
                    <a:pt x="1" y="84364"/>
                  </a:cubicBezTo>
                  <a:cubicBezTo>
                    <a:pt x="-160" y="37927"/>
                    <a:pt x="37349" y="161"/>
                    <a:pt x="83779" y="1"/>
                  </a:cubicBezTo>
                  <a:cubicBezTo>
                    <a:pt x="130210" y="-160"/>
                    <a:pt x="167981" y="37343"/>
                    <a:pt x="168143" y="83779"/>
                  </a:cubicBezTo>
                  <a:cubicBezTo>
                    <a:pt x="168143" y="83925"/>
                    <a:pt x="168143" y="84072"/>
                    <a:pt x="168143" y="84218"/>
                  </a:cubicBezTo>
                  <a:cubicBezTo>
                    <a:pt x="167983" y="130450"/>
                    <a:pt x="130592" y="167909"/>
                    <a:pt x="84364" y="168143"/>
                  </a:cubicBezTo>
                  <a:close/>
                  <a:moveTo>
                    <a:pt x="84364" y="6580"/>
                  </a:moveTo>
                  <a:cubicBezTo>
                    <a:pt x="41486" y="6492"/>
                    <a:pt x="6660" y="41188"/>
                    <a:pt x="6580" y="84072"/>
                  </a:cubicBezTo>
                  <a:cubicBezTo>
                    <a:pt x="6500" y="126955"/>
                    <a:pt x="41194" y="161768"/>
                    <a:pt x="84072" y="161856"/>
                  </a:cubicBezTo>
                  <a:cubicBezTo>
                    <a:pt x="126949" y="161943"/>
                    <a:pt x="161775" y="127247"/>
                    <a:pt x="161856" y="84364"/>
                  </a:cubicBezTo>
                  <a:cubicBezTo>
                    <a:pt x="161856" y="84262"/>
                    <a:pt x="161856" y="84174"/>
                    <a:pt x="161856" y="84072"/>
                  </a:cubicBezTo>
                  <a:cubicBezTo>
                    <a:pt x="161856" y="41276"/>
                    <a:pt x="127161" y="6580"/>
                    <a:pt x="84364" y="6580"/>
                  </a:cubicBezTo>
                  <a:close/>
                </a:path>
              </a:pathLst>
            </a:custGeom>
            <a:noFill/>
            <a:ln w="14598" cap="flat">
              <a:noFill/>
              <a:prstDash val="solid"/>
              <a:miter/>
            </a:ln>
          </p:spPr>
          <p:txBody>
            <a:bodyPr rtlCol="0" anchor="ctr"/>
            <a:lstStyle/>
            <a:p>
              <a:endParaRPr lang="fr-FR" sz="1350"/>
            </a:p>
          </p:txBody>
        </p:sp>
        <p:sp>
          <p:nvSpPr>
            <p:cNvPr id="312" name="Forme libre : forme 311">
              <a:extLst>
                <a:ext uri="{FF2B5EF4-FFF2-40B4-BE49-F238E27FC236}">
                  <a16:creationId xmlns:a16="http://schemas.microsoft.com/office/drawing/2014/main" id="{A9DEF925-9E5F-4071-A716-246ED362D90E}"/>
                </a:ext>
              </a:extLst>
            </p:cNvPr>
            <p:cNvSpPr/>
            <p:nvPr/>
          </p:nvSpPr>
          <p:spPr>
            <a:xfrm>
              <a:off x="6705944" y="3789263"/>
              <a:ext cx="185687" cy="185687"/>
            </a:xfrm>
            <a:custGeom>
              <a:avLst/>
              <a:gdLst>
                <a:gd name="connsiteX0" fmla="*/ 92844 w 185687"/>
                <a:gd name="connsiteY0" fmla="*/ 185688 h 185687"/>
                <a:gd name="connsiteX1" fmla="*/ 0 w 185687"/>
                <a:gd name="connsiteY1" fmla="*/ 92844 h 185687"/>
                <a:gd name="connsiteX2" fmla="*/ 92844 w 185687"/>
                <a:gd name="connsiteY2" fmla="*/ 0 h 185687"/>
                <a:gd name="connsiteX3" fmla="*/ 185688 w 185687"/>
                <a:gd name="connsiteY3" fmla="*/ 92844 h 185687"/>
                <a:gd name="connsiteX4" fmla="*/ 185688 w 185687"/>
                <a:gd name="connsiteY4" fmla="*/ 92990 h 185687"/>
                <a:gd name="connsiteX5" fmla="*/ 92844 w 185687"/>
                <a:gd name="connsiteY5" fmla="*/ 185688 h 185687"/>
                <a:gd name="connsiteX6" fmla="*/ 92844 w 185687"/>
                <a:gd name="connsiteY6" fmla="*/ 12282 h 185687"/>
                <a:gd name="connsiteX7" fmla="*/ 11989 w 185687"/>
                <a:gd name="connsiteY7" fmla="*/ 92844 h 185687"/>
                <a:gd name="connsiteX8" fmla="*/ 92551 w 185687"/>
                <a:gd name="connsiteY8" fmla="*/ 173698 h 185687"/>
                <a:gd name="connsiteX9" fmla="*/ 173406 w 185687"/>
                <a:gd name="connsiteY9" fmla="*/ 93136 h 185687"/>
                <a:gd name="connsiteX10" fmla="*/ 173406 w 185687"/>
                <a:gd name="connsiteY10" fmla="*/ 92990 h 185687"/>
                <a:gd name="connsiteX11" fmla="*/ 92844 w 185687"/>
                <a:gd name="connsiteY11" fmla="*/ 12282 h 18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87" h="185687">
                  <a:moveTo>
                    <a:pt x="92844" y="185688"/>
                  </a:moveTo>
                  <a:cubicBezTo>
                    <a:pt x="41568" y="185688"/>
                    <a:pt x="0" y="144120"/>
                    <a:pt x="0" y="92844"/>
                  </a:cubicBezTo>
                  <a:cubicBezTo>
                    <a:pt x="0" y="41568"/>
                    <a:pt x="41568" y="0"/>
                    <a:pt x="92844" y="0"/>
                  </a:cubicBezTo>
                  <a:cubicBezTo>
                    <a:pt x="144120" y="0"/>
                    <a:pt x="185688" y="41568"/>
                    <a:pt x="185688" y="92844"/>
                  </a:cubicBezTo>
                  <a:cubicBezTo>
                    <a:pt x="185688" y="92888"/>
                    <a:pt x="185688" y="92946"/>
                    <a:pt x="185688" y="92990"/>
                  </a:cubicBezTo>
                  <a:cubicBezTo>
                    <a:pt x="185607" y="144208"/>
                    <a:pt x="144063" y="185688"/>
                    <a:pt x="92844" y="185688"/>
                  </a:cubicBezTo>
                  <a:close/>
                  <a:moveTo>
                    <a:pt x="92844" y="12282"/>
                  </a:moveTo>
                  <a:cubicBezTo>
                    <a:pt x="48270" y="12194"/>
                    <a:pt x="12070" y="48264"/>
                    <a:pt x="11989" y="92844"/>
                  </a:cubicBezTo>
                  <a:cubicBezTo>
                    <a:pt x="11909" y="137423"/>
                    <a:pt x="47978" y="173611"/>
                    <a:pt x="92551" y="173698"/>
                  </a:cubicBezTo>
                  <a:cubicBezTo>
                    <a:pt x="137125" y="173771"/>
                    <a:pt x="173325" y="137716"/>
                    <a:pt x="173406" y="93136"/>
                  </a:cubicBezTo>
                  <a:cubicBezTo>
                    <a:pt x="173406" y="93092"/>
                    <a:pt x="173406" y="93034"/>
                    <a:pt x="173406" y="92990"/>
                  </a:cubicBezTo>
                  <a:cubicBezTo>
                    <a:pt x="173406" y="48469"/>
                    <a:pt x="137361" y="12369"/>
                    <a:pt x="92844" y="12282"/>
                  </a:cubicBezTo>
                  <a:close/>
                </a:path>
              </a:pathLst>
            </a:custGeom>
            <a:solidFill>
              <a:srgbClr val="0BA157"/>
            </a:solidFill>
            <a:ln w="14598" cap="flat">
              <a:noFill/>
              <a:prstDash val="solid"/>
              <a:miter/>
            </a:ln>
          </p:spPr>
          <p:txBody>
            <a:bodyPr rtlCol="0" anchor="ctr"/>
            <a:lstStyle/>
            <a:p>
              <a:endParaRPr lang="fr-FR" sz="1350"/>
            </a:p>
          </p:txBody>
        </p:sp>
        <p:sp>
          <p:nvSpPr>
            <p:cNvPr id="313" name="Forme libre : forme 312">
              <a:extLst>
                <a:ext uri="{FF2B5EF4-FFF2-40B4-BE49-F238E27FC236}">
                  <a16:creationId xmlns:a16="http://schemas.microsoft.com/office/drawing/2014/main" id="{A420D4E9-B0B3-4152-893F-9092550B1494}"/>
                </a:ext>
              </a:extLst>
            </p:cNvPr>
            <p:cNvSpPr/>
            <p:nvPr/>
          </p:nvSpPr>
          <p:spPr>
            <a:xfrm>
              <a:off x="6926755" y="3876112"/>
              <a:ext cx="38858" cy="66818"/>
            </a:xfrm>
            <a:custGeom>
              <a:avLst/>
              <a:gdLst>
                <a:gd name="connsiteX0" fmla="*/ 38859 w 38858"/>
                <a:gd name="connsiteY0" fmla="*/ 23540 h 66818"/>
                <a:gd name="connsiteX1" fmla="*/ 31256 w 38858"/>
                <a:gd name="connsiteY1" fmla="*/ 33044 h 66818"/>
                <a:gd name="connsiteX2" fmla="*/ 23068 w 38858"/>
                <a:gd name="connsiteY2" fmla="*/ 43717 h 66818"/>
                <a:gd name="connsiteX3" fmla="*/ 11664 w 38858"/>
                <a:gd name="connsiteY3" fmla="*/ 58338 h 66818"/>
                <a:gd name="connsiteX4" fmla="*/ 6108 w 38858"/>
                <a:gd name="connsiteY4" fmla="*/ 65356 h 66818"/>
                <a:gd name="connsiteX5" fmla="*/ 3183 w 38858"/>
                <a:gd name="connsiteY5" fmla="*/ 66818 h 66818"/>
                <a:gd name="connsiteX6" fmla="*/ 990 w 38858"/>
                <a:gd name="connsiteY6" fmla="*/ 66087 h 66818"/>
                <a:gd name="connsiteX7" fmla="*/ 990 w 38858"/>
                <a:gd name="connsiteY7" fmla="*/ 60970 h 66818"/>
                <a:gd name="connsiteX8" fmla="*/ 3037 w 38858"/>
                <a:gd name="connsiteY8" fmla="*/ 58338 h 66818"/>
                <a:gd name="connsiteX9" fmla="*/ 17658 w 38858"/>
                <a:gd name="connsiteY9" fmla="*/ 38600 h 66818"/>
                <a:gd name="connsiteX10" fmla="*/ 25846 w 38858"/>
                <a:gd name="connsiteY10" fmla="*/ 28219 h 66818"/>
                <a:gd name="connsiteX11" fmla="*/ 31256 w 38858"/>
                <a:gd name="connsiteY11" fmla="*/ 21201 h 66818"/>
                <a:gd name="connsiteX12" fmla="*/ 28770 w 38858"/>
                <a:gd name="connsiteY12" fmla="*/ 14621 h 66818"/>
                <a:gd name="connsiteX13" fmla="*/ 25261 w 38858"/>
                <a:gd name="connsiteY13" fmla="*/ 4971 h 66818"/>
                <a:gd name="connsiteX14" fmla="*/ 23360 w 38858"/>
                <a:gd name="connsiteY14" fmla="*/ 0 h 66818"/>
                <a:gd name="connsiteX15" fmla="*/ 26285 w 38858"/>
                <a:gd name="connsiteY15" fmla="*/ 4386 h 66818"/>
                <a:gd name="connsiteX16" fmla="*/ 31987 w 38858"/>
                <a:gd name="connsiteY16" fmla="*/ 13159 h 6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58" h="66818">
                  <a:moveTo>
                    <a:pt x="38859" y="23540"/>
                  </a:moveTo>
                  <a:lnTo>
                    <a:pt x="31256" y="33044"/>
                  </a:lnTo>
                  <a:lnTo>
                    <a:pt x="23068" y="43717"/>
                  </a:lnTo>
                  <a:lnTo>
                    <a:pt x="11664" y="58338"/>
                  </a:lnTo>
                  <a:lnTo>
                    <a:pt x="6108" y="65356"/>
                  </a:lnTo>
                  <a:cubicBezTo>
                    <a:pt x="5417" y="66277"/>
                    <a:pt x="4334" y="66818"/>
                    <a:pt x="3183" y="66818"/>
                  </a:cubicBezTo>
                  <a:cubicBezTo>
                    <a:pt x="2400" y="66774"/>
                    <a:pt x="1642" y="66526"/>
                    <a:pt x="990" y="66087"/>
                  </a:cubicBezTo>
                  <a:cubicBezTo>
                    <a:pt x="-330" y="64640"/>
                    <a:pt x="-330" y="62417"/>
                    <a:pt x="990" y="60970"/>
                  </a:cubicBezTo>
                  <a:lnTo>
                    <a:pt x="3037" y="58338"/>
                  </a:lnTo>
                  <a:lnTo>
                    <a:pt x="17658" y="38600"/>
                  </a:lnTo>
                  <a:lnTo>
                    <a:pt x="25846" y="28219"/>
                  </a:lnTo>
                  <a:lnTo>
                    <a:pt x="31256" y="21201"/>
                  </a:lnTo>
                  <a:lnTo>
                    <a:pt x="28770" y="14621"/>
                  </a:lnTo>
                  <a:lnTo>
                    <a:pt x="25261" y="4971"/>
                  </a:lnTo>
                  <a:lnTo>
                    <a:pt x="23360" y="0"/>
                  </a:lnTo>
                  <a:lnTo>
                    <a:pt x="26285" y="4386"/>
                  </a:lnTo>
                  <a:lnTo>
                    <a:pt x="31987" y="13159"/>
                  </a:lnTo>
                  <a:close/>
                </a:path>
              </a:pathLst>
            </a:custGeom>
            <a:solidFill>
              <a:srgbClr val="0BA157"/>
            </a:solidFill>
            <a:ln w="14598" cap="flat">
              <a:noFill/>
              <a:prstDash val="solid"/>
              <a:miter/>
            </a:ln>
          </p:spPr>
          <p:txBody>
            <a:bodyPr rtlCol="0" anchor="ctr"/>
            <a:lstStyle/>
            <a:p>
              <a:endParaRPr lang="fr-FR" sz="1350"/>
            </a:p>
          </p:txBody>
        </p:sp>
        <p:sp>
          <p:nvSpPr>
            <p:cNvPr id="314" name="Forme libre : forme 313">
              <a:extLst>
                <a:ext uri="{FF2B5EF4-FFF2-40B4-BE49-F238E27FC236}">
                  <a16:creationId xmlns:a16="http://schemas.microsoft.com/office/drawing/2014/main" id="{695AACCF-E887-4436-AE9B-E99BE2FFA364}"/>
                </a:ext>
              </a:extLst>
            </p:cNvPr>
            <p:cNvSpPr/>
            <p:nvPr/>
          </p:nvSpPr>
          <p:spPr>
            <a:xfrm>
              <a:off x="6777464" y="3709090"/>
              <a:ext cx="82013" cy="66112"/>
            </a:xfrm>
            <a:custGeom>
              <a:avLst/>
              <a:gdLst>
                <a:gd name="connsiteX0" fmla="*/ 81855 w 82013"/>
                <a:gd name="connsiteY0" fmla="*/ 7799 h 66112"/>
                <a:gd name="connsiteX1" fmla="*/ 77772 w 82013"/>
                <a:gd name="connsiteY1" fmla="*/ 1088 h 66112"/>
                <a:gd name="connsiteX2" fmla="*/ 76445 w 82013"/>
                <a:gd name="connsiteY2" fmla="*/ 927 h 66112"/>
                <a:gd name="connsiteX3" fmla="*/ 36822 w 82013"/>
                <a:gd name="connsiteY3" fmla="*/ 927 h 66112"/>
                <a:gd name="connsiteX4" fmla="*/ 927 w 82013"/>
                <a:gd name="connsiteY4" fmla="*/ 22200 h 66112"/>
                <a:gd name="connsiteX5" fmla="*/ 22201 w 82013"/>
                <a:gd name="connsiteY5" fmla="*/ 58095 h 66112"/>
                <a:gd name="connsiteX6" fmla="*/ 39015 w 82013"/>
                <a:gd name="connsiteY6" fmla="*/ 65844 h 66112"/>
                <a:gd name="connsiteX7" fmla="*/ 46010 w 82013"/>
                <a:gd name="connsiteY7" fmla="*/ 62262 h 66112"/>
                <a:gd name="connsiteX8" fmla="*/ 46033 w 82013"/>
                <a:gd name="connsiteY8" fmla="*/ 62189 h 66112"/>
                <a:gd name="connsiteX9" fmla="*/ 42378 w 82013"/>
                <a:gd name="connsiteY9" fmla="*/ 55171 h 66112"/>
                <a:gd name="connsiteX10" fmla="*/ 15329 w 82013"/>
                <a:gd name="connsiteY10" fmla="*/ 31777 h 66112"/>
                <a:gd name="connsiteX11" fmla="*/ 37260 w 82013"/>
                <a:gd name="connsiteY11" fmla="*/ 12185 h 66112"/>
                <a:gd name="connsiteX12" fmla="*/ 81123 w 82013"/>
                <a:gd name="connsiteY12" fmla="*/ 12185 h 6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013" h="66112">
                  <a:moveTo>
                    <a:pt x="81855" y="7799"/>
                  </a:moveTo>
                  <a:cubicBezTo>
                    <a:pt x="82581" y="4816"/>
                    <a:pt x="80754" y="1819"/>
                    <a:pt x="77772" y="1088"/>
                  </a:cubicBezTo>
                  <a:cubicBezTo>
                    <a:pt x="77338" y="985"/>
                    <a:pt x="76892" y="927"/>
                    <a:pt x="76445" y="927"/>
                  </a:cubicBezTo>
                  <a:lnTo>
                    <a:pt x="36822" y="927"/>
                  </a:lnTo>
                  <a:cubicBezTo>
                    <a:pt x="21035" y="-3109"/>
                    <a:pt x="4964" y="6410"/>
                    <a:pt x="927" y="22200"/>
                  </a:cubicBezTo>
                  <a:cubicBezTo>
                    <a:pt x="-3110" y="37991"/>
                    <a:pt x="6414" y="54060"/>
                    <a:pt x="22201" y="58095"/>
                  </a:cubicBezTo>
                  <a:cubicBezTo>
                    <a:pt x="27441" y="61399"/>
                    <a:pt x="33093" y="64017"/>
                    <a:pt x="39015" y="65844"/>
                  </a:cubicBezTo>
                  <a:cubicBezTo>
                    <a:pt x="41935" y="66780"/>
                    <a:pt x="45066" y="65186"/>
                    <a:pt x="46010" y="62262"/>
                  </a:cubicBezTo>
                  <a:cubicBezTo>
                    <a:pt x="46017" y="62233"/>
                    <a:pt x="46026" y="62218"/>
                    <a:pt x="46033" y="62189"/>
                  </a:cubicBezTo>
                  <a:cubicBezTo>
                    <a:pt x="46900" y="59250"/>
                    <a:pt x="45286" y="56150"/>
                    <a:pt x="42378" y="55171"/>
                  </a:cubicBezTo>
                  <a:cubicBezTo>
                    <a:pt x="35360" y="52978"/>
                    <a:pt x="15329" y="43913"/>
                    <a:pt x="15329" y="31777"/>
                  </a:cubicBezTo>
                  <a:cubicBezTo>
                    <a:pt x="15329" y="15694"/>
                    <a:pt x="32874" y="12185"/>
                    <a:pt x="37260" y="12185"/>
                  </a:cubicBezTo>
                  <a:lnTo>
                    <a:pt x="81123" y="12185"/>
                  </a:lnTo>
                  <a:close/>
                </a:path>
              </a:pathLst>
            </a:custGeom>
            <a:solidFill>
              <a:srgbClr val="0BA157"/>
            </a:solidFill>
            <a:ln w="14598" cap="flat">
              <a:noFill/>
              <a:prstDash val="solid"/>
              <a:miter/>
            </a:ln>
          </p:spPr>
          <p:txBody>
            <a:bodyPr rtlCol="0" anchor="ctr"/>
            <a:lstStyle/>
            <a:p>
              <a:endParaRPr lang="fr-FR" sz="1350"/>
            </a:p>
          </p:txBody>
        </p:sp>
        <p:sp>
          <p:nvSpPr>
            <p:cNvPr id="315" name="Forme libre : forme 314">
              <a:extLst>
                <a:ext uri="{FF2B5EF4-FFF2-40B4-BE49-F238E27FC236}">
                  <a16:creationId xmlns:a16="http://schemas.microsoft.com/office/drawing/2014/main" id="{F49C9F63-CFAD-4EAB-A8DE-57BAEBB6C68B}"/>
                </a:ext>
              </a:extLst>
            </p:cNvPr>
            <p:cNvSpPr/>
            <p:nvPr/>
          </p:nvSpPr>
          <p:spPr>
            <a:xfrm>
              <a:off x="6794160" y="3690751"/>
              <a:ext cx="308874" cy="218075"/>
            </a:xfrm>
            <a:custGeom>
              <a:avLst/>
              <a:gdLst>
                <a:gd name="connsiteX0" fmla="*/ 307722 w 308874"/>
                <a:gd name="connsiteY0" fmla="*/ 187700 h 218075"/>
                <a:gd name="connsiteX1" fmla="*/ 219996 w 308874"/>
                <a:gd name="connsiteY1" fmla="*/ 59912 h 218075"/>
                <a:gd name="connsiteX2" fmla="*/ 234617 w 308874"/>
                <a:gd name="connsiteY2" fmla="*/ 11224 h 218075"/>
                <a:gd name="connsiteX3" fmla="*/ 235786 w 308874"/>
                <a:gd name="connsiteY3" fmla="*/ 7422 h 218075"/>
                <a:gd name="connsiteX4" fmla="*/ 232131 w 308874"/>
                <a:gd name="connsiteY4" fmla="*/ 258 h 218075"/>
                <a:gd name="connsiteX5" fmla="*/ 225164 w 308874"/>
                <a:gd name="connsiteY5" fmla="*/ 3884 h 218075"/>
                <a:gd name="connsiteX6" fmla="*/ 225113 w 308874"/>
                <a:gd name="connsiteY6" fmla="*/ 4059 h 218075"/>
                <a:gd name="connsiteX7" fmla="*/ 223505 w 308874"/>
                <a:gd name="connsiteY7" fmla="*/ 9323 h 218075"/>
                <a:gd name="connsiteX8" fmla="*/ 208884 w 308874"/>
                <a:gd name="connsiteY8" fmla="*/ 53186 h 218075"/>
                <a:gd name="connsiteX9" fmla="*/ 205374 w 308874"/>
                <a:gd name="connsiteY9" fmla="*/ 53186 h 218075"/>
                <a:gd name="connsiteX10" fmla="*/ 205374 w 308874"/>
                <a:gd name="connsiteY10" fmla="*/ 64445 h 218075"/>
                <a:gd name="connsiteX11" fmla="*/ 206983 w 308874"/>
                <a:gd name="connsiteY11" fmla="*/ 64445 h 218075"/>
                <a:gd name="connsiteX12" fmla="*/ 205374 w 308874"/>
                <a:gd name="connsiteY12" fmla="*/ 69562 h 218075"/>
                <a:gd name="connsiteX13" fmla="*/ 204205 w 308874"/>
                <a:gd name="connsiteY13" fmla="*/ 73217 h 218075"/>
                <a:gd name="connsiteX14" fmla="*/ 189584 w 308874"/>
                <a:gd name="connsiteY14" fmla="*/ 119859 h 218075"/>
                <a:gd name="connsiteX15" fmla="*/ 194994 w 308874"/>
                <a:gd name="connsiteY15" fmla="*/ 140035 h 218075"/>
                <a:gd name="connsiteX16" fmla="*/ 215902 w 308874"/>
                <a:gd name="connsiteY16" fmla="*/ 73217 h 218075"/>
                <a:gd name="connsiteX17" fmla="*/ 293101 w 308874"/>
                <a:gd name="connsiteY17" fmla="*/ 186677 h 218075"/>
                <a:gd name="connsiteX18" fmla="*/ 212393 w 308874"/>
                <a:gd name="connsiteY18" fmla="*/ 199982 h 218075"/>
                <a:gd name="connsiteX19" fmla="*/ 216633 w 308874"/>
                <a:gd name="connsiteY19" fmla="*/ 210802 h 218075"/>
                <a:gd name="connsiteX20" fmla="*/ 304359 w 308874"/>
                <a:gd name="connsiteY20" fmla="*/ 196181 h 218075"/>
                <a:gd name="connsiteX21" fmla="*/ 308599 w 308874"/>
                <a:gd name="connsiteY21" fmla="*/ 192818 h 218075"/>
                <a:gd name="connsiteX22" fmla="*/ 307722 w 308874"/>
                <a:gd name="connsiteY22" fmla="*/ 187700 h 218075"/>
                <a:gd name="connsiteX23" fmla="*/ 165167 w 308874"/>
                <a:gd name="connsiteY23" fmla="*/ 198520 h 218075"/>
                <a:gd name="connsiteX24" fmla="*/ 163997 w 308874"/>
                <a:gd name="connsiteY24" fmla="*/ 202175 h 218075"/>
                <a:gd name="connsiteX25" fmla="*/ 161950 w 308874"/>
                <a:gd name="connsiteY25" fmla="*/ 199982 h 218075"/>
                <a:gd name="connsiteX26" fmla="*/ 155224 w 308874"/>
                <a:gd name="connsiteY26" fmla="*/ 192379 h 218075"/>
                <a:gd name="connsiteX27" fmla="*/ 142358 w 308874"/>
                <a:gd name="connsiteY27" fmla="*/ 177758 h 218075"/>
                <a:gd name="connsiteX28" fmla="*/ 137240 w 308874"/>
                <a:gd name="connsiteY28" fmla="*/ 189016 h 218075"/>
                <a:gd name="connsiteX29" fmla="*/ 148060 w 308874"/>
                <a:gd name="connsiteY29" fmla="*/ 201005 h 218075"/>
                <a:gd name="connsiteX30" fmla="*/ 159026 w 308874"/>
                <a:gd name="connsiteY30" fmla="*/ 213141 h 218075"/>
                <a:gd name="connsiteX31" fmla="*/ 162242 w 308874"/>
                <a:gd name="connsiteY31" fmla="*/ 216650 h 218075"/>
                <a:gd name="connsiteX32" fmla="*/ 164289 w 308874"/>
                <a:gd name="connsiteY32" fmla="*/ 217966 h 218075"/>
                <a:gd name="connsiteX33" fmla="*/ 166336 w 308874"/>
                <a:gd name="connsiteY33" fmla="*/ 217966 h 218075"/>
                <a:gd name="connsiteX34" fmla="*/ 167360 w 308874"/>
                <a:gd name="connsiteY34" fmla="*/ 217966 h 218075"/>
                <a:gd name="connsiteX35" fmla="*/ 177302 w 308874"/>
                <a:gd name="connsiteY35" fmla="*/ 216357 h 218075"/>
                <a:gd name="connsiteX36" fmla="*/ 171892 w 308874"/>
                <a:gd name="connsiteY36" fmla="*/ 208024 h 218075"/>
                <a:gd name="connsiteX37" fmla="*/ 64135 w 308874"/>
                <a:gd name="connsiteY37" fmla="*/ 30670 h 218075"/>
                <a:gd name="connsiteX38" fmla="*/ 52730 w 308874"/>
                <a:gd name="connsiteY38" fmla="*/ 30670 h 218075"/>
                <a:gd name="connsiteX39" fmla="*/ 28606 w 308874"/>
                <a:gd name="connsiteY39" fmla="*/ 135064 h 218075"/>
                <a:gd name="connsiteX40" fmla="*/ 679 w 308874"/>
                <a:gd name="connsiteY40" fmla="*/ 187115 h 218075"/>
                <a:gd name="connsiteX41" fmla="*/ 2896 w 308874"/>
                <a:gd name="connsiteY41" fmla="*/ 194660 h 218075"/>
                <a:gd name="connsiteX42" fmla="*/ 3019 w 308874"/>
                <a:gd name="connsiteY42" fmla="*/ 194718 h 218075"/>
                <a:gd name="connsiteX43" fmla="*/ 5651 w 308874"/>
                <a:gd name="connsiteY43" fmla="*/ 194718 h 218075"/>
                <a:gd name="connsiteX44" fmla="*/ 10622 w 308874"/>
                <a:gd name="connsiteY44" fmla="*/ 191794 h 218075"/>
                <a:gd name="connsiteX45" fmla="*/ 38694 w 308874"/>
                <a:gd name="connsiteY45" fmla="*/ 139012 h 218075"/>
                <a:gd name="connsiteX46" fmla="*/ 38694 w 308874"/>
                <a:gd name="connsiteY46" fmla="*/ 137550 h 218075"/>
                <a:gd name="connsiteX47" fmla="*/ 49075 w 308874"/>
                <a:gd name="connsiteY47" fmla="*/ 92371 h 218075"/>
                <a:gd name="connsiteX48" fmla="*/ 105805 w 308874"/>
                <a:gd name="connsiteY48" fmla="*/ 155241 h 218075"/>
                <a:gd name="connsiteX49" fmla="*/ 110191 w 308874"/>
                <a:gd name="connsiteY49" fmla="*/ 143252 h 218075"/>
                <a:gd name="connsiteX50" fmla="*/ 51707 w 308874"/>
                <a:gd name="connsiteY50" fmla="*/ 79066 h 218075"/>
                <a:gd name="connsiteX51" fmla="*/ 55216 w 308874"/>
                <a:gd name="connsiteY51" fmla="*/ 64445 h 218075"/>
                <a:gd name="connsiteX52" fmla="*/ 117209 w 308874"/>
                <a:gd name="connsiteY52" fmla="*/ 64445 h 218075"/>
                <a:gd name="connsiteX53" fmla="*/ 117209 w 308874"/>
                <a:gd name="connsiteY53" fmla="*/ 53186 h 218075"/>
                <a:gd name="connsiteX54" fmla="*/ 59164 w 308874"/>
                <a:gd name="connsiteY54" fmla="*/ 53186 h 21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8874" h="218075">
                  <a:moveTo>
                    <a:pt x="307722" y="187700"/>
                  </a:moveTo>
                  <a:lnTo>
                    <a:pt x="219996" y="59912"/>
                  </a:lnTo>
                  <a:lnTo>
                    <a:pt x="234617" y="11224"/>
                  </a:lnTo>
                  <a:lnTo>
                    <a:pt x="235786" y="7422"/>
                  </a:lnTo>
                  <a:cubicBezTo>
                    <a:pt x="236664" y="4440"/>
                    <a:pt x="235058" y="1296"/>
                    <a:pt x="232131" y="258"/>
                  </a:cubicBezTo>
                  <a:cubicBezTo>
                    <a:pt x="229204" y="-663"/>
                    <a:pt x="226085" y="960"/>
                    <a:pt x="225164" y="3884"/>
                  </a:cubicBezTo>
                  <a:cubicBezTo>
                    <a:pt x="225145" y="3943"/>
                    <a:pt x="225129" y="4001"/>
                    <a:pt x="225113" y="4059"/>
                  </a:cubicBezTo>
                  <a:lnTo>
                    <a:pt x="223505" y="9323"/>
                  </a:lnTo>
                  <a:lnTo>
                    <a:pt x="208884" y="53186"/>
                  </a:lnTo>
                  <a:lnTo>
                    <a:pt x="205374" y="53186"/>
                  </a:lnTo>
                  <a:lnTo>
                    <a:pt x="205374" y="64445"/>
                  </a:lnTo>
                  <a:lnTo>
                    <a:pt x="206983" y="64445"/>
                  </a:lnTo>
                  <a:lnTo>
                    <a:pt x="205374" y="69562"/>
                  </a:lnTo>
                  <a:lnTo>
                    <a:pt x="204205" y="73217"/>
                  </a:lnTo>
                  <a:lnTo>
                    <a:pt x="189584" y="119859"/>
                  </a:lnTo>
                  <a:lnTo>
                    <a:pt x="194994" y="140035"/>
                  </a:lnTo>
                  <a:lnTo>
                    <a:pt x="215902" y="73217"/>
                  </a:lnTo>
                  <a:lnTo>
                    <a:pt x="293101" y="186677"/>
                  </a:lnTo>
                  <a:lnTo>
                    <a:pt x="212393" y="199982"/>
                  </a:lnTo>
                  <a:lnTo>
                    <a:pt x="216633" y="210802"/>
                  </a:lnTo>
                  <a:lnTo>
                    <a:pt x="304359" y="196181"/>
                  </a:lnTo>
                  <a:cubicBezTo>
                    <a:pt x="306238" y="195815"/>
                    <a:pt x="307821" y="194557"/>
                    <a:pt x="308599" y="192818"/>
                  </a:cubicBezTo>
                  <a:cubicBezTo>
                    <a:pt x="309171" y="191078"/>
                    <a:pt x="308842" y="189162"/>
                    <a:pt x="307722" y="187700"/>
                  </a:cubicBezTo>
                  <a:close/>
                  <a:moveTo>
                    <a:pt x="165167" y="198520"/>
                  </a:moveTo>
                  <a:lnTo>
                    <a:pt x="163997" y="202175"/>
                  </a:lnTo>
                  <a:lnTo>
                    <a:pt x="161950" y="199982"/>
                  </a:lnTo>
                  <a:lnTo>
                    <a:pt x="155224" y="192379"/>
                  </a:lnTo>
                  <a:lnTo>
                    <a:pt x="142358" y="177758"/>
                  </a:lnTo>
                  <a:lnTo>
                    <a:pt x="137240" y="189016"/>
                  </a:lnTo>
                  <a:lnTo>
                    <a:pt x="148060" y="201005"/>
                  </a:lnTo>
                  <a:lnTo>
                    <a:pt x="159026" y="213141"/>
                  </a:lnTo>
                  <a:lnTo>
                    <a:pt x="162242" y="216650"/>
                  </a:lnTo>
                  <a:cubicBezTo>
                    <a:pt x="162830" y="217220"/>
                    <a:pt x="163526" y="217673"/>
                    <a:pt x="164289" y="217966"/>
                  </a:cubicBezTo>
                  <a:cubicBezTo>
                    <a:pt x="164963" y="218112"/>
                    <a:pt x="165662" y="218112"/>
                    <a:pt x="166336" y="217966"/>
                  </a:cubicBezTo>
                  <a:lnTo>
                    <a:pt x="167360" y="217966"/>
                  </a:lnTo>
                  <a:lnTo>
                    <a:pt x="177302" y="216357"/>
                  </a:lnTo>
                  <a:lnTo>
                    <a:pt x="171892" y="208024"/>
                  </a:lnTo>
                  <a:close/>
                  <a:moveTo>
                    <a:pt x="64135" y="30670"/>
                  </a:moveTo>
                  <a:lnTo>
                    <a:pt x="52730" y="30670"/>
                  </a:lnTo>
                  <a:lnTo>
                    <a:pt x="28606" y="135064"/>
                  </a:lnTo>
                  <a:lnTo>
                    <a:pt x="679" y="187115"/>
                  </a:lnTo>
                  <a:cubicBezTo>
                    <a:pt x="-790" y="189806"/>
                    <a:pt x="203" y="193183"/>
                    <a:pt x="2896" y="194660"/>
                  </a:cubicBezTo>
                  <a:cubicBezTo>
                    <a:pt x="2937" y="194674"/>
                    <a:pt x="2978" y="194704"/>
                    <a:pt x="3019" y="194718"/>
                  </a:cubicBezTo>
                  <a:cubicBezTo>
                    <a:pt x="3883" y="194938"/>
                    <a:pt x="4787" y="194938"/>
                    <a:pt x="5651" y="194718"/>
                  </a:cubicBezTo>
                  <a:cubicBezTo>
                    <a:pt x="7715" y="194718"/>
                    <a:pt x="9616" y="193593"/>
                    <a:pt x="10622" y="191794"/>
                  </a:cubicBezTo>
                  <a:lnTo>
                    <a:pt x="38694" y="139012"/>
                  </a:lnTo>
                  <a:cubicBezTo>
                    <a:pt x="38753" y="138530"/>
                    <a:pt x="38753" y="138032"/>
                    <a:pt x="38694" y="137550"/>
                  </a:cubicBezTo>
                  <a:lnTo>
                    <a:pt x="49075" y="92371"/>
                  </a:lnTo>
                  <a:lnTo>
                    <a:pt x="105805" y="155241"/>
                  </a:lnTo>
                  <a:lnTo>
                    <a:pt x="110191" y="143252"/>
                  </a:lnTo>
                  <a:lnTo>
                    <a:pt x="51707" y="79066"/>
                  </a:lnTo>
                  <a:lnTo>
                    <a:pt x="55216" y="64445"/>
                  </a:lnTo>
                  <a:lnTo>
                    <a:pt x="117209" y="64445"/>
                  </a:lnTo>
                  <a:lnTo>
                    <a:pt x="117209" y="53186"/>
                  </a:lnTo>
                  <a:lnTo>
                    <a:pt x="59164" y="53186"/>
                  </a:lnTo>
                  <a:close/>
                </a:path>
              </a:pathLst>
            </a:custGeom>
            <a:solidFill>
              <a:srgbClr val="0BA157"/>
            </a:solidFill>
            <a:ln w="14598" cap="flat">
              <a:noFill/>
              <a:prstDash val="solid"/>
              <a:miter/>
            </a:ln>
          </p:spPr>
          <p:txBody>
            <a:bodyPr rtlCol="0" anchor="ctr"/>
            <a:lstStyle/>
            <a:p>
              <a:endParaRPr lang="fr-FR" sz="1350"/>
            </a:p>
          </p:txBody>
        </p:sp>
        <p:sp>
          <p:nvSpPr>
            <p:cNvPr id="316" name="Forme libre : forme 315">
              <a:extLst>
                <a:ext uri="{FF2B5EF4-FFF2-40B4-BE49-F238E27FC236}">
                  <a16:creationId xmlns:a16="http://schemas.microsoft.com/office/drawing/2014/main" id="{AAF93045-F61F-44B7-A8A7-5CCFEFAB11EA}"/>
                </a:ext>
              </a:extLst>
            </p:cNvPr>
            <p:cNvSpPr/>
            <p:nvPr/>
          </p:nvSpPr>
          <p:spPr>
            <a:xfrm>
              <a:off x="6782704" y="3866169"/>
              <a:ext cx="32166" cy="32166"/>
            </a:xfrm>
            <a:custGeom>
              <a:avLst/>
              <a:gdLst>
                <a:gd name="connsiteX0" fmla="*/ 32166 w 32166"/>
                <a:gd name="connsiteY0" fmla="*/ 16083 h 32166"/>
                <a:gd name="connsiteX1" fmla="*/ 16083 w 32166"/>
                <a:gd name="connsiteY1" fmla="*/ 32167 h 32166"/>
                <a:gd name="connsiteX2" fmla="*/ 0 w 32166"/>
                <a:gd name="connsiteY2" fmla="*/ 16083 h 32166"/>
                <a:gd name="connsiteX3" fmla="*/ 16083 w 32166"/>
                <a:gd name="connsiteY3" fmla="*/ 0 h 32166"/>
                <a:gd name="connsiteX4" fmla="*/ 32166 w 32166"/>
                <a:gd name="connsiteY4" fmla="*/ 16083 h 3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6" h="32166">
                  <a:moveTo>
                    <a:pt x="32166" y="16083"/>
                  </a:moveTo>
                  <a:cubicBezTo>
                    <a:pt x="32166" y="24973"/>
                    <a:pt x="24965" y="32167"/>
                    <a:pt x="16083" y="32167"/>
                  </a:cubicBezTo>
                  <a:cubicBezTo>
                    <a:pt x="7201" y="32167"/>
                    <a:pt x="0" y="24973"/>
                    <a:pt x="0" y="16083"/>
                  </a:cubicBezTo>
                  <a:cubicBezTo>
                    <a:pt x="0" y="7194"/>
                    <a:pt x="7201" y="0"/>
                    <a:pt x="16083" y="0"/>
                  </a:cubicBezTo>
                  <a:cubicBezTo>
                    <a:pt x="24965" y="0"/>
                    <a:pt x="32166" y="7194"/>
                    <a:pt x="32166" y="16083"/>
                  </a:cubicBezTo>
                  <a:close/>
                </a:path>
              </a:pathLst>
            </a:custGeom>
            <a:solidFill>
              <a:srgbClr val="0BA157"/>
            </a:solidFill>
            <a:ln w="14598" cap="flat">
              <a:noFill/>
              <a:prstDash val="solid"/>
              <a:miter/>
            </a:ln>
          </p:spPr>
          <p:txBody>
            <a:bodyPr rtlCol="0" anchor="ctr"/>
            <a:lstStyle/>
            <a:p>
              <a:endParaRPr lang="fr-FR" sz="1350"/>
            </a:p>
          </p:txBody>
        </p:sp>
        <p:sp>
          <p:nvSpPr>
            <p:cNvPr id="317" name="Forme libre : forme 316">
              <a:extLst>
                <a:ext uri="{FF2B5EF4-FFF2-40B4-BE49-F238E27FC236}">
                  <a16:creationId xmlns:a16="http://schemas.microsoft.com/office/drawing/2014/main" id="{79596617-0505-4026-9381-5E2893C12067}"/>
                </a:ext>
              </a:extLst>
            </p:cNvPr>
            <p:cNvSpPr/>
            <p:nvPr/>
          </p:nvSpPr>
          <p:spPr>
            <a:xfrm>
              <a:off x="7082583" y="3866169"/>
              <a:ext cx="32166" cy="32166"/>
            </a:xfrm>
            <a:custGeom>
              <a:avLst/>
              <a:gdLst>
                <a:gd name="connsiteX0" fmla="*/ 32166 w 32166"/>
                <a:gd name="connsiteY0" fmla="*/ 16083 h 32166"/>
                <a:gd name="connsiteX1" fmla="*/ 16083 w 32166"/>
                <a:gd name="connsiteY1" fmla="*/ 32167 h 32166"/>
                <a:gd name="connsiteX2" fmla="*/ 0 w 32166"/>
                <a:gd name="connsiteY2" fmla="*/ 16083 h 32166"/>
                <a:gd name="connsiteX3" fmla="*/ 16083 w 32166"/>
                <a:gd name="connsiteY3" fmla="*/ 0 h 32166"/>
                <a:gd name="connsiteX4" fmla="*/ 32166 w 32166"/>
                <a:gd name="connsiteY4" fmla="*/ 16083 h 3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6" h="32166">
                  <a:moveTo>
                    <a:pt x="32166" y="16083"/>
                  </a:moveTo>
                  <a:cubicBezTo>
                    <a:pt x="32166" y="24973"/>
                    <a:pt x="24965" y="32167"/>
                    <a:pt x="16083" y="32167"/>
                  </a:cubicBezTo>
                  <a:cubicBezTo>
                    <a:pt x="7201" y="32167"/>
                    <a:pt x="0" y="24973"/>
                    <a:pt x="0" y="16083"/>
                  </a:cubicBezTo>
                  <a:cubicBezTo>
                    <a:pt x="0" y="7194"/>
                    <a:pt x="7201" y="0"/>
                    <a:pt x="16083" y="0"/>
                  </a:cubicBezTo>
                  <a:cubicBezTo>
                    <a:pt x="24965" y="0"/>
                    <a:pt x="32166" y="7194"/>
                    <a:pt x="32166" y="16083"/>
                  </a:cubicBezTo>
                  <a:close/>
                </a:path>
              </a:pathLst>
            </a:custGeom>
            <a:solidFill>
              <a:srgbClr val="0BA157"/>
            </a:solidFill>
            <a:ln w="14598" cap="flat">
              <a:noFill/>
              <a:prstDash val="solid"/>
              <a:miter/>
            </a:ln>
          </p:spPr>
          <p:txBody>
            <a:bodyPr rtlCol="0" anchor="ctr"/>
            <a:lstStyle/>
            <a:p>
              <a:endParaRPr lang="fr-FR" sz="1350"/>
            </a:p>
          </p:txBody>
        </p:sp>
        <p:sp>
          <p:nvSpPr>
            <p:cNvPr id="318" name="Forme libre : forme 317">
              <a:extLst>
                <a:ext uri="{FF2B5EF4-FFF2-40B4-BE49-F238E27FC236}">
                  <a16:creationId xmlns:a16="http://schemas.microsoft.com/office/drawing/2014/main" id="{AE2ADA65-78A2-4D83-9343-F7744D303430}"/>
                </a:ext>
              </a:extLst>
            </p:cNvPr>
            <p:cNvSpPr/>
            <p:nvPr/>
          </p:nvSpPr>
          <p:spPr>
            <a:xfrm>
              <a:off x="6940317" y="3880995"/>
              <a:ext cx="37578" cy="43073"/>
            </a:xfrm>
            <a:custGeom>
              <a:avLst/>
              <a:gdLst>
                <a:gd name="connsiteX0" fmla="*/ 37579 w 37578"/>
                <a:gd name="connsiteY0" fmla="*/ 37518 h 43073"/>
                <a:gd name="connsiteX1" fmla="*/ 22958 w 37578"/>
                <a:gd name="connsiteY1" fmla="*/ 43074 h 43073"/>
                <a:gd name="connsiteX2" fmla="*/ 9799 w 37578"/>
                <a:gd name="connsiteY2" fmla="*/ 38834 h 43073"/>
                <a:gd name="connsiteX3" fmla="*/ 4535 w 37578"/>
                <a:gd name="connsiteY3" fmla="*/ 33716 h 43073"/>
                <a:gd name="connsiteX4" fmla="*/ 2 w 37578"/>
                <a:gd name="connsiteY4" fmla="*/ 20118 h 43073"/>
                <a:gd name="connsiteX5" fmla="*/ 8921 w 37578"/>
                <a:gd name="connsiteY5" fmla="*/ 2135 h 43073"/>
                <a:gd name="connsiteX6" fmla="*/ 12138 w 37578"/>
                <a:gd name="connsiteY6" fmla="*/ 88 h 43073"/>
                <a:gd name="connsiteX7" fmla="*/ 13161 w 37578"/>
                <a:gd name="connsiteY7" fmla="*/ 88 h 43073"/>
                <a:gd name="connsiteX8" fmla="*/ 18864 w 37578"/>
                <a:gd name="connsiteY8" fmla="*/ 8860 h 43073"/>
                <a:gd name="connsiteX9" fmla="*/ 25589 w 37578"/>
                <a:gd name="connsiteY9" fmla="*/ 19241 h 43073"/>
                <a:gd name="connsiteX10" fmla="*/ 30999 w 37578"/>
                <a:gd name="connsiteY10" fmla="*/ 27575 h 4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78" h="43073">
                  <a:moveTo>
                    <a:pt x="37579" y="37518"/>
                  </a:moveTo>
                  <a:cubicBezTo>
                    <a:pt x="33533" y="41071"/>
                    <a:pt x="28341" y="43044"/>
                    <a:pt x="22958" y="43074"/>
                  </a:cubicBezTo>
                  <a:cubicBezTo>
                    <a:pt x="18241" y="43030"/>
                    <a:pt x="13650" y="41553"/>
                    <a:pt x="9799" y="38834"/>
                  </a:cubicBezTo>
                  <a:cubicBezTo>
                    <a:pt x="7736" y="37474"/>
                    <a:pt x="5949" y="35734"/>
                    <a:pt x="4535" y="33716"/>
                  </a:cubicBezTo>
                  <a:cubicBezTo>
                    <a:pt x="1554" y="29812"/>
                    <a:pt x="-41" y="25031"/>
                    <a:pt x="2" y="20118"/>
                  </a:cubicBezTo>
                  <a:cubicBezTo>
                    <a:pt x="-103" y="13042"/>
                    <a:pt x="3219" y="6331"/>
                    <a:pt x="8921" y="2135"/>
                  </a:cubicBezTo>
                  <a:cubicBezTo>
                    <a:pt x="9864" y="1272"/>
                    <a:pt x="10954" y="570"/>
                    <a:pt x="12138" y="88"/>
                  </a:cubicBezTo>
                  <a:cubicBezTo>
                    <a:pt x="12468" y="-29"/>
                    <a:pt x="12831" y="-29"/>
                    <a:pt x="13161" y="88"/>
                  </a:cubicBezTo>
                  <a:lnTo>
                    <a:pt x="18864" y="8860"/>
                  </a:lnTo>
                  <a:lnTo>
                    <a:pt x="25589" y="19241"/>
                  </a:lnTo>
                  <a:lnTo>
                    <a:pt x="30999" y="27575"/>
                  </a:lnTo>
                  <a:close/>
                </a:path>
              </a:pathLst>
            </a:custGeom>
            <a:solidFill>
              <a:srgbClr val="0BA157"/>
            </a:solidFill>
            <a:ln w="14598" cap="flat">
              <a:noFill/>
              <a:prstDash val="solid"/>
              <a:miter/>
            </a:ln>
          </p:spPr>
          <p:txBody>
            <a:bodyPr rtlCol="0" anchor="ctr"/>
            <a:lstStyle/>
            <a:p>
              <a:endParaRPr lang="fr-FR" sz="1350"/>
            </a:p>
          </p:txBody>
        </p:sp>
        <p:sp>
          <p:nvSpPr>
            <p:cNvPr id="319" name="Forme libre : forme 318">
              <a:extLst>
                <a:ext uri="{FF2B5EF4-FFF2-40B4-BE49-F238E27FC236}">
                  <a16:creationId xmlns:a16="http://schemas.microsoft.com/office/drawing/2014/main" id="{B2558474-6182-44BC-B153-D27D2D959C24}"/>
                </a:ext>
              </a:extLst>
            </p:cNvPr>
            <p:cNvSpPr/>
            <p:nvPr/>
          </p:nvSpPr>
          <p:spPr>
            <a:xfrm>
              <a:off x="6998073" y="3682289"/>
              <a:ext cx="60289" cy="23279"/>
            </a:xfrm>
            <a:custGeom>
              <a:avLst/>
              <a:gdLst>
                <a:gd name="connsiteX0" fmla="*/ 58777 w 60289"/>
                <a:gd name="connsiteY0" fmla="*/ 17493 h 23279"/>
                <a:gd name="connsiteX1" fmla="*/ 31143 w 60289"/>
                <a:gd name="connsiteY1" fmla="*/ 19393 h 23279"/>
                <a:gd name="connsiteX2" fmla="*/ 27488 w 60289"/>
                <a:gd name="connsiteY2" fmla="*/ 18516 h 23279"/>
                <a:gd name="connsiteX3" fmla="*/ 20031 w 60289"/>
                <a:gd name="connsiteY3" fmla="*/ 17493 h 23279"/>
                <a:gd name="connsiteX4" fmla="*/ 4386 w 60289"/>
                <a:gd name="connsiteY4" fmla="*/ 17493 h 23279"/>
                <a:gd name="connsiteX5" fmla="*/ 0 w 60289"/>
                <a:gd name="connsiteY5" fmla="*/ 17493 h 23279"/>
                <a:gd name="connsiteX6" fmla="*/ 0 w 60289"/>
                <a:gd name="connsiteY6" fmla="*/ 5211 h 23279"/>
                <a:gd name="connsiteX7" fmla="*/ 42986 w 60289"/>
                <a:gd name="connsiteY7" fmla="*/ 94 h 23279"/>
                <a:gd name="connsiteX8" fmla="*/ 58777 w 60289"/>
                <a:gd name="connsiteY8" fmla="*/ 17493 h 2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9" h="23279">
                  <a:moveTo>
                    <a:pt x="58777" y="17493"/>
                  </a:moveTo>
                  <a:cubicBezTo>
                    <a:pt x="54683" y="27289"/>
                    <a:pt x="43132" y="22318"/>
                    <a:pt x="31143" y="19393"/>
                  </a:cubicBezTo>
                  <a:lnTo>
                    <a:pt x="27488" y="18516"/>
                  </a:lnTo>
                  <a:cubicBezTo>
                    <a:pt x="25033" y="17975"/>
                    <a:pt x="22540" y="17639"/>
                    <a:pt x="20031" y="17493"/>
                  </a:cubicBezTo>
                  <a:cubicBezTo>
                    <a:pt x="14836" y="16849"/>
                    <a:pt x="9581" y="16849"/>
                    <a:pt x="4386" y="17493"/>
                  </a:cubicBezTo>
                  <a:cubicBezTo>
                    <a:pt x="2927" y="17639"/>
                    <a:pt x="1459" y="17639"/>
                    <a:pt x="0" y="17493"/>
                  </a:cubicBezTo>
                  <a:lnTo>
                    <a:pt x="0" y="5211"/>
                  </a:lnTo>
                  <a:cubicBezTo>
                    <a:pt x="11843" y="3457"/>
                    <a:pt x="31874" y="1117"/>
                    <a:pt x="42986" y="94"/>
                  </a:cubicBezTo>
                  <a:cubicBezTo>
                    <a:pt x="58046" y="-930"/>
                    <a:pt x="63163" y="6527"/>
                    <a:pt x="58777" y="17493"/>
                  </a:cubicBezTo>
                  <a:close/>
                </a:path>
              </a:pathLst>
            </a:custGeom>
            <a:solidFill>
              <a:srgbClr val="0BA157"/>
            </a:solidFill>
            <a:ln w="14598" cap="flat">
              <a:noFill/>
              <a:prstDash val="solid"/>
              <a:miter/>
            </a:ln>
          </p:spPr>
          <p:txBody>
            <a:bodyPr rtlCol="0" anchor="ctr"/>
            <a:lstStyle/>
            <a:p>
              <a:endParaRPr lang="fr-FR" sz="1350"/>
            </a:p>
          </p:txBody>
        </p:sp>
        <p:sp>
          <p:nvSpPr>
            <p:cNvPr id="320" name="Forme libre : forme 319">
              <a:extLst>
                <a:ext uri="{FF2B5EF4-FFF2-40B4-BE49-F238E27FC236}">
                  <a16:creationId xmlns:a16="http://schemas.microsoft.com/office/drawing/2014/main" id="{40533524-CC22-4CFD-BF18-024319378937}"/>
                </a:ext>
              </a:extLst>
            </p:cNvPr>
            <p:cNvSpPr/>
            <p:nvPr/>
          </p:nvSpPr>
          <p:spPr>
            <a:xfrm>
              <a:off x="6912101" y="3934450"/>
              <a:ext cx="35675" cy="9796"/>
            </a:xfrm>
            <a:custGeom>
              <a:avLst/>
              <a:gdLst>
                <a:gd name="connsiteX0" fmla="*/ 35675 w 35675"/>
                <a:gd name="connsiteY0" fmla="*/ 4825 h 9796"/>
                <a:gd name="connsiteX1" fmla="*/ 30704 w 35675"/>
                <a:gd name="connsiteY1" fmla="*/ 9796 h 9796"/>
                <a:gd name="connsiteX2" fmla="*/ 4971 w 35675"/>
                <a:gd name="connsiteY2" fmla="*/ 9796 h 9796"/>
                <a:gd name="connsiteX3" fmla="*/ 0 w 35675"/>
                <a:gd name="connsiteY3" fmla="*/ 4825 h 9796"/>
                <a:gd name="connsiteX4" fmla="*/ 0 w 35675"/>
                <a:gd name="connsiteY4" fmla="*/ 4825 h 9796"/>
                <a:gd name="connsiteX5" fmla="*/ 4971 w 35675"/>
                <a:gd name="connsiteY5" fmla="*/ 0 h 9796"/>
                <a:gd name="connsiteX6" fmla="*/ 30704 w 35675"/>
                <a:gd name="connsiteY6" fmla="*/ 0 h 9796"/>
                <a:gd name="connsiteX7" fmla="*/ 35675 w 35675"/>
                <a:gd name="connsiteY7" fmla="*/ 4825 h 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75" h="9796">
                  <a:moveTo>
                    <a:pt x="35675" y="4825"/>
                  </a:moveTo>
                  <a:cubicBezTo>
                    <a:pt x="35675" y="7574"/>
                    <a:pt x="33450" y="9796"/>
                    <a:pt x="30704" y="9796"/>
                  </a:cubicBezTo>
                  <a:lnTo>
                    <a:pt x="4971" y="9796"/>
                  </a:lnTo>
                  <a:cubicBezTo>
                    <a:pt x="2225" y="9796"/>
                    <a:pt x="0" y="7574"/>
                    <a:pt x="0" y="4825"/>
                  </a:cubicBezTo>
                  <a:lnTo>
                    <a:pt x="0" y="4825"/>
                  </a:lnTo>
                  <a:cubicBezTo>
                    <a:pt x="79" y="2135"/>
                    <a:pt x="2282" y="0"/>
                    <a:pt x="4971" y="0"/>
                  </a:cubicBezTo>
                  <a:lnTo>
                    <a:pt x="30704" y="0"/>
                  </a:lnTo>
                  <a:cubicBezTo>
                    <a:pt x="33393" y="0"/>
                    <a:pt x="35596" y="2135"/>
                    <a:pt x="35675" y="4825"/>
                  </a:cubicBezTo>
                  <a:close/>
                </a:path>
              </a:pathLst>
            </a:custGeom>
            <a:solidFill>
              <a:srgbClr val="0BA157"/>
            </a:solidFill>
            <a:ln w="14598" cap="flat">
              <a:noFill/>
              <a:prstDash val="solid"/>
              <a:miter/>
            </a:ln>
          </p:spPr>
          <p:txBody>
            <a:bodyPr rtlCol="0" anchor="ctr"/>
            <a:lstStyle/>
            <a:p>
              <a:endParaRPr lang="fr-FR" sz="1350"/>
            </a:p>
          </p:txBody>
        </p:sp>
        <p:sp>
          <p:nvSpPr>
            <p:cNvPr id="321" name="Forme libre : forme 320">
              <a:extLst>
                <a:ext uri="{FF2B5EF4-FFF2-40B4-BE49-F238E27FC236}">
                  <a16:creationId xmlns:a16="http://schemas.microsoft.com/office/drawing/2014/main" id="{15642D2C-E14D-42C0-A4A2-CECEDE3482EB}"/>
                </a:ext>
              </a:extLst>
            </p:cNvPr>
            <p:cNvSpPr/>
            <p:nvPr/>
          </p:nvSpPr>
          <p:spPr>
            <a:xfrm>
              <a:off x="6997927" y="3760313"/>
              <a:ext cx="1169" cy="3655"/>
            </a:xfrm>
            <a:custGeom>
              <a:avLst/>
              <a:gdLst>
                <a:gd name="connsiteX0" fmla="*/ 1170 w 1169"/>
                <a:gd name="connsiteY0" fmla="*/ 0 h 3655"/>
                <a:gd name="connsiteX1" fmla="*/ 1170 w 1169"/>
                <a:gd name="connsiteY1" fmla="*/ 3655 h 3655"/>
                <a:gd name="connsiteX2" fmla="*/ 0 w 1169"/>
                <a:gd name="connsiteY2" fmla="*/ 3655 h 3655"/>
                <a:gd name="connsiteX3" fmla="*/ 1170 w 1169"/>
                <a:gd name="connsiteY3" fmla="*/ 0 h 3655"/>
              </a:gdLst>
              <a:ahLst/>
              <a:cxnLst>
                <a:cxn ang="0">
                  <a:pos x="connsiteX0" y="connsiteY0"/>
                </a:cxn>
                <a:cxn ang="0">
                  <a:pos x="connsiteX1" y="connsiteY1"/>
                </a:cxn>
                <a:cxn ang="0">
                  <a:pos x="connsiteX2" y="connsiteY2"/>
                </a:cxn>
                <a:cxn ang="0">
                  <a:pos x="connsiteX3" y="connsiteY3"/>
                </a:cxn>
              </a:cxnLst>
              <a:rect l="l" t="t" r="r" b="b"/>
              <a:pathLst>
                <a:path w="1169" h="3655">
                  <a:moveTo>
                    <a:pt x="1170" y="0"/>
                  </a:moveTo>
                  <a:lnTo>
                    <a:pt x="1170" y="3655"/>
                  </a:lnTo>
                  <a:lnTo>
                    <a:pt x="0" y="3655"/>
                  </a:lnTo>
                  <a:lnTo>
                    <a:pt x="1170" y="0"/>
                  </a:lnTo>
                  <a:close/>
                </a:path>
              </a:pathLst>
            </a:custGeom>
            <a:noFill/>
            <a:ln w="14598" cap="flat">
              <a:noFill/>
              <a:prstDash val="solid"/>
              <a:miter/>
            </a:ln>
          </p:spPr>
          <p:txBody>
            <a:bodyPr rtlCol="0" anchor="ctr"/>
            <a:lstStyle/>
            <a:p>
              <a:endParaRPr lang="fr-FR" sz="1350"/>
            </a:p>
          </p:txBody>
        </p:sp>
        <p:sp>
          <p:nvSpPr>
            <p:cNvPr id="322" name="Forme libre : forme 321">
              <a:extLst>
                <a:ext uri="{FF2B5EF4-FFF2-40B4-BE49-F238E27FC236}">
                  <a16:creationId xmlns:a16="http://schemas.microsoft.com/office/drawing/2014/main" id="{09AF8F97-2CAE-4833-9688-D1D2FCA5E2E7}"/>
                </a:ext>
              </a:extLst>
            </p:cNvPr>
            <p:cNvSpPr/>
            <p:nvPr/>
          </p:nvSpPr>
          <p:spPr>
            <a:xfrm>
              <a:off x="6816771" y="3569508"/>
              <a:ext cx="236130" cy="445916"/>
            </a:xfrm>
            <a:custGeom>
              <a:avLst/>
              <a:gdLst>
                <a:gd name="connsiteX0" fmla="*/ 145772 w 236130"/>
                <a:gd name="connsiteY0" fmla="*/ 0 h 445916"/>
                <a:gd name="connsiteX1" fmla="*/ 108050 w 236130"/>
                <a:gd name="connsiteY1" fmla="*/ 21785 h 445916"/>
                <a:gd name="connsiteX2" fmla="*/ 102055 w 236130"/>
                <a:gd name="connsiteY2" fmla="*/ 7164 h 445916"/>
                <a:gd name="connsiteX3" fmla="*/ 14329 w 236130"/>
                <a:gd name="connsiteY3" fmla="*/ 121209 h 445916"/>
                <a:gd name="connsiteX4" fmla="*/ 28950 w 236130"/>
                <a:gd name="connsiteY4" fmla="*/ 143579 h 445916"/>
                <a:gd name="connsiteX5" fmla="*/ 97669 w 236130"/>
                <a:gd name="connsiteY5" fmla="*/ 96645 h 445916"/>
                <a:gd name="connsiteX6" fmla="*/ 98692 w 236130"/>
                <a:gd name="connsiteY6" fmla="*/ 225895 h 445916"/>
                <a:gd name="connsiteX7" fmla="*/ 36553 w 236130"/>
                <a:gd name="connsiteY7" fmla="*/ 406319 h 445916"/>
                <a:gd name="connsiteX8" fmla="*/ 0 w 236130"/>
                <a:gd name="connsiteY8" fmla="*/ 413484 h 445916"/>
                <a:gd name="connsiteX9" fmla="*/ 49565 w 236130"/>
                <a:gd name="connsiteY9" fmla="*/ 432491 h 445916"/>
                <a:gd name="connsiteX10" fmla="*/ 122671 w 236130"/>
                <a:gd name="connsiteY10" fmla="*/ 286281 h 445916"/>
                <a:gd name="connsiteX11" fmla="*/ 207765 w 236130"/>
                <a:gd name="connsiteY11" fmla="*/ 422695 h 445916"/>
                <a:gd name="connsiteX12" fmla="*/ 201186 w 236130"/>
                <a:gd name="connsiteY12" fmla="*/ 430883 h 445916"/>
                <a:gd name="connsiteX13" fmla="*/ 191390 w 236130"/>
                <a:gd name="connsiteY13" fmla="*/ 445504 h 445916"/>
                <a:gd name="connsiteX14" fmla="*/ 236130 w 236130"/>
                <a:gd name="connsiteY14" fmla="*/ 425912 h 445916"/>
                <a:gd name="connsiteX15" fmla="*/ 178377 w 236130"/>
                <a:gd name="connsiteY15" fmla="*/ 299878 h 445916"/>
                <a:gd name="connsiteX16" fmla="*/ 163171 w 236130"/>
                <a:gd name="connsiteY16" fmla="*/ 225018 h 445916"/>
                <a:gd name="connsiteX17" fmla="*/ 179547 w 236130"/>
                <a:gd name="connsiteY17" fmla="*/ 182471 h 445916"/>
                <a:gd name="connsiteX18" fmla="*/ 174576 w 236130"/>
                <a:gd name="connsiteY18" fmla="*/ 77784 h 44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130" h="445916">
                  <a:moveTo>
                    <a:pt x="145772" y="0"/>
                  </a:moveTo>
                  <a:lnTo>
                    <a:pt x="108050" y="21785"/>
                  </a:lnTo>
                  <a:lnTo>
                    <a:pt x="102055" y="7164"/>
                  </a:lnTo>
                  <a:cubicBezTo>
                    <a:pt x="102055" y="7164"/>
                    <a:pt x="84656" y="98254"/>
                    <a:pt x="14329" y="121209"/>
                  </a:cubicBezTo>
                  <a:lnTo>
                    <a:pt x="28950" y="143579"/>
                  </a:lnTo>
                  <a:cubicBezTo>
                    <a:pt x="54953" y="133037"/>
                    <a:pt x="78388" y="117027"/>
                    <a:pt x="97669" y="96645"/>
                  </a:cubicBezTo>
                  <a:cubicBezTo>
                    <a:pt x="97669" y="96645"/>
                    <a:pt x="100447" y="217269"/>
                    <a:pt x="98692" y="225895"/>
                  </a:cubicBezTo>
                  <a:cubicBezTo>
                    <a:pt x="96938" y="234522"/>
                    <a:pt x="54098" y="363334"/>
                    <a:pt x="36553" y="406319"/>
                  </a:cubicBezTo>
                  <a:cubicBezTo>
                    <a:pt x="23904" y="404287"/>
                    <a:pt x="10947" y="406831"/>
                    <a:pt x="0" y="413484"/>
                  </a:cubicBezTo>
                  <a:cubicBezTo>
                    <a:pt x="15918" y="421291"/>
                    <a:pt x="32507" y="427652"/>
                    <a:pt x="49565" y="432491"/>
                  </a:cubicBezTo>
                  <a:cubicBezTo>
                    <a:pt x="58338" y="432491"/>
                    <a:pt x="122671" y="286281"/>
                    <a:pt x="122671" y="286281"/>
                  </a:cubicBezTo>
                  <a:lnTo>
                    <a:pt x="207765" y="422695"/>
                  </a:lnTo>
                  <a:cubicBezTo>
                    <a:pt x="207765" y="422695"/>
                    <a:pt x="209959" y="429275"/>
                    <a:pt x="201186" y="430883"/>
                  </a:cubicBezTo>
                  <a:cubicBezTo>
                    <a:pt x="192413" y="432491"/>
                    <a:pt x="187588" y="435269"/>
                    <a:pt x="191390" y="445504"/>
                  </a:cubicBezTo>
                  <a:cubicBezTo>
                    <a:pt x="191390" y="445504"/>
                    <a:pt x="224141" y="450475"/>
                    <a:pt x="236130" y="425912"/>
                  </a:cubicBezTo>
                  <a:cubicBezTo>
                    <a:pt x="236130" y="425912"/>
                    <a:pt x="183787" y="328828"/>
                    <a:pt x="178377" y="299878"/>
                  </a:cubicBezTo>
                  <a:cubicBezTo>
                    <a:pt x="172967" y="270928"/>
                    <a:pt x="163171" y="225018"/>
                    <a:pt x="163171" y="225018"/>
                  </a:cubicBezTo>
                  <a:cubicBezTo>
                    <a:pt x="173026" y="212941"/>
                    <a:pt x="178763" y="198042"/>
                    <a:pt x="179547" y="182471"/>
                  </a:cubicBezTo>
                  <a:cubicBezTo>
                    <a:pt x="178523" y="160686"/>
                    <a:pt x="174576" y="77784"/>
                    <a:pt x="174576" y="77784"/>
                  </a:cubicBezTo>
                </a:path>
              </a:pathLst>
            </a:custGeom>
            <a:noFill/>
            <a:ln w="14598" cap="rnd">
              <a:solidFill>
                <a:srgbClr val="0BA157"/>
              </a:solidFill>
              <a:prstDash val="solid"/>
              <a:round/>
            </a:ln>
          </p:spPr>
          <p:txBody>
            <a:bodyPr rtlCol="0" anchor="ctr"/>
            <a:lstStyle/>
            <a:p>
              <a:endParaRPr lang="fr-FR" sz="1350"/>
            </a:p>
          </p:txBody>
        </p:sp>
        <p:sp>
          <p:nvSpPr>
            <p:cNvPr id="323" name="Forme libre : forme 322">
              <a:extLst>
                <a:ext uri="{FF2B5EF4-FFF2-40B4-BE49-F238E27FC236}">
                  <a16:creationId xmlns:a16="http://schemas.microsoft.com/office/drawing/2014/main" id="{C8675245-4B8E-45A5-A5B0-93D6E11AE8DF}"/>
                </a:ext>
              </a:extLst>
            </p:cNvPr>
            <p:cNvSpPr/>
            <p:nvPr/>
          </p:nvSpPr>
          <p:spPr>
            <a:xfrm>
              <a:off x="6831539" y="3691155"/>
              <a:ext cx="15352" cy="24563"/>
            </a:xfrm>
            <a:custGeom>
              <a:avLst/>
              <a:gdLst>
                <a:gd name="connsiteX0" fmla="*/ 0 w 15352"/>
                <a:gd name="connsiteY0" fmla="*/ 0 h 24563"/>
                <a:gd name="connsiteX1" fmla="*/ 3801 w 15352"/>
                <a:gd name="connsiteY1" fmla="*/ 24564 h 24563"/>
                <a:gd name="connsiteX2" fmla="*/ 15352 w 15352"/>
                <a:gd name="connsiteY2" fmla="*/ 22370 h 24563"/>
                <a:gd name="connsiteX3" fmla="*/ 0 w 15352"/>
                <a:gd name="connsiteY3" fmla="*/ 0 h 24563"/>
              </a:gdLst>
              <a:ahLst/>
              <a:cxnLst>
                <a:cxn ang="0">
                  <a:pos x="connsiteX0" y="connsiteY0"/>
                </a:cxn>
                <a:cxn ang="0">
                  <a:pos x="connsiteX1" y="connsiteY1"/>
                </a:cxn>
                <a:cxn ang="0">
                  <a:pos x="connsiteX2" y="connsiteY2"/>
                </a:cxn>
                <a:cxn ang="0">
                  <a:pos x="connsiteX3" y="connsiteY3"/>
                </a:cxn>
              </a:cxnLst>
              <a:rect l="l" t="t" r="r" b="b"/>
              <a:pathLst>
                <a:path w="15352" h="24563">
                  <a:moveTo>
                    <a:pt x="0" y="0"/>
                  </a:moveTo>
                  <a:lnTo>
                    <a:pt x="3801" y="24564"/>
                  </a:lnTo>
                  <a:lnTo>
                    <a:pt x="15352" y="22370"/>
                  </a:lnTo>
                  <a:lnTo>
                    <a:pt x="0" y="0"/>
                  </a:lnTo>
                  <a:close/>
                </a:path>
              </a:pathLst>
            </a:custGeom>
            <a:noFill/>
            <a:ln w="14598" cap="rnd">
              <a:solidFill>
                <a:srgbClr val="0BA157"/>
              </a:solidFill>
              <a:prstDash val="solid"/>
              <a:round/>
            </a:ln>
          </p:spPr>
          <p:txBody>
            <a:bodyPr rtlCol="0" anchor="ctr"/>
            <a:lstStyle/>
            <a:p>
              <a:endParaRPr lang="fr-FR" sz="1350"/>
            </a:p>
          </p:txBody>
        </p:sp>
        <p:sp>
          <p:nvSpPr>
            <p:cNvPr id="324" name="Forme libre : forme 323">
              <a:extLst>
                <a:ext uri="{FF2B5EF4-FFF2-40B4-BE49-F238E27FC236}">
                  <a16:creationId xmlns:a16="http://schemas.microsoft.com/office/drawing/2014/main" id="{5AD7118D-EC09-4AAD-BE58-B42C996B7B68}"/>
                </a:ext>
              </a:extLst>
            </p:cNvPr>
            <p:cNvSpPr/>
            <p:nvPr/>
          </p:nvSpPr>
          <p:spPr>
            <a:xfrm>
              <a:off x="6918827" y="3569508"/>
              <a:ext cx="43716" cy="21785"/>
            </a:xfrm>
            <a:custGeom>
              <a:avLst/>
              <a:gdLst>
                <a:gd name="connsiteX0" fmla="*/ 0 w 43716"/>
                <a:gd name="connsiteY0" fmla="*/ 7603 h 21785"/>
                <a:gd name="connsiteX1" fmla="*/ 43717 w 43716"/>
                <a:gd name="connsiteY1" fmla="*/ 0 h 21785"/>
                <a:gd name="connsiteX2" fmla="*/ 5995 w 43716"/>
                <a:gd name="connsiteY2" fmla="*/ 21785 h 21785"/>
                <a:gd name="connsiteX3" fmla="*/ 0 w 43716"/>
                <a:gd name="connsiteY3" fmla="*/ 7603 h 21785"/>
              </a:gdLst>
              <a:ahLst/>
              <a:cxnLst>
                <a:cxn ang="0">
                  <a:pos x="connsiteX0" y="connsiteY0"/>
                </a:cxn>
                <a:cxn ang="0">
                  <a:pos x="connsiteX1" y="connsiteY1"/>
                </a:cxn>
                <a:cxn ang="0">
                  <a:pos x="connsiteX2" y="connsiteY2"/>
                </a:cxn>
                <a:cxn ang="0">
                  <a:pos x="connsiteX3" y="connsiteY3"/>
                </a:cxn>
              </a:cxnLst>
              <a:rect l="l" t="t" r="r" b="b"/>
              <a:pathLst>
                <a:path w="43716" h="21785">
                  <a:moveTo>
                    <a:pt x="0" y="7603"/>
                  </a:moveTo>
                  <a:lnTo>
                    <a:pt x="43717" y="0"/>
                  </a:lnTo>
                  <a:lnTo>
                    <a:pt x="5995" y="21785"/>
                  </a:lnTo>
                  <a:lnTo>
                    <a:pt x="0" y="7603"/>
                  </a:lnTo>
                  <a:close/>
                </a:path>
              </a:pathLst>
            </a:custGeom>
            <a:noFill/>
            <a:ln w="14598" cap="rnd">
              <a:solidFill>
                <a:srgbClr val="0BA157"/>
              </a:solidFill>
              <a:prstDash val="solid"/>
              <a:round/>
            </a:ln>
          </p:spPr>
          <p:txBody>
            <a:bodyPr rtlCol="0" anchor="ctr"/>
            <a:lstStyle/>
            <a:p>
              <a:endParaRPr lang="fr-FR" sz="1350"/>
            </a:p>
          </p:txBody>
        </p:sp>
        <p:sp>
          <p:nvSpPr>
            <p:cNvPr id="325" name="Forme libre : forme 324">
              <a:extLst>
                <a:ext uri="{FF2B5EF4-FFF2-40B4-BE49-F238E27FC236}">
                  <a16:creationId xmlns:a16="http://schemas.microsoft.com/office/drawing/2014/main" id="{E7FCE940-488B-42E1-9E3D-D0F40DE7D9AA}"/>
                </a:ext>
              </a:extLst>
            </p:cNvPr>
            <p:cNvSpPr/>
            <p:nvPr/>
          </p:nvSpPr>
          <p:spPr>
            <a:xfrm>
              <a:off x="6790729" y="3692179"/>
              <a:ext cx="43880" cy="21270"/>
            </a:xfrm>
            <a:custGeom>
              <a:avLst/>
              <a:gdLst>
                <a:gd name="connsiteX0" fmla="*/ 40810 w 43880"/>
                <a:gd name="connsiteY0" fmla="*/ 0 h 21270"/>
                <a:gd name="connsiteX1" fmla="*/ 17 w 43880"/>
                <a:gd name="connsiteY1" fmla="*/ 18569 h 21270"/>
                <a:gd name="connsiteX2" fmla="*/ 43880 w 43880"/>
                <a:gd name="connsiteY2" fmla="*/ 19592 h 21270"/>
              </a:gdLst>
              <a:ahLst/>
              <a:cxnLst>
                <a:cxn ang="0">
                  <a:pos x="connsiteX0" y="connsiteY0"/>
                </a:cxn>
                <a:cxn ang="0">
                  <a:pos x="connsiteX1" y="connsiteY1"/>
                </a:cxn>
                <a:cxn ang="0">
                  <a:pos x="connsiteX2" y="connsiteY2"/>
                </a:cxn>
              </a:cxnLst>
              <a:rect l="l" t="t" r="r" b="b"/>
              <a:pathLst>
                <a:path w="43880" h="21270">
                  <a:moveTo>
                    <a:pt x="40810" y="0"/>
                  </a:moveTo>
                  <a:cubicBezTo>
                    <a:pt x="40810" y="0"/>
                    <a:pt x="1041" y="13159"/>
                    <a:pt x="17" y="18569"/>
                  </a:cubicBezTo>
                  <a:cubicBezTo>
                    <a:pt x="-1006" y="23979"/>
                    <a:pt x="43880" y="19592"/>
                    <a:pt x="43880" y="19592"/>
                  </a:cubicBezTo>
                  <a:close/>
                </a:path>
              </a:pathLst>
            </a:custGeom>
            <a:noFill/>
            <a:ln w="14598" cap="rnd">
              <a:solidFill>
                <a:srgbClr val="0BA157"/>
              </a:solidFill>
              <a:prstDash val="solid"/>
              <a:round/>
            </a:ln>
          </p:spPr>
          <p:txBody>
            <a:bodyPr rtlCol="0" anchor="ctr"/>
            <a:lstStyle/>
            <a:p>
              <a:endParaRPr lang="fr-FR" sz="1350"/>
            </a:p>
          </p:txBody>
        </p:sp>
        <p:sp>
          <p:nvSpPr>
            <p:cNvPr id="326" name="Forme libre : forme 325">
              <a:extLst>
                <a:ext uri="{FF2B5EF4-FFF2-40B4-BE49-F238E27FC236}">
                  <a16:creationId xmlns:a16="http://schemas.microsoft.com/office/drawing/2014/main" id="{5D435150-266C-4646-BBA0-D132694BD151}"/>
                </a:ext>
              </a:extLst>
            </p:cNvPr>
            <p:cNvSpPr/>
            <p:nvPr/>
          </p:nvSpPr>
          <p:spPr>
            <a:xfrm>
              <a:off x="6935056" y="3487045"/>
              <a:ext cx="14621" cy="1169"/>
            </a:xfrm>
            <a:custGeom>
              <a:avLst/>
              <a:gdLst>
                <a:gd name="connsiteX0" fmla="*/ 0 w 14621"/>
                <a:gd name="connsiteY0" fmla="*/ 1170 h 1169"/>
                <a:gd name="connsiteX1" fmla="*/ 0 w 14621"/>
                <a:gd name="connsiteY1" fmla="*/ 1170 h 1169"/>
                <a:gd name="connsiteX2" fmla="*/ 0 w 14621"/>
                <a:gd name="connsiteY2" fmla="*/ 0 h 1169"/>
              </a:gdLst>
              <a:ahLst/>
              <a:cxnLst>
                <a:cxn ang="0">
                  <a:pos x="connsiteX0" y="connsiteY0"/>
                </a:cxn>
                <a:cxn ang="0">
                  <a:pos x="connsiteX1" y="connsiteY1"/>
                </a:cxn>
                <a:cxn ang="0">
                  <a:pos x="connsiteX2" y="connsiteY2"/>
                </a:cxn>
              </a:cxnLst>
              <a:rect l="l" t="t" r="r" b="b"/>
              <a:pathLst>
                <a:path w="14621" h="1169">
                  <a:moveTo>
                    <a:pt x="0" y="1170"/>
                  </a:moveTo>
                  <a:lnTo>
                    <a:pt x="0" y="1170"/>
                  </a:lnTo>
                  <a:lnTo>
                    <a:pt x="0" y="0"/>
                  </a:lnTo>
                  <a:close/>
                </a:path>
              </a:pathLst>
            </a:custGeom>
            <a:noFill/>
            <a:ln w="14598" cap="rnd">
              <a:solidFill>
                <a:srgbClr val="0BA157"/>
              </a:solidFill>
              <a:prstDash val="solid"/>
              <a:round/>
            </a:ln>
          </p:spPr>
          <p:txBody>
            <a:bodyPr rtlCol="0" anchor="ctr"/>
            <a:lstStyle/>
            <a:p>
              <a:endParaRPr lang="fr-FR" sz="1350"/>
            </a:p>
          </p:txBody>
        </p:sp>
        <p:sp>
          <p:nvSpPr>
            <p:cNvPr id="327" name="Forme libre : forme 326">
              <a:extLst>
                <a:ext uri="{FF2B5EF4-FFF2-40B4-BE49-F238E27FC236}">
                  <a16:creationId xmlns:a16="http://schemas.microsoft.com/office/drawing/2014/main" id="{9F683A43-62C9-49FE-A2F0-F0D2DE6AA6A4}"/>
                </a:ext>
              </a:extLst>
            </p:cNvPr>
            <p:cNvSpPr/>
            <p:nvPr/>
          </p:nvSpPr>
          <p:spPr>
            <a:xfrm>
              <a:off x="6908153" y="3487722"/>
              <a:ext cx="59609" cy="87488"/>
            </a:xfrm>
            <a:custGeom>
              <a:avLst/>
              <a:gdLst>
                <a:gd name="connsiteX0" fmla="*/ 56730 w 59609"/>
                <a:gd name="connsiteY0" fmla="*/ 9996 h 87488"/>
                <a:gd name="connsiteX1" fmla="*/ 27488 w 59609"/>
                <a:gd name="connsiteY1" fmla="*/ 493 h 87488"/>
                <a:gd name="connsiteX2" fmla="*/ 27488 w 59609"/>
                <a:gd name="connsiteY2" fmla="*/ 493 h 87488"/>
                <a:gd name="connsiteX3" fmla="*/ 7895 w 59609"/>
                <a:gd name="connsiteY3" fmla="*/ 493 h 87488"/>
                <a:gd name="connsiteX4" fmla="*/ 0 w 59609"/>
                <a:gd name="connsiteY4" fmla="*/ 8388 h 87488"/>
                <a:gd name="connsiteX5" fmla="*/ 0 w 59609"/>
                <a:gd name="connsiteY5" fmla="*/ 56930 h 87488"/>
                <a:gd name="connsiteX6" fmla="*/ 7895 w 59609"/>
                <a:gd name="connsiteY6" fmla="*/ 64825 h 87488"/>
                <a:gd name="connsiteX7" fmla="*/ 15060 w 59609"/>
                <a:gd name="connsiteY7" fmla="*/ 64825 h 87488"/>
                <a:gd name="connsiteX8" fmla="*/ 18276 w 59609"/>
                <a:gd name="connsiteY8" fmla="*/ 87488 h 87488"/>
                <a:gd name="connsiteX9" fmla="*/ 50589 w 59609"/>
                <a:gd name="connsiteY9" fmla="*/ 82225 h 87488"/>
                <a:gd name="connsiteX10" fmla="*/ 50589 w 59609"/>
                <a:gd name="connsiteY10" fmla="*/ 61317 h 87488"/>
                <a:gd name="connsiteX11" fmla="*/ 56730 w 59609"/>
                <a:gd name="connsiteY11" fmla="*/ 9996 h 8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09" h="87488">
                  <a:moveTo>
                    <a:pt x="56730" y="9996"/>
                  </a:moveTo>
                  <a:cubicBezTo>
                    <a:pt x="52490" y="-2724"/>
                    <a:pt x="28803" y="200"/>
                    <a:pt x="27488" y="493"/>
                  </a:cubicBezTo>
                  <a:lnTo>
                    <a:pt x="27488" y="493"/>
                  </a:lnTo>
                  <a:lnTo>
                    <a:pt x="7895" y="493"/>
                  </a:lnTo>
                  <a:cubicBezTo>
                    <a:pt x="3535" y="493"/>
                    <a:pt x="0" y="4031"/>
                    <a:pt x="0" y="8388"/>
                  </a:cubicBezTo>
                  <a:lnTo>
                    <a:pt x="0" y="56930"/>
                  </a:lnTo>
                  <a:cubicBezTo>
                    <a:pt x="0" y="61287"/>
                    <a:pt x="3535" y="64825"/>
                    <a:pt x="7895" y="64825"/>
                  </a:cubicBezTo>
                  <a:lnTo>
                    <a:pt x="15060" y="64825"/>
                  </a:lnTo>
                  <a:lnTo>
                    <a:pt x="18276" y="87488"/>
                  </a:lnTo>
                  <a:lnTo>
                    <a:pt x="50589" y="82225"/>
                  </a:lnTo>
                  <a:lnTo>
                    <a:pt x="50589" y="61317"/>
                  </a:lnTo>
                  <a:cubicBezTo>
                    <a:pt x="59879" y="45877"/>
                    <a:pt x="62115" y="27191"/>
                    <a:pt x="56730" y="9996"/>
                  </a:cubicBezTo>
                  <a:close/>
                </a:path>
              </a:pathLst>
            </a:custGeom>
            <a:noFill/>
            <a:ln w="14598" cap="rnd">
              <a:solidFill>
                <a:srgbClr val="0BA157"/>
              </a:solidFill>
              <a:prstDash val="solid"/>
              <a:round/>
            </a:ln>
          </p:spPr>
          <p:txBody>
            <a:bodyPr rtlCol="0" anchor="ctr"/>
            <a:lstStyle/>
            <a:p>
              <a:endParaRPr lang="fr-FR" sz="1350"/>
            </a:p>
          </p:txBody>
        </p:sp>
        <p:sp>
          <p:nvSpPr>
            <p:cNvPr id="328" name="Forme libre : forme 327">
              <a:extLst>
                <a:ext uri="{FF2B5EF4-FFF2-40B4-BE49-F238E27FC236}">
                  <a16:creationId xmlns:a16="http://schemas.microsoft.com/office/drawing/2014/main" id="{0825D151-7113-44E0-86D3-7CDA5C3DC4B8}"/>
                </a:ext>
              </a:extLst>
            </p:cNvPr>
            <p:cNvSpPr/>
            <p:nvPr/>
          </p:nvSpPr>
          <p:spPr>
            <a:xfrm>
              <a:off x="6854640" y="3569508"/>
              <a:ext cx="139829" cy="142170"/>
            </a:xfrm>
            <a:custGeom>
              <a:avLst/>
              <a:gdLst>
                <a:gd name="connsiteX0" fmla="*/ 107903 w 139829"/>
                <a:gd name="connsiteY0" fmla="*/ 0 h 142170"/>
                <a:gd name="connsiteX1" fmla="*/ 133344 w 139829"/>
                <a:gd name="connsiteY1" fmla="*/ 85095 h 142170"/>
                <a:gd name="connsiteX2" fmla="*/ 7018 w 139829"/>
                <a:gd name="connsiteY2" fmla="*/ 141824 h 142170"/>
                <a:gd name="connsiteX3" fmla="*/ 0 w 139829"/>
                <a:gd name="connsiteY3" fmla="*/ 127203 h 142170"/>
              </a:gdLst>
              <a:ahLst/>
              <a:cxnLst>
                <a:cxn ang="0">
                  <a:pos x="connsiteX0" y="connsiteY0"/>
                </a:cxn>
                <a:cxn ang="0">
                  <a:pos x="connsiteX1" y="connsiteY1"/>
                </a:cxn>
                <a:cxn ang="0">
                  <a:pos x="connsiteX2" y="connsiteY2"/>
                </a:cxn>
                <a:cxn ang="0">
                  <a:pos x="connsiteX3" y="connsiteY3"/>
                </a:cxn>
              </a:cxnLst>
              <a:rect l="l" t="t" r="r" b="b"/>
              <a:pathLst>
                <a:path w="139829" h="142170">
                  <a:moveTo>
                    <a:pt x="107903" y="0"/>
                  </a:moveTo>
                  <a:cubicBezTo>
                    <a:pt x="119893" y="0"/>
                    <a:pt x="153960" y="64918"/>
                    <a:pt x="133344" y="85095"/>
                  </a:cubicBezTo>
                  <a:cubicBezTo>
                    <a:pt x="112728" y="105272"/>
                    <a:pt x="32459" y="146357"/>
                    <a:pt x="7018" y="141824"/>
                  </a:cubicBezTo>
                  <a:lnTo>
                    <a:pt x="0" y="127203"/>
                  </a:lnTo>
                </a:path>
              </a:pathLst>
            </a:custGeom>
            <a:noFill/>
            <a:ln w="14598" cap="flat">
              <a:solidFill>
                <a:srgbClr val="0BA157"/>
              </a:solidFill>
              <a:prstDash val="solid"/>
              <a:miter/>
            </a:ln>
          </p:spPr>
          <p:txBody>
            <a:bodyPr rtlCol="0" anchor="ctr"/>
            <a:lstStyle/>
            <a:p>
              <a:endParaRPr lang="fr-FR" sz="1350"/>
            </a:p>
          </p:txBody>
        </p:sp>
        <p:sp>
          <p:nvSpPr>
            <p:cNvPr id="329" name="Forme libre : forme 328">
              <a:extLst>
                <a:ext uri="{FF2B5EF4-FFF2-40B4-BE49-F238E27FC236}">
                  <a16:creationId xmlns:a16="http://schemas.microsoft.com/office/drawing/2014/main" id="{296BCD04-B7F0-4BA9-AAA4-9519B18D3BEF}"/>
                </a:ext>
              </a:extLst>
            </p:cNvPr>
            <p:cNvSpPr/>
            <p:nvPr/>
          </p:nvSpPr>
          <p:spPr>
            <a:xfrm>
              <a:off x="10049423" y="3575050"/>
              <a:ext cx="8464" cy="11545"/>
            </a:xfrm>
            <a:custGeom>
              <a:avLst/>
              <a:gdLst>
                <a:gd name="connsiteX0" fmla="*/ 4307 w 8464"/>
                <a:gd name="connsiteY0" fmla="*/ 160 h 11545"/>
                <a:gd name="connsiteX1" fmla="*/ 8401 w 8464"/>
                <a:gd name="connsiteY1" fmla="*/ 5716 h 11545"/>
                <a:gd name="connsiteX2" fmla="*/ 2845 w 8464"/>
                <a:gd name="connsiteY2" fmla="*/ 10980 h 11545"/>
                <a:gd name="connsiteX3" fmla="*/ 213 w 8464"/>
                <a:gd name="connsiteY3" fmla="*/ 5278 h 11545"/>
                <a:gd name="connsiteX4" fmla="*/ 4307 w 8464"/>
                <a:gd name="connsiteY4" fmla="*/ 160 h 11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 h="11545">
                  <a:moveTo>
                    <a:pt x="4307" y="160"/>
                  </a:moveTo>
                  <a:cubicBezTo>
                    <a:pt x="6939" y="-571"/>
                    <a:pt x="8840" y="1184"/>
                    <a:pt x="8401" y="5716"/>
                  </a:cubicBezTo>
                  <a:cubicBezTo>
                    <a:pt x="7962" y="10249"/>
                    <a:pt x="6647" y="12734"/>
                    <a:pt x="2845" y="10980"/>
                  </a:cubicBezTo>
                  <a:cubicBezTo>
                    <a:pt x="637" y="10044"/>
                    <a:pt x="-503" y="7573"/>
                    <a:pt x="213" y="5278"/>
                  </a:cubicBezTo>
                  <a:cubicBezTo>
                    <a:pt x="38" y="2763"/>
                    <a:pt x="1822" y="541"/>
                    <a:pt x="4307" y="160"/>
                  </a:cubicBezTo>
                  <a:close/>
                </a:path>
              </a:pathLst>
            </a:custGeom>
            <a:solidFill>
              <a:srgbClr val="0BA157"/>
            </a:solidFill>
            <a:ln w="14598" cap="flat">
              <a:noFill/>
              <a:prstDash val="solid"/>
              <a:miter/>
            </a:ln>
          </p:spPr>
          <p:txBody>
            <a:bodyPr rtlCol="0" anchor="ctr"/>
            <a:lstStyle/>
            <a:p>
              <a:endParaRPr lang="fr-FR" sz="1350"/>
            </a:p>
          </p:txBody>
        </p:sp>
        <p:sp>
          <p:nvSpPr>
            <p:cNvPr id="330" name="Forme libre : forme 329">
              <a:extLst>
                <a:ext uri="{FF2B5EF4-FFF2-40B4-BE49-F238E27FC236}">
                  <a16:creationId xmlns:a16="http://schemas.microsoft.com/office/drawing/2014/main" id="{98011B73-0076-4E63-ADCC-50BF15FFD0DB}"/>
                </a:ext>
              </a:extLst>
            </p:cNvPr>
            <p:cNvSpPr/>
            <p:nvPr/>
          </p:nvSpPr>
          <p:spPr>
            <a:xfrm>
              <a:off x="10042868" y="3559346"/>
              <a:ext cx="10883" cy="9818"/>
            </a:xfrm>
            <a:custGeom>
              <a:avLst/>
              <a:gdLst>
                <a:gd name="connsiteX0" fmla="*/ 7353 w 10883"/>
                <a:gd name="connsiteY0" fmla="*/ 1243 h 9818"/>
                <a:gd name="connsiteX1" fmla="*/ 8669 w 10883"/>
                <a:gd name="connsiteY1" fmla="*/ 8700 h 9818"/>
                <a:gd name="connsiteX2" fmla="*/ 2382 w 10883"/>
                <a:gd name="connsiteY2" fmla="*/ 8700 h 9818"/>
                <a:gd name="connsiteX3" fmla="*/ 335 w 10883"/>
                <a:gd name="connsiteY3" fmla="*/ 2559 h 9818"/>
                <a:gd name="connsiteX4" fmla="*/ 7353 w 10883"/>
                <a:gd name="connsiteY4" fmla="*/ 1243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 h="9818">
                  <a:moveTo>
                    <a:pt x="7353" y="1243"/>
                  </a:moveTo>
                  <a:cubicBezTo>
                    <a:pt x="11154" y="4021"/>
                    <a:pt x="12324" y="6507"/>
                    <a:pt x="8669" y="8700"/>
                  </a:cubicBezTo>
                  <a:cubicBezTo>
                    <a:pt x="6841" y="10191"/>
                    <a:pt x="4209" y="10191"/>
                    <a:pt x="2382" y="8700"/>
                  </a:cubicBezTo>
                  <a:cubicBezTo>
                    <a:pt x="320" y="7399"/>
                    <a:pt x="-528" y="4825"/>
                    <a:pt x="335" y="2559"/>
                  </a:cubicBezTo>
                  <a:cubicBezTo>
                    <a:pt x="1066" y="-73"/>
                    <a:pt x="3551" y="-950"/>
                    <a:pt x="7353" y="1243"/>
                  </a:cubicBezTo>
                  <a:close/>
                </a:path>
              </a:pathLst>
            </a:custGeom>
            <a:solidFill>
              <a:srgbClr val="0BA157"/>
            </a:solidFill>
            <a:ln w="14598" cap="flat">
              <a:noFill/>
              <a:prstDash val="solid"/>
              <a:miter/>
            </a:ln>
          </p:spPr>
          <p:txBody>
            <a:bodyPr rtlCol="0" anchor="ctr"/>
            <a:lstStyle/>
            <a:p>
              <a:endParaRPr lang="fr-FR" sz="1350"/>
            </a:p>
          </p:txBody>
        </p:sp>
        <p:sp>
          <p:nvSpPr>
            <p:cNvPr id="331" name="Forme libre : forme 330">
              <a:extLst>
                <a:ext uri="{FF2B5EF4-FFF2-40B4-BE49-F238E27FC236}">
                  <a16:creationId xmlns:a16="http://schemas.microsoft.com/office/drawing/2014/main" id="{308E2757-7689-481E-B656-A8DB2CDA743C}"/>
                </a:ext>
              </a:extLst>
            </p:cNvPr>
            <p:cNvSpPr/>
            <p:nvPr/>
          </p:nvSpPr>
          <p:spPr>
            <a:xfrm>
              <a:off x="10039951" y="3590024"/>
              <a:ext cx="10854" cy="9885"/>
            </a:xfrm>
            <a:custGeom>
              <a:avLst/>
              <a:gdLst>
                <a:gd name="connsiteX0" fmla="*/ 9393 w 10854"/>
                <a:gd name="connsiteY0" fmla="*/ 1270 h 9885"/>
                <a:gd name="connsiteX1" fmla="*/ 7492 w 10854"/>
                <a:gd name="connsiteY1" fmla="*/ 7995 h 9885"/>
                <a:gd name="connsiteX2" fmla="*/ 182 w 10854"/>
                <a:gd name="connsiteY2" fmla="*/ 6826 h 9885"/>
                <a:gd name="connsiteX3" fmla="*/ 2813 w 10854"/>
                <a:gd name="connsiteY3" fmla="*/ 1123 h 9885"/>
                <a:gd name="connsiteX4" fmla="*/ 9393 w 10854"/>
                <a:gd name="connsiteY4" fmla="*/ 1270 h 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 h="9885">
                  <a:moveTo>
                    <a:pt x="9393" y="1270"/>
                  </a:moveTo>
                  <a:cubicBezTo>
                    <a:pt x="11586" y="3024"/>
                    <a:pt x="11586" y="5510"/>
                    <a:pt x="7492" y="7995"/>
                  </a:cubicBezTo>
                  <a:cubicBezTo>
                    <a:pt x="3398" y="10481"/>
                    <a:pt x="912" y="10919"/>
                    <a:pt x="182" y="6826"/>
                  </a:cubicBezTo>
                  <a:cubicBezTo>
                    <a:pt x="-462" y="4530"/>
                    <a:pt x="649" y="2118"/>
                    <a:pt x="2813" y="1123"/>
                  </a:cubicBezTo>
                  <a:cubicBezTo>
                    <a:pt x="4758" y="-427"/>
                    <a:pt x="7521" y="-368"/>
                    <a:pt x="9393" y="1270"/>
                  </a:cubicBezTo>
                  <a:close/>
                </a:path>
              </a:pathLst>
            </a:custGeom>
            <a:solidFill>
              <a:srgbClr val="0BA157"/>
            </a:solidFill>
            <a:ln w="14598" cap="flat">
              <a:noFill/>
              <a:prstDash val="solid"/>
              <a:miter/>
            </a:ln>
          </p:spPr>
          <p:txBody>
            <a:bodyPr rtlCol="0" anchor="ctr"/>
            <a:lstStyle/>
            <a:p>
              <a:endParaRPr lang="fr-FR" sz="1350"/>
            </a:p>
          </p:txBody>
        </p:sp>
        <p:sp>
          <p:nvSpPr>
            <p:cNvPr id="332" name="Forme libre : forme 331">
              <a:extLst>
                <a:ext uri="{FF2B5EF4-FFF2-40B4-BE49-F238E27FC236}">
                  <a16:creationId xmlns:a16="http://schemas.microsoft.com/office/drawing/2014/main" id="{C39CD71E-E5C0-45B8-898A-9D5243EF1E25}"/>
                </a:ext>
              </a:extLst>
            </p:cNvPr>
            <p:cNvSpPr/>
            <p:nvPr/>
          </p:nvSpPr>
          <p:spPr>
            <a:xfrm>
              <a:off x="10039255" y="3576818"/>
              <a:ext cx="3801" cy="3801"/>
            </a:xfrm>
            <a:custGeom>
              <a:avLst/>
              <a:gdLst>
                <a:gd name="connsiteX0" fmla="*/ 3802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2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2" y="1901"/>
                  </a:moveTo>
                  <a:cubicBezTo>
                    <a:pt x="3802" y="2951"/>
                    <a:pt x="2951" y="3802"/>
                    <a:pt x="1901" y="3802"/>
                  </a:cubicBezTo>
                  <a:cubicBezTo>
                    <a:pt x="851" y="3802"/>
                    <a:pt x="0" y="2951"/>
                    <a:pt x="0" y="1901"/>
                  </a:cubicBezTo>
                  <a:cubicBezTo>
                    <a:pt x="0" y="851"/>
                    <a:pt x="851" y="0"/>
                    <a:pt x="1901" y="0"/>
                  </a:cubicBezTo>
                  <a:cubicBezTo>
                    <a:pt x="2950" y="0"/>
                    <a:pt x="3802" y="851"/>
                    <a:pt x="3802" y="1901"/>
                  </a:cubicBezTo>
                  <a:close/>
                </a:path>
              </a:pathLst>
            </a:custGeom>
            <a:solidFill>
              <a:srgbClr val="0BA157"/>
            </a:solidFill>
            <a:ln w="14598" cap="flat">
              <a:noFill/>
              <a:prstDash val="solid"/>
              <a:miter/>
            </a:ln>
          </p:spPr>
          <p:txBody>
            <a:bodyPr rtlCol="0" anchor="ctr"/>
            <a:lstStyle/>
            <a:p>
              <a:endParaRPr lang="fr-FR" sz="1350"/>
            </a:p>
          </p:txBody>
        </p:sp>
        <p:sp>
          <p:nvSpPr>
            <p:cNvPr id="333" name="Forme libre : forme 332">
              <a:extLst>
                <a:ext uri="{FF2B5EF4-FFF2-40B4-BE49-F238E27FC236}">
                  <a16:creationId xmlns:a16="http://schemas.microsoft.com/office/drawing/2014/main" id="{571633B6-3246-4560-B74A-4297DC533FD1}"/>
                </a:ext>
              </a:extLst>
            </p:cNvPr>
            <p:cNvSpPr/>
            <p:nvPr/>
          </p:nvSpPr>
          <p:spPr>
            <a:xfrm>
              <a:off x="10025980" y="3555163"/>
              <a:ext cx="11401" cy="8557"/>
            </a:xfrm>
            <a:custGeom>
              <a:avLst/>
              <a:gdLst>
                <a:gd name="connsiteX0" fmla="*/ 4795 w 11401"/>
                <a:gd name="connsiteY0" fmla="*/ 309 h 8557"/>
                <a:gd name="connsiteX1" fmla="*/ 11228 w 11401"/>
                <a:gd name="connsiteY1" fmla="*/ 4403 h 8557"/>
                <a:gd name="connsiteX2" fmla="*/ 6403 w 11401"/>
                <a:gd name="connsiteY2" fmla="*/ 8351 h 8557"/>
                <a:gd name="connsiteX3" fmla="*/ 555 w 11401"/>
                <a:gd name="connsiteY3" fmla="*/ 5573 h 8557"/>
                <a:gd name="connsiteX4" fmla="*/ 4795 w 11401"/>
                <a:gd name="connsiteY4" fmla="*/ 309 h 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 h="8557">
                  <a:moveTo>
                    <a:pt x="4795" y="309"/>
                  </a:moveTo>
                  <a:cubicBezTo>
                    <a:pt x="9620" y="-568"/>
                    <a:pt x="12105" y="309"/>
                    <a:pt x="11228" y="4403"/>
                  </a:cubicBezTo>
                  <a:cubicBezTo>
                    <a:pt x="10351" y="8497"/>
                    <a:pt x="8304" y="8058"/>
                    <a:pt x="6403" y="8351"/>
                  </a:cubicBezTo>
                  <a:cubicBezTo>
                    <a:pt x="4035" y="9067"/>
                    <a:pt x="1505" y="7868"/>
                    <a:pt x="555" y="5573"/>
                  </a:cubicBezTo>
                  <a:cubicBezTo>
                    <a:pt x="-761" y="3233"/>
                    <a:pt x="116" y="1040"/>
                    <a:pt x="4795" y="309"/>
                  </a:cubicBezTo>
                  <a:close/>
                </a:path>
              </a:pathLst>
            </a:custGeom>
            <a:solidFill>
              <a:srgbClr val="0BA157"/>
            </a:solidFill>
            <a:ln w="14598" cap="flat">
              <a:noFill/>
              <a:prstDash val="solid"/>
              <a:miter/>
            </a:ln>
          </p:spPr>
          <p:txBody>
            <a:bodyPr rtlCol="0" anchor="ctr"/>
            <a:lstStyle/>
            <a:p>
              <a:endParaRPr lang="fr-FR" sz="1350"/>
            </a:p>
          </p:txBody>
        </p:sp>
        <p:sp>
          <p:nvSpPr>
            <p:cNvPr id="334" name="Forme libre : forme 333">
              <a:extLst>
                <a:ext uri="{FF2B5EF4-FFF2-40B4-BE49-F238E27FC236}">
                  <a16:creationId xmlns:a16="http://schemas.microsoft.com/office/drawing/2014/main" id="{AFE8FEEB-77A1-4BB7-81D5-42E8C721AC1C}"/>
                </a:ext>
              </a:extLst>
            </p:cNvPr>
            <p:cNvSpPr/>
            <p:nvPr/>
          </p:nvSpPr>
          <p:spPr>
            <a:xfrm>
              <a:off x="10034576" y="3582959"/>
              <a:ext cx="4093" cy="3947"/>
            </a:xfrm>
            <a:custGeom>
              <a:avLst/>
              <a:gdLst>
                <a:gd name="connsiteX0" fmla="*/ 2047 w 4093"/>
                <a:gd name="connsiteY0" fmla="*/ 0 h 3947"/>
                <a:gd name="connsiteX1" fmla="*/ 4094 w 4093"/>
                <a:gd name="connsiteY1" fmla="*/ 1901 h 3947"/>
                <a:gd name="connsiteX2" fmla="*/ 2047 w 4093"/>
                <a:gd name="connsiteY2" fmla="*/ 3948 h 3947"/>
                <a:gd name="connsiteX3" fmla="*/ 0 w 4093"/>
                <a:gd name="connsiteY3" fmla="*/ 1901 h 3947"/>
                <a:gd name="connsiteX4" fmla="*/ 2047 w 4093"/>
                <a:gd name="connsiteY4" fmla="*/ 0 h 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 h="3947">
                  <a:moveTo>
                    <a:pt x="2047" y="0"/>
                  </a:moveTo>
                  <a:cubicBezTo>
                    <a:pt x="3129" y="0"/>
                    <a:pt x="4021" y="834"/>
                    <a:pt x="4094" y="1901"/>
                  </a:cubicBezTo>
                  <a:cubicBezTo>
                    <a:pt x="4094" y="3027"/>
                    <a:pt x="3173" y="3948"/>
                    <a:pt x="2047" y="3948"/>
                  </a:cubicBezTo>
                  <a:cubicBezTo>
                    <a:pt x="921" y="3948"/>
                    <a:pt x="0" y="3027"/>
                    <a:pt x="0" y="1901"/>
                  </a:cubicBezTo>
                  <a:cubicBezTo>
                    <a:pt x="73" y="834"/>
                    <a:pt x="965" y="0"/>
                    <a:pt x="2047" y="0"/>
                  </a:cubicBezTo>
                  <a:close/>
                </a:path>
              </a:pathLst>
            </a:custGeom>
            <a:solidFill>
              <a:srgbClr val="0BA157"/>
            </a:solidFill>
            <a:ln w="14598" cap="flat">
              <a:noFill/>
              <a:prstDash val="solid"/>
              <a:miter/>
            </a:ln>
          </p:spPr>
          <p:txBody>
            <a:bodyPr rtlCol="0" anchor="ctr"/>
            <a:lstStyle/>
            <a:p>
              <a:endParaRPr lang="fr-FR" sz="1350"/>
            </a:p>
          </p:txBody>
        </p:sp>
        <p:sp>
          <p:nvSpPr>
            <p:cNvPr id="335" name="Forme libre : forme 334">
              <a:extLst>
                <a:ext uri="{FF2B5EF4-FFF2-40B4-BE49-F238E27FC236}">
                  <a16:creationId xmlns:a16="http://schemas.microsoft.com/office/drawing/2014/main" id="{51CE263D-F1C2-4E41-8856-7D306E0A2050}"/>
                </a:ext>
              </a:extLst>
            </p:cNvPr>
            <p:cNvSpPr/>
            <p:nvPr/>
          </p:nvSpPr>
          <p:spPr>
            <a:xfrm>
              <a:off x="10034576" y="357067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36" name="Forme libre : forme 335">
              <a:extLst>
                <a:ext uri="{FF2B5EF4-FFF2-40B4-BE49-F238E27FC236}">
                  <a16:creationId xmlns:a16="http://schemas.microsoft.com/office/drawing/2014/main" id="{B71E1041-EEDF-4719-9956-1C56CEA3F1C6}"/>
                </a:ext>
              </a:extLst>
            </p:cNvPr>
            <p:cNvSpPr/>
            <p:nvPr/>
          </p:nvSpPr>
          <p:spPr>
            <a:xfrm>
              <a:off x="10030336" y="3575210"/>
              <a:ext cx="8480" cy="8480"/>
            </a:xfrm>
            <a:custGeom>
              <a:avLst/>
              <a:gdLst>
                <a:gd name="connsiteX0" fmla="*/ 4240 w 8480"/>
                <a:gd name="connsiteY0" fmla="*/ 0 h 8480"/>
                <a:gd name="connsiteX1" fmla="*/ 8480 w 8480"/>
                <a:gd name="connsiteY1" fmla="*/ 4240 h 8480"/>
                <a:gd name="connsiteX2" fmla="*/ 4240 w 8480"/>
                <a:gd name="connsiteY2" fmla="*/ 8480 h 8480"/>
                <a:gd name="connsiteX3" fmla="*/ 0 w 8480"/>
                <a:gd name="connsiteY3" fmla="*/ 4240 h 8480"/>
                <a:gd name="connsiteX4" fmla="*/ 4240 w 8480"/>
                <a:gd name="connsiteY4" fmla="*/ 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4240" y="0"/>
                  </a:moveTo>
                  <a:cubicBezTo>
                    <a:pt x="6580" y="0"/>
                    <a:pt x="8480" y="1901"/>
                    <a:pt x="8480" y="4240"/>
                  </a:cubicBezTo>
                  <a:cubicBezTo>
                    <a:pt x="8480" y="6579"/>
                    <a:pt x="6580" y="8480"/>
                    <a:pt x="4240" y="8480"/>
                  </a:cubicBezTo>
                  <a:cubicBezTo>
                    <a:pt x="1901" y="8480"/>
                    <a:pt x="0" y="6579"/>
                    <a:pt x="0" y="4240"/>
                  </a:cubicBezTo>
                  <a:cubicBezTo>
                    <a:pt x="0" y="1901"/>
                    <a:pt x="1901" y="0"/>
                    <a:pt x="4240" y="0"/>
                  </a:cubicBezTo>
                  <a:close/>
                </a:path>
              </a:pathLst>
            </a:custGeom>
            <a:solidFill>
              <a:srgbClr val="0BA157"/>
            </a:solidFill>
            <a:ln w="14598" cap="flat">
              <a:noFill/>
              <a:prstDash val="solid"/>
              <a:miter/>
            </a:ln>
          </p:spPr>
          <p:txBody>
            <a:bodyPr rtlCol="0" anchor="ctr"/>
            <a:lstStyle/>
            <a:p>
              <a:endParaRPr lang="fr-FR" sz="1350"/>
            </a:p>
          </p:txBody>
        </p:sp>
        <p:sp>
          <p:nvSpPr>
            <p:cNvPr id="337" name="Forme libre : forme 336">
              <a:extLst>
                <a:ext uri="{FF2B5EF4-FFF2-40B4-BE49-F238E27FC236}">
                  <a16:creationId xmlns:a16="http://schemas.microsoft.com/office/drawing/2014/main" id="{D2B44D77-67DA-40CB-8EB6-A9D9CCAA92FA}"/>
                </a:ext>
              </a:extLst>
            </p:cNvPr>
            <p:cNvSpPr/>
            <p:nvPr/>
          </p:nvSpPr>
          <p:spPr>
            <a:xfrm>
              <a:off x="10022816" y="3592608"/>
              <a:ext cx="11327" cy="9120"/>
            </a:xfrm>
            <a:custGeom>
              <a:avLst/>
              <a:gdLst>
                <a:gd name="connsiteX0" fmla="*/ 11322 w 11327"/>
                <a:gd name="connsiteY0" fmla="*/ 5703 h 9120"/>
                <a:gd name="connsiteX1" fmla="*/ 5035 w 11327"/>
                <a:gd name="connsiteY1" fmla="*/ 8481 h 9120"/>
                <a:gd name="connsiteX2" fmla="*/ 1233 w 11327"/>
                <a:gd name="connsiteY2" fmla="*/ 1902 h 9120"/>
                <a:gd name="connsiteX3" fmla="*/ 7374 w 11327"/>
                <a:gd name="connsiteY3" fmla="*/ 586 h 9120"/>
                <a:gd name="connsiteX4" fmla="*/ 11322 w 11327"/>
                <a:gd name="connsiteY4" fmla="*/ 5703 h 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7" h="9120">
                  <a:moveTo>
                    <a:pt x="11322" y="5703"/>
                  </a:moveTo>
                  <a:cubicBezTo>
                    <a:pt x="11322" y="8481"/>
                    <a:pt x="9421" y="10090"/>
                    <a:pt x="5035" y="8481"/>
                  </a:cubicBezTo>
                  <a:cubicBezTo>
                    <a:pt x="649" y="6873"/>
                    <a:pt x="-1545" y="5265"/>
                    <a:pt x="1233" y="1902"/>
                  </a:cubicBezTo>
                  <a:cubicBezTo>
                    <a:pt x="2681" y="16"/>
                    <a:pt x="5283" y="-555"/>
                    <a:pt x="7374" y="586"/>
                  </a:cubicBezTo>
                  <a:cubicBezTo>
                    <a:pt x="9772" y="1083"/>
                    <a:pt x="11439" y="3261"/>
                    <a:pt x="11322" y="5703"/>
                  </a:cubicBezTo>
                  <a:close/>
                </a:path>
              </a:pathLst>
            </a:custGeom>
            <a:solidFill>
              <a:srgbClr val="0BA157"/>
            </a:solidFill>
            <a:ln w="14598" cap="flat">
              <a:noFill/>
              <a:prstDash val="solid"/>
              <a:miter/>
            </a:ln>
          </p:spPr>
          <p:txBody>
            <a:bodyPr rtlCol="0" anchor="ctr"/>
            <a:lstStyle/>
            <a:p>
              <a:endParaRPr lang="fr-FR" sz="1350"/>
            </a:p>
          </p:txBody>
        </p:sp>
        <p:sp>
          <p:nvSpPr>
            <p:cNvPr id="338" name="Forme libre : forme 337">
              <a:extLst>
                <a:ext uri="{FF2B5EF4-FFF2-40B4-BE49-F238E27FC236}">
                  <a16:creationId xmlns:a16="http://schemas.microsoft.com/office/drawing/2014/main" id="{B43FDF71-2B00-4B78-87E1-11C92CF98306}"/>
                </a:ext>
              </a:extLst>
            </p:cNvPr>
            <p:cNvSpPr/>
            <p:nvPr/>
          </p:nvSpPr>
          <p:spPr>
            <a:xfrm>
              <a:off x="10027412" y="3580766"/>
              <a:ext cx="3801" cy="3801"/>
            </a:xfrm>
            <a:custGeom>
              <a:avLst/>
              <a:gdLst>
                <a:gd name="connsiteX0" fmla="*/ 3802 w 3801"/>
                <a:gd name="connsiteY0" fmla="*/ 1901 h 3801"/>
                <a:gd name="connsiteX1" fmla="*/ 1901 w 3801"/>
                <a:gd name="connsiteY1" fmla="*/ 3801 h 3801"/>
                <a:gd name="connsiteX2" fmla="*/ 0 w 3801"/>
                <a:gd name="connsiteY2" fmla="*/ 1901 h 3801"/>
                <a:gd name="connsiteX3" fmla="*/ 1901 w 3801"/>
                <a:gd name="connsiteY3" fmla="*/ 0 h 3801"/>
                <a:gd name="connsiteX4" fmla="*/ 3802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2" y="1901"/>
                  </a:moveTo>
                  <a:cubicBezTo>
                    <a:pt x="3802" y="2950"/>
                    <a:pt x="2951" y="3801"/>
                    <a:pt x="1901" y="3801"/>
                  </a:cubicBezTo>
                  <a:cubicBezTo>
                    <a:pt x="851" y="3801"/>
                    <a:pt x="0" y="2951"/>
                    <a:pt x="0" y="1901"/>
                  </a:cubicBezTo>
                  <a:cubicBezTo>
                    <a:pt x="0" y="851"/>
                    <a:pt x="851" y="0"/>
                    <a:pt x="1901" y="0"/>
                  </a:cubicBezTo>
                  <a:cubicBezTo>
                    <a:pt x="2950" y="0"/>
                    <a:pt x="3802" y="851"/>
                    <a:pt x="3802" y="1901"/>
                  </a:cubicBezTo>
                  <a:close/>
                </a:path>
              </a:pathLst>
            </a:custGeom>
            <a:solidFill>
              <a:srgbClr val="0BA157"/>
            </a:solidFill>
            <a:ln w="14598" cap="flat">
              <a:noFill/>
              <a:prstDash val="solid"/>
              <a:miter/>
            </a:ln>
          </p:spPr>
          <p:txBody>
            <a:bodyPr rtlCol="0" anchor="ctr"/>
            <a:lstStyle/>
            <a:p>
              <a:endParaRPr lang="fr-FR" sz="1350"/>
            </a:p>
          </p:txBody>
        </p:sp>
        <p:sp>
          <p:nvSpPr>
            <p:cNvPr id="339" name="Forme libre : forme 338">
              <a:extLst>
                <a:ext uri="{FF2B5EF4-FFF2-40B4-BE49-F238E27FC236}">
                  <a16:creationId xmlns:a16="http://schemas.microsoft.com/office/drawing/2014/main" id="{CA8EEB98-702E-43B1-B271-694814AE4383}"/>
                </a:ext>
              </a:extLst>
            </p:cNvPr>
            <p:cNvSpPr/>
            <p:nvPr/>
          </p:nvSpPr>
          <p:spPr>
            <a:xfrm>
              <a:off x="10027266" y="3572871"/>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0"/>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40" name="Forme libre : forme 339">
              <a:extLst>
                <a:ext uri="{FF2B5EF4-FFF2-40B4-BE49-F238E27FC236}">
                  <a16:creationId xmlns:a16="http://schemas.microsoft.com/office/drawing/2014/main" id="{3C11B202-59FF-4E86-ABF6-F71FF2356F82}"/>
                </a:ext>
              </a:extLst>
            </p:cNvPr>
            <p:cNvSpPr/>
            <p:nvPr/>
          </p:nvSpPr>
          <p:spPr>
            <a:xfrm>
              <a:off x="10012486" y="3563070"/>
              <a:ext cx="10193" cy="10767"/>
            </a:xfrm>
            <a:custGeom>
              <a:avLst/>
              <a:gdLst>
                <a:gd name="connsiteX0" fmla="*/ 9370 w 10193"/>
                <a:gd name="connsiteY0" fmla="*/ 2344 h 10767"/>
                <a:gd name="connsiteX1" fmla="*/ 8492 w 10193"/>
                <a:gd name="connsiteY1" fmla="*/ 8485 h 10767"/>
                <a:gd name="connsiteX2" fmla="*/ 2205 w 10193"/>
                <a:gd name="connsiteY2" fmla="*/ 10239 h 10767"/>
                <a:gd name="connsiteX3" fmla="*/ 2205 w 10193"/>
                <a:gd name="connsiteY3" fmla="*/ 3367 h 10767"/>
                <a:gd name="connsiteX4" fmla="*/ 9370 w 10193"/>
                <a:gd name="connsiteY4" fmla="*/ 2344 h 1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3" h="10767">
                  <a:moveTo>
                    <a:pt x="9370" y="2344"/>
                  </a:moveTo>
                  <a:cubicBezTo>
                    <a:pt x="10744" y="4303"/>
                    <a:pt x="10364" y="6993"/>
                    <a:pt x="8492" y="8485"/>
                  </a:cubicBezTo>
                  <a:cubicBezTo>
                    <a:pt x="7176" y="10620"/>
                    <a:pt x="4442" y="11380"/>
                    <a:pt x="2205" y="10239"/>
                  </a:cubicBezTo>
                  <a:cubicBezTo>
                    <a:pt x="-280" y="9508"/>
                    <a:pt x="-1157" y="7023"/>
                    <a:pt x="2205" y="3367"/>
                  </a:cubicBezTo>
                  <a:cubicBezTo>
                    <a:pt x="5568" y="-288"/>
                    <a:pt x="7323" y="-1457"/>
                    <a:pt x="9370" y="2344"/>
                  </a:cubicBezTo>
                  <a:close/>
                </a:path>
              </a:pathLst>
            </a:custGeom>
            <a:solidFill>
              <a:srgbClr val="0BA157"/>
            </a:solidFill>
            <a:ln w="14598" cap="flat">
              <a:noFill/>
              <a:prstDash val="solid"/>
              <a:miter/>
            </a:ln>
          </p:spPr>
          <p:txBody>
            <a:bodyPr rtlCol="0" anchor="ctr"/>
            <a:lstStyle/>
            <a:p>
              <a:endParaRPr lang="fr-FR" sz="1350"/>
            </a:p>
          </p:txBody>
        </p:sp>
        <p:sp>
          <p:nvSpPr>
            <p:cNvPr id="341" name="Forme libre : forme 340">
              <a:extLst>
                <a:ext uri="{FF2B5EF4-FFF2-40B4-BE49-F238E27FC236}">
                  <a16:creationId xmlns:a16="http://schemas.microsoft.com/office/drawing/2014/main" id="{B62B99C7-2A06-4E30-8ED4-72CC1FC1F69F}"/>
                </a:ext>
              </a:extLst>
            </p:cNvPr>
            <p:cNvSpPr/>
            <p:nvPr/>
          </p:nvSpPr>
          <p:spPr>
            <a:xfrm>
              <a:off x="10011810" y="3580452"/>
              <a:ext cx="9065" cy="11280"/>
            </a:xfrm>
            <a:custGeom>
              <a:avLst/>
              <a:gdLst>
                <a:gd name="connsiteX0" fmla="*/ 8583 w 9065"/>
                <a:gd name="connsiteY0" fmla="*/ 4262 h 11280"/>
                <a:gd name="connsiteX1" fmla="*/ 6683 w 9065"/>
                <a:gd name="connsiteY1" fmla="*/ 10403 h 11280"/>
                <a:gd name="connsiteX2" fmla="*/ 688 w 9065"/>
                <a:gd name="connsiteY2" fmla="*/ 6894 h 11280"/>
                <a:gd name="connsiteX3" fmla="*/ 4051 w 9065"/>
                <a:gd name="connsiteY3" fmla="*/ 22 h 11280"/>
                <a:gd name="connsiteX4" fmla="*/ 8583 w 9065"/>
                <a:gd name="connsiteY4" fmla="*/ 4262 h 11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280">
                  <a:moveTo>
                    <a:pt x="8583" y="4262"/>
                  </a:moveTo>
                  <a:cubicBezTo>
                    <a:pt x="9680" y="6485"/>
                    <a:pt x="8847" y="9189"/>
                    <a:pt x="6683" y="10403"/>
                  </a:cubicBezTo>
                  <a:cubicBezTo>
                    <a:pt x="4490" y="12158"/>
                    <a:pt x="2004" y="11426"/>
                    <a:pt x="688" y="6894"/>
                  </a:cubicBezTo>
                  <a:cubicBezTo>
                    <a:pt x="-628" y="2361"/>
                    <a:pt x="-335" y="-270"/>
                    <a:pt x="4051" y="22"/>
                  </a:cubicBezTo>
                  <a:cubicBezTo>
                    <a:pt x="8437" y="315"/>
                    <a:pt x="7999" y="2508"/>
                    <a:pt x="8583" y="4262"/>
                  </a:cubicBezTo>
                  <a:close/>
                </a:path>
              </a:pathLst>
            </a:custGeom>
            <a:solidFill>
              <a:srgbClr val="0BA157"/>
            </a:solidFill>
            <a:ln w="14598" cap="flat">
              <a:noFill/>
              <a:prstDash val="solid"/>
              <a:miter/>
            </a:ln>
          </p:spPr>
          <p:txBody>
            <a:bodyPr rtlCol="0" anchor="ctr"/>
            <a:lstStyle/>
            <a:p>
              <a:endParaRPr lang="fr-FR" sz="1350"/>
            </a:p>
          </p:txBody>
        </p:sp>
        <p:sp>
          <p:nvSpPr>
            <p:cNvPr id="342" name="Forme libre : forme 341">
              <a:extLst>
                <a:ext uri="{FF2B5EF4-FFF2-40B4-BE49-F238E27FC236}">
                  <a16:creationId xmlns:a16="http://schemas.microsoft.com/office/drawing/2014/main" id="{8FDFFAAC-CED7-4F41-9B56-2CD0388B4E93}"/>
                </a:ext>
              </a:extLst>
            </p:cNvPr>
            <p:cNvSpPr/>
            <p:nvPr/>
          </p:nvSpPr>
          <p:spPr>
            <a:xfrm>
              <a:off x="9683153" y="3575050"/>
              <a:ext cx="8472" cy="11545"/>
            </a:xfrm>
            <a:custGeom>
              <a:avLst/>
              <a:gdLst>
                <a:gd name="connsiteX0" fmla="*/ 4173 w 8472"/>
                <a:gd name="connsiteY0" fmla="*/ 160 h 11545"/>
                <a:gd name="connsiteX1" fmla="*/ 8413 w 8472"/>
                <a:gd name="connsiteY1" fmla="*/ 5716 h 11545"/>
                <a:gd name="connsiteX2" fmla="*/ 2857 w 8472"/>
                <a:gd name="connsiteY2" fmla="*/ 10980 h 11545"/>
                <a:gd name="connsiteX3" fmla="*/ 883 w 8472"/>
                <a:gd name="connsiteY3" fmla="*/ 2734 h 11545"/>
                <a:gd name="connsiteX4" fmla="*/ 4173 w 8472"/>
                <a:gd name="connsiteY4" fmla="*/ 160 h 11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 h="11545">
                  <a:moveTo>
                    <a:pt x="4173" y="160"/>
                  </a:moveTo>
                  <a:cubicBezTo>
                    <a:pt x="6805" y="-571"/>
                    <a:pt x="8852" y="1184"/>
                    <a:pt x="8413" y="5716"/>
                  </a:cubicBezTo>
                  <a:cubicBezTo>
                    <a:pt x="7975" y="10249"/>
                    <a:pt x="6805" y="12734"/>
                    <a:pt x="2857" y="10980"/>
                  </a:cubicBezTo>
                  <a:cubicBezTo>
                    <a:pt x="35" y="9255"/>
                    <a:pt x="-842" y="5556"/>
                    <a:pt x="883" y="2734"/>
                  </a:cubicBezTo>
                  <a:cubicBezTo>
                    <a:pt x="1644" y="1505"/>
                    <a:pt x="2799" y="599"/>
                    <a:pt x="4173" y="160"/>
                  </a:cubicBezTo>
                  <a:close/>
                </a:path>
              </a:pathLst>
            </a:custGeom>
            <a:solidFill>
              <a:srgbClr val="0BA157"/>
            </a:solidFill>
            <a:ln w="14598" cap="flat">
              <a:noFill/>
              <a:prstDash val="solid"/>
              <a:miter/>
            </a:ln>
          </p:spPr>
          <p:txBody>
            <a:bodyPr rtlCol="0" anchor="ctr"/>
            <a:lstStyle/>
            <a:p>
              <a:endParaRPr lang="fr-FR" sz="1350"/>
            </a:p>
          </p:txBody>
        </p:sp>
        <p:sp>
          <p:nvSpPr>
            <p:cNvPr id="343" name="Forme libre : forme 342">
              <a:extLst>
                <a:ext uri="{FF2B5EF4-FFF2-40B4-BE49-F238E27FC236}">
                  <a16:creationId xmlns:a16="http://schemas.microsoft.com/office/drawing/2014/main" id="{05737E07-2602-42A8-A47F-DCACD8DE3368}"/>
                </a:ext>
              </a:extLst>
            </p:cNvPr>
            <p:cNvSpPr/>
            <p:nvPr/>
          </p:nvSpPr>
          <p:spPr>
            <a:xfrm>
              <a:off x="9676494" y="3559346"/>
              <a:ext cx="10945" cy="9862"/>
            </a:xfrm>
            <a:custGeom>
              <a:avLst/>
              <a:gdLst>
                <a:gd name="connsiteX0" fmla="*/ 7323 w 10945"/>
                <a:gd name="connsiteY0" fmla="*/ 1243 h 9862"/>
                <a:gd name="connsiteX1" fmla="*/ 8785 w 10945"/>
                <a:gd name="connsiteY1" fmla="*/ 8700 h 9862"/>
                <a:gd name="connsiteX2" fmla="*/ 2498 w 10945"/>
                <a:gd name="connsiteY2" fmla="*/ 8700 h 9862"/>
                <a:gd name="connsiteX3" fmla="*/ 305 w 10945"/>
                <a:gd name="connsiteY3" fmla="*/ 2559 h 9862"/>
                <a:gd name="connsiteX4" fmla="*/ 7323 w 10945"/>
                <a:gd name="connsiteY4" fmla="*/ 1243 h 9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5" h="9862">
                  <a:moveTo>
                    <a:pt x="7323" y="1243"/>
                  </a:moveTo>
                  <a:cubicBezTo>
                    <a:pt x="11125" y="4021"/>
                    <a:pt x="12441" y="6507"/>
                    <a:pt x="8785" y="8700"/>
                  </a:cubicBezTo>
                  <a:cubicBezTo>
                    <a:pt x="6972" y="10250"/>
                    <a:pt x="4311" y="10250"/>
                    <a:pt x="2498" y="8700"/>
                  </a:cubicBezTo>
                  <a:cubicBezTo>
                    <a:pt x="393" y="7442"/>
                    <a:pt x="-528" y="4869"/>
                    <a:pt x="305" y="2559"/>
                  </a:cubicBezTo>
                  <a:cubicBezTo>
                    <a:pt x="1182" y="-73"/>
                    <a:pt x="3522" y="-950"/>
                    <a:pt x="7323" y="1243"/>
                  </a:cubicBezTo>
                  <a:close/>
                </a:path>
              </a:pathLst>
            </a:custGeom>
            <a:solidFill>
              <a:srgbClr val="0BA157"/>
            </a:solidFill>
            <a:ln w="14598" cap="flat">
              <a:noFill/>
              <a:prstDash val="solid"/>
              <a:miter/>
            </a:ln>
          </p:spPr>
          <p:txBody>
            <a:bodyPr rtlCol="0" anchor="ctr"/>
            <a:lstStyle/>
            <a:p>
              <a:endParaRPr lang="fr-FR" sz="1350"/>
            </a:p>
          </p:txBody>
        </p:sp>
        <p:sp>
          <p:nvSpPr>
            <p:cNvPr id="344" name="Forme libre : forme 343">
              <a:extLst>
                <a:ext uri="{FF2B5EF4-FFF2-40B4-BE49-F238E27FC236}">
                  <a16:creationId xmlns:a16="http://schemas.microsoft.com/office/drawing/2014/main" id="{82A11553-D4C9-45EC-96BB-4D23A82615EC}"/>
                </a:ext>
              </a:extLst>
            </p:cNvPr>
            <p:cNvSpPr/>
            <p:nvPr/>
          </p:nvSpPr>
          <p:spPr>
            <a:xfrm>
              <a:off x="9672997" y="357681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45" name="Forme libre : forme 344">
              <a:extLst>
                <a:ext uri="{FF2B5EF4-FFF2-40B4-BE49-F238E27FC236}">
                  <a16:creationId xmlns:a16="http://schemas.microsoft.com/office/drawing/2014/main" id="{13337EE5-F71C-48B7-A503-73AEBBF712AB}"/>
                </a:ext>
              </a:extLst>
            </p:cNvPr>
            <p:cNvSpPr/>
            <p:nvPr/>
          </p:nvSpPr>
          <p:spPr>
            <a:xfrm>
              <a:off x="9659757" y="3555163"/>
              <a:ext cx="11367" cy="8525"/>
            </a:xfrm>
            <a:custGeom>
              <a:avLst/>
              <a:gdLst>
                <a:gd name="connsiteX0" fmla="*/ 4760 w 11367"/>
                <a:gd name="connsiteY0" fmla="*/ 309 h 8525"/>
                <a:gd name="connsiteX1" fmla="*/ 11193 w 11367"/>
                <a:gd name="connsiteY1" fmla="*/ 4403 h 8525"/>
                <a:gd name="connsiteX2" fmla="*/ 6222 w 11367"/>
                <a:gd name="connsiteY2" fmla="*/ 8351 h 8525"/>
                <a:gd name="connsiteX3" fmla="*/ 374 w 11367"/>
                <a:gd name="connsiteY3" fmla="*/ 5573 h 8525"/>
                <a:gd name="connsiteX4" fmla="*/ 4760 w 11367"/>
                <a:gd name="connsiteY4" fmla="*/ 309 h 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 h="8525">
                  <a:moveTo>
                    <a:pt x="4760" y="309"/>
                  </a:moveTo>
                  <a:cubicBezTo>
                    <a:pt x="9585" y="-568"/>
                    <a:pt x="12070" y="309"/>
                    <a:pt x="11193" y="4403"/>
                  </a:cubicBezTo>
                  <a:cubicBezTo>
                    <a:pt x="10316" y="8497"/>
                    <a:pt x="8269" y="8058"/>
                    <a:pt x="6222" y="8351"/>
                  </a:cubicBezTo>
                  <a:cubicBezTo>
                    <a:pt x="3853" y="8994"/>
                    <a:pt x="1368" y="7810"/>
                    <a:pt x="374" y="5573"/>
                  </a:cubicBezTo>
                  <a:cubicBezTo>
                    <a:pt x="-796" y="3233"/>
                    <a:pt x="812" y="1040"/>
                    <a:pt x="4760" y="309"/>
                  </a:cubicBezTo>
                  <a:close/>
                </a:path>
              </a:pathLst>
            </a:custGeom>
            <a:solidFill>
              <a:srgbClr val="0BA157"/>
            </a:solidFill>
            <a:ln w="14598" cap="flat">
              <a:noFill/>
              <a:prstDash val="solid"/>
              <a:miter/>
            </a:ln>
          </p:spPr>
          <p:txBody>
            <a:bodyPr rtlCol="0" anchor="ctr"/>
            <a:lstStyle/>
            <a:p>
              <a:endParaRPr lang="fr-FR" sz="1350"/>
            </a:p>
          </p:txBody>
        </p:sp>
        <p:sp>
          <p:nvSpPr>
            <p:cNvPr id="346" name="Forme libre : forme 345">
              <a:extLst>
                <a:ext uri="{FF2B5EF4-FFF2-40B4-BE49-F238E27FC236}">
                  <a16:creationId xmlns:a16="http://schemas.microsoft.com/office/drawing/2014/main" id="{18E7CBDA-0334-4332-829F-9531A3F807EC}"/>
                </a:ext>
              </a:extLst>
            </p:cNvPr>
            <p:cNvSpPr/>
            <p:nvPr/>
          </p:nvSpPr>
          <p:spPr>
            <a:xfrm>
              <a:off x="9668172" y="357067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47" name="Forme libre : forme 346">
              <a:extLst>
                <a:ext uri="{FF2B5EF4-FFF2-40B4-BE49-F238E27FC236}">
                  <a16:creationId xmlns:a16="http://schemas.microsoft.com/office/drawing/2014/main" id="{8CDCF963-F297-4432-9274-45B5A4F02DDF}"/>
                </a:ext>
              </a:extLst>
            </p:cNvPr>
            <p:cNvSpPr/>
            <p:nvPr/>
          </p:nvSpPr>
          <p:spPr>
            <a:xfrm>
              <a:off x="9664079" y="3575210"/>
              <a:ext cx="8480" cy="8480"/>
            </a:xfrm>
            <a:custGeom>
              <a:avLst/>
              <a:gdLst>
                <a:gd name="connsiteX0" fmla="*/ 4240 w 8480"/>
                <a:gd name="connsiteY0" fmla="*/ 0 h 8480"/>
                <a:gd name="connsiteX1" fmla="*/ 8480 w 8480"/>
                <a:gd name="connsiteY1" fmla="*/ 4240 h 8480"/>
                <a:gd name="connsiteX2" fmla="*/ 4240 w 8480"/>
                <a:gd name="connsiteY2" fmla="*/ 8480 h 8480"/>
                <a:gd name="connsiteX3" fmla="*/ 0 w 8480"/>
                <a:gd name="connsiteY3" fmla="*/ 4240 h 8480"/>
                <a:gd name="connsiteX4" fmla="*/ 4240 w 8480"/>
                <a:gd name="connsiteY4" fmla="*/ 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4240" y="0"/>
                  </a:moveTo>
                  <a:cubicBezTo>
                    <a:pt x="6579" y="0"/>
                    <a:pt x="8480" y="1901"/>
                    <a:pt x="8480" y="4240"/>
                  </a:cubicBezTo>
                  <a:cubicBezTo>
                    <a:pt x="8480" y="6579"/>
                    <a:pt x="6579" y="8480"/>
                    <a:pt x="4240" y="8480"/>
                  </a:cubicBezTo>
                  <a:cubicBezTo>
                    <a:pt x="1901" y="8480"/>
                    <a:pt x="0" y="6579"/>
                    <a:pt x="0" y="4240"/>
                  </a:cubicBezTo>
                  <a:cubicBezTo>
                    <a:pt x="0" y="1901"/>
                    <a:pt x="1901" y="0"/>
                    <a:pt x="4240" y="0"/>
                  </a:cubicBezTo>
                  <a:close/>
                </a:path>
              </a:pathLst>
            </a:custGeom>
            <a:solidFill>
              <a:srgbClr val="0BA157"/>
            </a:solidFill>
            <a:ln w="14598" cap="flat">
              <a:noFill/>
              <a:prstDash val="solid"/>
              <a:miter/>
            </a:ln>
          </p:spPr>
          <p:txBody>
            <a:bodyPr rtlCol="0" anchor="ctr"/>
            <a:lstStyle/>
            <a:p>
              <a:endParaRPr lang="fr-FR" sz="1350"/>
            </a:p>
          </p:txBody>
        </p:sp>
        <p:sp>
          <p:nvSpPr>
            <p:cNvPr id="348" name="Forme libre : forme 347">
              <a:extLst>
                <a:ext uri="{FF2B5EF4-FFF2-40B4-BE49-F238E27FC236}">
                  <a16:creationId xmlns:a16="http://schemas.microsoft.com/office/drawing/2014/main" id="{34234BB3-A774-4E67-8602-4DE3023CB0C1}"/>
                </a:ext>
              </a:extLst>
            </p:cNvPr>
            <p:cNvSpPr/>
            <p:nvPr/>
          </p:nvSpPr>
          <p:spPr>
            <a:xfrm>
              <a:off x="9660862" y="3572871"/>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0"/>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49" name="Forme libre : forme 348">
              <a:extLst>
                <a:ext uri="{FF2B5EF4-FFF2-40B4-BE49-F238E27FC236}">
                  <a16:creationId xmlns:a16="http://schemas.microsoft.com/office/drawing/2014/main" id="{4A388C91-A29B-43CD-ACB5-59EC9E3D9085}"/>
                </a:ext>
              </a:extLst>
            </p:cNvPr>
            <p:cNvSpPr/>
            <p:nvPr/>
          </p:nvSpPr>
          <p:spPr>
            <a:xfrm>
              <a:off x="9646178" y="3563070"/>
              <a:ext cx="10191" cy="10767"/>
            </a:xfrm>
            <a:custGeom>
              <a:avLst/>
              <a:gdLst>
                <a:gd name="connsiteX0" fmla="*/ 9421 w 10191"/>
                <a:gd name="connsiteY0" fmla="*/ 2344 h 10767"/>
                <a:gd name="connsiteX1" fmla="*/ 8543 w 10191"/>
                <a:gd name="connsiteY1" fmla="*/ 8485 h 10767"/>
                <a:gd name="connsiteX2" fmla="*/ 2256 w 10191"/>
                <a:gd name="connsiteY2" fmla="*/ 10239 h 10767"/>
                <a:gd name="connsiteX3" fmla="*/ 2256 w 10191"/>
                <a:gd name="connsiteY3" fmla="*/ 3367 h 10767"/>
                <a:gd name="connsiteX4" fmla="*/ 9421 w 10191"/>
                <a:gd name="connsiteY4" fmla="*/ 2344 h 1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 h="10767">
                  <a:moveTo>
                    <a:pt x="9421" y="2344"/>
                  </a:moveTo>
                  <a:cubicBezTo>
                    <a:pt x="10722" y="4318"/>
                    <a:pt x="10342" y="6950"/>
                    <a:pt x="8543" y="8485"/>
                  </a:cubicBezTo>
                  <a:cubicBezTo>
                    <a:pt x="7227" y="10620"/>
                    <a:pt x="4493" y="11380"/>
                    <a:pt x="2256" y="10239"/>
                  </a:cubicBezTo>
                  <a:cubicBezTo>
                    <a:pt x="-375" y="9508"/>
                    <a:pt x="-1107" y="7023"/>
                    <a:pt x="2256" y="3367"/>
                  </a:cubicBezTo>
                  <a:cubicBezTo>
                    <a:pt x="5619" y="-288"/>
                    <a:pt x="7227" y="-1457"/>
                    <a:pt x="9421" y="2344"/>
                  </a:cubicBezTo>
                  <a:close/>
                </a:path>
              </a:pathLst>
            </a:custGeom>
            <a:solidFill>
              <a:srgbClr val="0BA157"/>
            </a:solidFill>
            <a:ln w="14598" cap="flat">
              <a:noFill/>
              <a:prstDash val="solid"/>
              <a:miter/>
            </a:ln>
          </p:spPr>
          <p:txBody>
            <a:bodyPr rtlCol="0" anchor="ctr"/>
            <a:lstStyle/>
            <a:p>
              <a:endParaRPr lang="fr-FR" sz="1350"/>
            </a:p>
          </p:txBody>
        </p:sp>
        <p:sp>
          <p:nvSpPr>
            <p:cNvPr id="350" name="Forme libre : forme 349">
              <a:extLst>
                <a:ext uri="{FF2B5EF4-FFF2-40B4-BE49-F238E27FC236}">
                  <a16:creationId xmlns:a16="http://schemas.microsoft.com/office/drawing/2014/main" id="{2B044B4B-7F9E-4506-83A6-41EC30C06BAC}"/>
                </a:ext>
              </a:extLst>
            </p:cNvPr>
            <p:cNvSpPr/>
            <p:nvPr/>
          </p:nvSpPr>
          <p:spPr>
            <a:xfrm>
              <a:off x="9984864" y="3529739"/>
              <a:ext cx="98253" cy="98253"/>
            </a:xfrm>
            <a:custGeom>
              <a:avLst/>
              <a:gdLst>
                <a:gd name="connsiteX0" fmla="*/ 98254 w 98253"/>
                <a:gd name="connsiteY0" fmla="*/ 49273 h 98253"/>
                <a:gd name="connsiteX1" fmla="*/ 48981 w 98253"/>
                <a:gd name="connsiteY1" fmla="*/ 98254 h 98253"/>
                <a:gd name="connsiteX2" fmla="*/ 0 w 98253"/>
                <a:gd name="connsiteY2" fmla="*/ 48981 h 98253"/>
                <a:gd name="connsiteX3" fmla="*/ 49127 w 98253"/>
                <a:gd name="connsiteY3" fmla="*/ 0 h 98253"/>
                <a:gd name="connsiteX4" fmla="*/ 98254 w 98253"/>
                <a:gd name="connsiteY4" fmla="*/ 49273 h 98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53" h="98253">
                  <a:moveTo>
                    <a:pt x="98254" y="49273"/>
                  </a:moveTo>
                  <a:cubicBezTo>
                    <a:pt x="98166" y="76410"/>
                    <a:pt x="76118" y="98341"/>
                    <a:pt x="48981" y="98254"/>
                  </a:cubicBezTo>
                  <a:cubicBezTo>
                    <a:pt x="21844" y="98166"/>
                    <a:pt x="-87" y="76117"/>
                    <a:pt x="0" y="48981"/>
                  </a:cubicBezTo>
                  <a:cubicBezTo>
                    <a:pt x="88" y="21902"/>
                    <a:pt x="22049" y="0"/>
                    <a:pt x="49127" y="0"/>
                  </a:cubicBezTo>
                  <a:cubicBezTo>
                    <a:pt x="76279" y="88"/>
                    <a:pt x="98254" y="22122"/>
                    <a:pt x="98254" y="49273"/>
                  </a:cubicBezTo>
                  <a:close/>
                </a:path>
              </a:pathLst>
            </a:custGeom>
            <a:noFill/>
            <a:ln w="14598" cap="rnd">
              <a:solidFill>
                <a:srgbClr val="0BA157"/>
              </a:solidFill>
              <a:prstDash val="solid"/>
              <a:round/>
            </a:ln>
          </p:spPr>
          <p:txBody>
            <a:bodyPr rtlCol="0" anchor="ctr"/>
            <a:lstStyle/>
            <a:p>
              <a:endParaRPr lang="fr-FR" sz="1350"/>
            </a:p>
          </p:txBody>
        </p:sp>
        <p:sp>
          <p:nvSpPr>
            <p:cNvPr id="351" name="Forme libre : forme 350">
              <a:extLst>
                <a:ext uri="{FF2B5EF4-FFF2-40B4-BE49-F238E27FC236}">
                  <a16:creationId xmlns:a16="http://schemas.microsoft.com/office/drawing/2014/main" id="{3CB53D27-5D5D-4A21-B111-D0326E4E52FC}"/>
                </a:ext>
              </a:extLst>
            </p:cNvPr>
            <p:cNvSpPr/>
            <p:nvPr/>
          </p:nvSpPr>
          <p:spPr>
            <a:xfrm>
              <a:off x="10008388" y="3553121"/>
              <a:ext cx="51482" cy="51623"/>
            </a:xfrm>
            <a:custGeom>
              <a:avLst/>
              <a:gdLst>
                <a:gd name="connsiteX0" fmla="*/ 51483 w 51482"/>
                <a:gd name="connsiteY0" fmla="*/ 25890 h 51623"/>
                <a:gd name="connsiteX1" fmla="*/ 25750 w 51482"/>
                <a:gd name="connsiteY1" fmla="*/ 51623 h 51623"/>
                <a:gd name="connsiteX2" fmla="*/ 17 w 51482"/>
                <a:gd name="connsiteY2" fmla="*/ 25890 h 51623"/>
                <a:gd name="connsiteX3" fmla="*/ 24112 w 51482"/>
                <a:gd name="connsiteY3" fmla="*/ 11 h 51623"/>
                <a:gd name="connsiteX4" fmla="*/ 25750 w 51482"/>
                <a:gd name="connsiteY4" fmla="*/ 11 h 51623"/>
                <a:gd name="connsiteX5" fmla="*/ 51483 w 51482"/>
                <a:gd name="connsiteY5" fmla="*/ 25744 h 51623"/>
                <a:gd name="connsiteX6" fmla="*/ 51483 w 51482"/>
                <a:gd name="connsiteY6" fmla="*/ 25890 h 5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82" h="51623">
                  <a:moveTo>
                    <a:pt x="51483" y="25890"/>
                  </a:moveTo>
                  <a:cubicBezTo>
                    <a:pt x="51483" y="40102"/>
                    <a:pt x="39961" y="51623"/>
                    <a:pt x="25750" y="51623"/>
                  </a:cubicBezTo>
                  <a:cubicBezTo>
                    <a:pt x="11538" y="51623"/>
                    <a:pt x="17" y="40102"/>
                    <a:pt x="17" y="25890"/>
                  </a:cubicBezTo>
                  <a:cubicBezTo>
                    <a:pt x="-481" y="12088"/>
                    <a:pt x="10310" y="508"/>
                    <a:pt x="24112" y="11"/>
                  </a:cubicBezTo>
                  <a:cubicBezTo>
                    <a:pt x="24653" y="-4"/>
                    <a:pt x="25209" y="-4"/>
                    <a:pt x="25750" y="11"/>
                  </a:cubicBezTo>
                  <a:cubicBezTo>
                    <a:pt x="39961" y="11"/>
                    <a:pt x="51483" y="11532"/>
                    <a:pt x="51483" y="25744"/>
                  </a:cubicBezTo>
                  <a:cubicBezTo>
                    <a:pt x="51483" y="25788"/>
                    <a:pt x="51483" y="25846"/>
                    <a:pt x="51483" y="25890"/>
                  </a:cubicBezTo>
                  <a:close/>
                </a:path>
              </a:pathLst>
            </a:custGeom>
            <a:noFill/>
            <a:ln w="14598" cap="rnd">
              <a:solidFill>
                <a:srgbClr val="0BA157"/>
              </a:solidFill>
              <a:prstDash val="solid"/>
              <a:round/>
            </a:ln>
          </p:spPr>
          <p:txBody>
            <a:bodyPr rtlCol="0" anchor="ctr"/>
            <a:lstStyle/>
            <a:p>
              <a:endParaRPr lang="fr-FR" sz="1350"/>
            </a:p>
          </p:txBody>
        </p:sp>
        <p:sp>
          <p:nvSpPr>
            <p:cNvPr id="352" name="Forme libre : forme 351">
              <a:extLst>
                <a:ext uri="{FF2B5EF4-FFF2-40B4-BE49-F238E27FC236}">
                  <a16:creationId xmlns:a16="http://schemas.microsoft.com/office/drawing/2014/main" id="{CB2C863E-D514-4FD2-8D8B-D461E92011DB}"/>
                </a:ext>
              </a:extLst>
            </p:cNvPr>
            <p:cNvSpPr/>
            <p:nvPr/>
          </p:nvSpPr>
          <p:spPr>
            <a:xfrm>
              <a:off x="9625771" y="3529911"/>
              <a:ext cx="91089" cy="81998"/>
            </a:xfrm>
            <a:custGeom>
              <a:avLst/>
              <a:gdLst>
                <a:gd name="connsiteX0" fmla="*/ 0 w 91089"/>
                <a:gd name="connsiteY0" fmla="*/ 23222 h 81998"/>
                <a:gd name="connsiteX1" fmla="*/ 67871 w 91089"/>
                <a:gd name="connsiteY1" fmla="*/ 7460 h 81998"/>
                <a:gd name="connsiteX2" fmla="*/ 91089 w 91089"/>
                <a:gd name="connsiteY2" fmla="*/ 49101 h 81998"/>
                <a:gd name="connsiteX3" fmla="*/ 78223 w 91089"/>
                <a:gd name="connsiteY3" fmla="*/ 81998 h 81998"/>
              </a:gdLst>
              <a:ahLst/>
              <a:cxnLst>
                <a:cxn ang="0">
                  <a:pos x="connsiteX0" y="connsiteY0"/>
                </a:cxn>
                <a:cxn ang="0">
                  <a:pos x="connsiteX1" y="connsiteY1"/>
                </a:cxn>
                <a:cxn ang="0">
                  <a:pos x="connsiteX2" y="connsiteY2"/>
                </a:cxn>
                <a:cxn ang="0">
                  <a:pos x="connsiteX3" y="connsiteY3"/>
                </a:cxn>
              </a:cxnLst>
              <a:rect l="l" t="t" r="r" b="b"/>
              <a:pathLst>
                <a:path w="91089" h="81998">
                  <a:moveTo>
                    <a:pt x="0" y="23222"/>
                  </a:moveTo>
                  <a:cubicBezTo>
                    <a:pt x="14387" y="120"/>
                    <a:pt x="44784" y="-6927"/>
                    <a:pt x="67871" y="7460"/>
                  </a:cubicBezTo>
                  <a:cubicBezTo>
                    <a:pt x="82258" y="16423"/>
                    <a:pt x="91031" y="32155"/>
                    <a:pt x="91089" y="49101"/>
                  </a:cubicBezTo>
                  <a:cubicBezTo>
                    <a:pt x="91119" y="61295"/>
                    <a:pt x="86513" y="73050"/>
                    <a:pt x="78223" y="81998"/>
                  </a:cubicBezTo>
                </a:path>
              </a:pathLst>
            </a:custGeom>
            <a:noFill/>
            <a:ln w="14598" cap="rnd">
              <a:solidFill>
                <a:srgbClr val="0BA157"/>
              </a:solidFill>
              <a:prstDash val="solid"/>
              <a:round/>
            </a:ln>
          </p:spPr>
          <p:txBody>
            <a:bodyPr rtlCol="0" anchor="ctr"/>
            <a:lstStyle/>
            <a:p>
              <a:endParaRPr lang="fr-FR" sz="1350"/>
            </a:p>
          </p:txBody>
        </p:sp>
        <p:sp>
          <p:nvSpPr>
            <p:cNvPr id="353" name="Forme libre : forme 352">
              <a:extLst>
                <a:ext uri="{FF2B5EF4-FFF2-40B4-BE49-F238E27FC236}">
                  <a16:creationId xmlns:a16="http://schemas.microsoft.com/office/drawing/2014/main" id="{44B5E8B0-5C6F-479B-A1F3-F9FBD6A6A637}"/>
                </a:ext>
              </a:extLst>
            </p:cNvPr>
            <p:cNvSpPr/>
            <p:nvPr/>
          </p:nvSpPr>
          <p:spPr>
            <a:xfrm>
              <a:off x="9641989" y="3553121"/>
              <a:ext cx="51477" cy="51623"/>
            </a:xfrm>
            <a:custGeom>
              <a:avLst/>
              <a:gdLst>
                <a:gd name="connsiteX0" fmla="*/ 51477 w 51477"/>
                <a:gd name="connsiteY0" fmla="*/ 25890 h 51623"/>
                <a:gd name="connsiteX1" fmla="*/ 25744 w 51477"/>
                <a:gd name="connsiteY1" fmla="*/ 51623 h 51623"/>
                <a:gd name="connsiteX2" fmla="*/ 11 w 51477"/>
                <a:gd name="connsiteY2" fmla="*/ 25890 h 51623"/>
                <a:gd name="connsiteX3" fmla="*/ 24414 w 51477"/>
                <a:gd name="connsiteY3" fmla="*/ 11 h 51623"/>
                <a:gd name="connsiteX4" fmla="*/ 25890 w 51477"/>
                <a:gd name="connsiteY4" fmla="*/ 11 h 51623"/>
                <a:gd name="connsiteX5" fmla="*/ 51477 w 51477"/>
                <a:gd name="connsiteY5" fmla="*/ 25890 h 51623"/>
                <a:gd name="connsiteX6" fmla="*/ 51477 w 51477"/>
                <a:gd name="connsiteY6" fmla="*/ 25890 h 5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7" h="51623">
                  <a:moveTo>
                    <a:pt x="51477" y="25890"/>
                  </a:moveTo>
                  <a:cubicBezTo>
                    <a:pt x="51477" y="40102"/>
                    <a:pt x="39956" y="51623"/>
                    <a:pt x="25744" y="51623"/>
                  </a:cubicBezTo>
                  <a:cubicBezTo>
                    <a:pt x="11533" y="51623"/>
                    <a:pt x="11" y="40102"/>
                    <a:pt x="11" y="25890"/>
                  </a:cubicBezTo>
                  <a:cubicBezTo>
                    <a:pt x="-398" y="12000"/>
                    <a:pt x="10524" y="420"/>
                    <a:pt x="24414" y="11"/>
                  </a:cubicBezTo>
                  <a:cubicBezTo>
                    <a:pt x="24896" y="-4"/>
                    <a:pt x="25393" y="-4"/>
                    <a:pt x="25890" y="11"/>
                  </a:cubicBezTo>
                  <a:cubicBezTo>
                    <a:pt x="40102" y="84"/>
                    <a:pt x="51565" y="11678"/>
                    <a:pt x="51477" y="25890"/>
                  </a:cubicBezTo>
                  <a:cubicBezTo>
                    <a:pt x="51477" y="25890"/>
                    <a:pt x="51477" y="25890"/>
                    <a:pt x="51477" y="25890"/>
                  </a:cubicBezTo>
                  <a:close/>
                </a:path>
              </a:pathLst>
            </a:custGeom>
            <a:noFill/>
            <a:ln w="14598" cap="rnd">
              <a:solidFill>
                <a:srgbClr val="0BA157"/>
              </a:solidFill>
              <a:prstDash val="solid"/>
              <a:round/>
            </a:ln>
          </p:spPr>
          <p:txBody>
            <a:bodyPr rtlCol="0" anchor="ctr"/>
            <a:lstStyle/>
            <a:p>
              <a:endParaRPr lang="fr-FR" sz="1350"/>
            </a:p>
          </p:txBody>
        </p:sp>
        <p:sp>
          <p:nvSpPr>
            <p:cNvPr id="354" name="Forme libre : forme 353">
              <a:extLst>
                <a:ext uri="{FF2B5EF4-FFF2-40B4-BE49-F238E27FC236}">
                  <a16:creationId xmlns:a16="http://schemas.microsoft.com/office/drawing/2014/main" id="{AB56630E-3B69-46C9-8A9A-57EE01C7A327}"/>
                </a:ext>
              </a:extLst>
            </p:cNvPr>
            <p:cNvSpPr/>
            <p:nvPr/>
          </p:nvSpPr>
          <p:spPr>
            <a:xfrm>
              <a:off x="9580592" y="3440111"/>
              <a:ext cx="68426" cy="89627"/>
            </a:xfrm>
            <a:custGeom>
              <a:avLst/>
              <a:gdLst>
                <a:gd name="connsiteX0" fmla="*/ 68427 w 68426"/>
                <a:gd name="connsiteY0" fmla="*/ 0 h 89627"/>
                <a:gd name="connsiteX1" fmla="*/ 0 w 68426"/>
                <a:gd name="connsiteY1" fmla="*/ 0 h 89627"/>
                <a:gd name="connsiteX2" fmla="*/ 0 w 68426"/>
                <a:gd name="connsiteY2" fmla="*/ 41963 h 89627"/>
                <a:gd name="connsiteX3" fmla="*/ 0 w 68426"/>
                <a:gd name="connsiteY3" fmla="*/ 89627 h 89627"/>
              </a:gdLst>
              <a:ahLst/>
              <a:cxnLst>
                <a:cxn ang="0">
                  <a:pos x="connsiteX0" y="connsiteY0"/>
                </a:cxn>
                <a:cxn ang="0">
                  <a:pos x="connsiteX1" y="connsiteY1"/>
                </a:cxn>
                <a:cxn ang="0">
                  <a:pos x="connsiteX2" y="connsiteY2"/>
                </a:cxn>
                <a:cxn ang="0">
                  <a:pos x="connsiteX3" y="connsiteY3"/>
                </a:cxn>
              </a:cxnLst>
              <a:rect l="l" t="t" r="r" b="b"/>
              <a:pathLst>
                <a:path w="68426" h="89627">
                  <a:moveTo>
                    <a:pt x="68427" y="0"/>
                  </a:moveTo>
                  <a:lnTo>
                    <a:pt x="0" y="0"/>
                  </a:lnTo>
                  <a:lnTo>
                    <a:pt x="0" y="41963"/>
                  </a:lnTo>
                  <a:lnTo>
                    <a:pt x="0" y="89627"/>
                  </a:lnTo>
                </a:path>
              </a:pathLst>
            </a:custGeom>
            <a:noFill/>
            <a:ln w="14598" cap="rnd">
              <a:solidFill>
                <a:srgbClr val="0BA157"/>
              </a:solidFill>
              <a:prstDash val="solid"/>
              <a:round/>
            </a:ln>
          </p:spPr>
          <p:txBody>
            <a:bodyPr rtlCol="0" anchor="ctr"/>
            <a:lstStyle/>
            <a:p>
              <a:endParaRPr lang="fr-FR" sz="1350"/>
            </a:p>
          </p:txBody>
        </p:sp>
        <p:sp>
          <p:nvSpPr>
            <p:cNvPr id="355" name="Forme libre : forme 354">
              <a:extLst>
                <a:ext uri="{FF2B5EF4-FFF2-40B4-BE49-F238E27FC236}">
                  <a16:creationId xmlns:a16="http://schemas.microsoft.com/office/drawing/2014/main" id="{AD6B4043-5D02-48AA-B42C-6C531BA93DEB}"/>
                </a:ext>
              </a:extLst>
            </p:cNvPr>
            <p:cNvSpPr/>
            <p:nvPr/>
          </p:nvSpPr>
          <p:spPr>
            <a:xfrm>
              <a:off x="9615829" y="3439965"/>
              <a:ext cx="480915" cy="146064"/>
            </a:xfrm>
            <a:custGeom>
              <a:avLst/>
              <a:gdLst>
                <a:gd name="connsiteX0" fmla="*/ 0 w 480915"/>
                <a:gd name="connsiteY0" fmla="*/ 108488 h 146064"/>
                <a:gd name="connsiteX1" fmla="*/ 79714 w 480915"/>
                <a:gd name="connsiteY1" fmla="*/ 86440 h 146064"/>
                <a:gd name="connsiteX2" fmla="*/ 109366 w 480915"/>
                <a:gd name="connsiteY2" fmla="*/ 137730 h 146064"/>
                <a:gd name="connsiteX3" fmla="*/ 109366 w 480915"/>
                <a:gd name="connsiteY3" fmla="*/ 146065 h 146064"/>
                <a:gd name="connsiteX4" fmla="*/ 360263 w 480915"/>
                <a:gd name="connsiteY4" fmla="*/ 146065 h 146064"/>
                <a:gd name="connsiteX5" fmla="*/ 360263 w 480915"/>
                <a:gd name="connsiteY5" fmla="*/ 137730 h 146064"/>
                <a:gd name="connsiteX6" fmla="*/ 418747 w 480915"/>
                <a:gd name="connsiteY6" fmla="*/ 79246 h 146064"/>
                <a:gd name="connsiteX7" fmla="*/ 477232 w 480915"/>
                <a:gd name="connsiteY7" fmla="*/ 137730 h 146064"/>
                <a:gd name="connsiteX8" fmla="*/ 477232 w 480915"/>
                <a:gd name="connsiteY8" fmla="*/ 141678 h 146064"/>
                <a:gd name="connsiteX9" fmla="*/ 480741 w 480915"/>
                <a:gd name="connsiteY9" fmla="*/ 128958 h 146064"/>
                <a:gd name="connsiteX10" fmla="*/ 480741 w 480915"/>
                <a:gd name="connsiteY10" fmla="*/ 0 h 146064"/>
                <a:gd name="connsiteX11" fmla="*/ 34798 w 480915"/>
                <a:gd name="connsiteY11" fmla="*/ 0 h 14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915" h="146064">
                  <a:moveTo>
                    <a:pt x="0" y="108488"/>
                  </a:moveTo>
                  <a:cubicBezTo>
                    <a:pt x="15922" y="80387"/>
                    <a:pt x="51612" y="70517"/>
                    <a:pt x="79714" y="86440"/>
                  </a:cubicBezTo>
                  <a:cubicBezTo>
                    <a:pt x="98166" y="96894"/>
                    <a:pt x="109512" y="116515"/>
                    <a:pt x="109366" y="137730"/>
                  </a:cubicBezTo>
                  <a:cubicBezTo>
                    <a:pt x="109512" y="140508"/>
                    <a:pt x="109512" y="143287"/>
                    <a:pt x="109366" y="146065"/>
                  </a:cubicBezTo>
                  <a:lnTo>
                    <a:pt x="360263" y="146065"/>
                  </a:lnTo>
                  <a:cubicBezTo>
                    <a:pt x="360044" y="143287"/>
                    <a:pt x="360044" y="140508"/>
                    <a:pt x="360263" y="137730"/>
                  </a:cubicBezTo>
                  <a:cubicBezTo>
                    <a:pt x="360263" y="105433"/>
                    <a:pt x="386449" y="79246"/>
                    <a:pt x="418747" y="79246"/>
                  </a:cubicBezTo>
                  <a:cubicBezTo>
                    <a:pt x="451045" y="79246"/>
                    <a:pt x="477232" y="105433"/>
                    <a:pt x="477232" y="137730"/>
                  </a:cubicBezTo>
                  <a:cubicBezTo>
                    <a:pt x="477232" y="139046"/>
                    <a:pt x="477232" y="140362"/>
                    <a:pt x="477232" y="141678"/>
                  </a:cubicBezTo>
                  <a:cubicBezTo>
                    <a:pt x="480127" y="138111"/>
                    <a:pt x="481413" y="133505"/>
                    <a:pt x="480741" y="128958"/>
                  </a:cubicBezTo>
                  <a:lnTo>
                    <a:pt x="480741" y="0"/>
                  </a:lnTo>
                  <a:lnTo>
                    <a:pt x="34798" y="0"/>
                  </a:lnTo>
                </a:path>
              </a:pathLst>
            </a:custGeom>
            <a:noFill/>
            <a:ln w="14598" cap="rnd">
              <a:solidFill>
                <a:srgbClr val="0BA157"/>
              </a:solidFill>
              <a:prstDash val="solid"/>
              <a:round/>
            </a:ln>
          </p:spPr>
          <p:txBody>
            <a:bodyPr rtlCol="0" anchor="ctr"/>
            <a:lstStyle/>
            <a:p>
              <a:endParaRPr lang="fr-FR" sz="1350"/>
            </a:p>
          </p:txBody>
        </p:sp>
        <p:sp>
          <p:nvSpPr>
            <p:cNvPr id="356" name="Forme libre : forme 355">
              <a:extLst>
                <a:ext uri="{FF2B5EF4-FFF2-40B4-BE49-F238E27FC236}">
                  <a16:creationId xmlns:a16="http://schemas.microsoft.com/office/drawing/2014/main" id="{C3C08AC0-3E14-4C27-BC7C-C59B53FA960E}"/>
                </a:ext>
              </a:extLst>
            </p:cNvPr>
            <p:cNvSpPr/>
            <p:nvPr/>
          </p:nvSpPr>
          <p:spPr>
            <a:xfrm>
              <a:off x="9580592" y="3440111"/>
              <a:ext cx="70035" cy="41962"/>
            </a:xfrm>
            <a:custGeom>
              <a:avLst/>
              <a:gdLst>
                <a:gd name="connsiteX0" fmla="*/ 0 w 70035"/>
                <a:gd name="connsiteY0" fmla="*/ 41963 h 41962"/>
                <a:gd name="connsiteX1" fmla="*/ 68427 w 70035"/>
                <a:gd name="connsiteY1" fmla="*/ 0 h 41962"/>
                <a:gd name="connsiteX2" fmla="*/ 70035 w 70035"/>
                <a:gd name="connsiteY2" fmla="*/ 0 h 41962"/>
              </a:gdLst>
              <a:ahLst/>
              <a:cxnLst>
                <a:cxn ang="0">
                  <a:pos x="connsiteX0" y="connsiteY0"/>
                </a:cxn>
                <a:cxn ang="0">
                  <a:pos x="connsiteX1" y="connsiteY1"/>
                </a:cxn>
                <a:cxn ang="0">
                  <a:pos x="connsiteX2" y="connsiteY2"/>
                </a:cxn>
              </a:cxnLst>
              <a:rect l="l" t="t" r="r" b="b"/>
              <a:pathLst>
                <a:path w="70035" h="41962">
                  <a:moveTo>
                    <a:pt x="0" y="41963"/>
                  </a:moveTo>
                  <a:cubicBezTo>
                    <a:pt x="13115" y="16244"/>
                    <a:pt x="39550" y="29"/>
                    <a:pt x="68427" y="0"/>
                  </a:cubicBezTo>
                  <a:lnTo>
                    <a:pt x="70035" y="0"/>
                  </a:lnTo>
                </a:path>
              </a:pathLst>
            </a:custGeom>
            <a:noFill/>
            <a:ln w="14598" cap="rnd">
              <a:solidFill>
                <a:srgbClr val="0BA157"/>
              </a:solidFill>
              <a:prstDash val="solid"/>
              <a:round/>
            </a:ln>
          </p:spPr>
          <p:txBody>
            <a:bodyPr rtlCol="0" anchor="ctr"/>
            <a:lstStyle/>
            <a:p>
              <a:endParaRPr lang="fr-FR" sz="1350"/>
            </a:p>
          </p:txBody>
        </p:sp>
        <p:sp>
          <p:nvSpPr>
            <p:cNvPr id="357" name="Forme libre : forme 356">
              <a:extLst>
                <a:ext uri="{FF2B5EF4-FFF2-40B4-BE49-F238E27FC236}">
                  <a16:creationId xmlns:a16="http://schemas.microsoft.com/office/drawing/2014/main" id="{B1E95BEB-B46C-420D-8C0A-A3B1730E6742}"/>
                </a:ext>
              </a:extLst>
            </p:cNvPr>
            <p:cNvSpPr/>
            <p:nvPr/>
          </p:nvSpPr>
          <p:spPr>
            <a:xfrm>
              <a:off x="9764963" y="3308522"/>
              <a:ext cx="189496" cy="128372"/>
            </a:xfrm>
            <a:custGeom>
              <a:avLst/>
              <a:gdLst>
                <a:gd name="connsiteX0" fmla="*/ 173407 w 189496"/>
                <a:gd name="connsiteY0" fmla="*/ 128373 h 128372"/>
                <a:gd name="connsiteX1" fmla="*/ 16669 w 189496"/>
                <a:gd name="connsiteY1" fmla="*/ 128373 h 128372"/>
                <a:gd name="connsiteX2" fmla="*/ 1 w 189496"/>
                <a:gd name="connsiteY2" fmla="*/ 111851 h 128372"/>
                <a:gd name="connsiteX3" fmla="*/ 1 w 189496"/>
                <a:gd name="connsiteY3" fmla="*/ 16668 h 128372"/>
                <a:gd name="connsiteX4" fmla="*/ 16376 w 189496"/>
                <a:gd name="connsiteY4" fmla="*/ 0 h 128372"/>
                <a:gd name="connsiteX5" fmla="*/ 16669 w 189496"/>
                <a:gd name="connsiteY5" fmla="*/ 0 h 128372"/>
                <a:gd name="connsiteX6" fmla="*/ 156446 w 189496"/>
                <a:gd name="connsiteY6" fmla="*/ 0 h 128372"/>
                <a:gd name="connsiteX7" fmla="*/ 189490 w 189496"/>
                <a:gd name="connsiteY7" fmla="*/ 32751 h 128372"/>
                <a:gd name="connsiteX8" fmla="*/ 189490 w 189496"/>
                <a:gd name="connsiteY8" fmla="*/ 111413 h 128372"/>
                <a:gd name="connsiteX9" fmla="*/ 173421 w 189496"/>
                <a:gd name="connsiteY9" fmla="*/ 128373 h 128372"/>
                <a:gd name="connsiteX10" fmla="*/ 173407 w 189496"/>
                <a:gd name="connsiteY10" fmla="*/ 128373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496" h="128372">
                  <a:moveTo>
                    <a:pt x="173407" y="128373"/>
                  </a:moveTo>
                  <a:lnTo>
                    <a:pt x="16669" y="128373"/>
                  </a:lnTo>
                  <a:cubicBezTo>
                    <a:pt x="7516" y="128373"/>
                    <a:pt x="74" y="121004"/>
                    <a:pt x="1" y="111851"/>
                  </a:cubicBezTo>
                  <a:lnTo>
                    <a:pt x="1" y="16668"/>
                  </a:lnTo>
                  <a:cubicBezTo>
                    <a:pt x="-87" y="7545"/>
                    <a:pt x="7253" y="88"/>
                    <a:pt x="16376" y="0"/>
                  </a:cubicBezTo>
                  <a:cubicBezTo>
                    <a:pt x="16479" y="0"/>
                    <a:pt x="16566" y="0"/>
                    <a:pt x="16669" y="0"/>
                  </a:cubicBezTo>
                  <a:lnTo>
                    <a:pt x="156446" y="0"/>
                  </a:lnTo>
                  <a:cubicBezTo>
                    <a:pt x="174547" y="73"/>
                    <a:pt x="189256" y="14650"/>
                    <a:pt x="189490" y="32751"/>
                  </a:cubicBezTo>
                  <a:lnTo>
                    <a:pt x="189490" y="111413"/>
                  </a:lnTo>
                  <a:cubicBezTo>
                    <a:pt x="189738" y="120536"/>
                    <a:pt x="182545" y="128124"/>
                    <a:pt x="173421" y="128373"/>
                  </a:cubicBezTo>
                  <a:cubicBezTo>
                    <a:pt x="173421" y="128373"/>
                    <a:pt x="173407" y="128373"/>
                    <a:pt x="173407" y="128373"/>
                  </a:cubicBezTo>
                  <a:close/>
                </a:path>
              </a:pathLst>
            </a:custGeom>
            <a:noFill/>
            <a:ln w="14598" cap="rnd">
              <a:solidFill>
                <a:srgbClr val="0BA157"/>
              </a:solidFill>
              <a:prstDash val="solid"/>
              <a:round/>
            </a:ln>
          </p:spPr>
          <p:txBody>
            <a:bodyPr rtlCol="0" anchor="ctr"/>
            <a:lstStyle/>
            <a:p>
              <a:endParaRPr lang="fr-FR" sz="1350"/>
            </a:p>
          </p:txBody>
        </p:sp>
        <p:sp>
          <p:nvSpPr>
            <p:cNvPr id="358" name="Forme libre : forme 357">
              <a:extLst>
                <a:ext uri="{FF2B5EF4-FFF2-40B4-BE49-F238E27FC236}">
                  <a16:creationId xmlns:a16="http://schemas.microsoft.com/office/drawing/2014/main" id="{633E1683-DA65-4F8C-A970-D574900C4EB7}"/>
                </a:ext>
              </a:extLst>
            </p:cNvPr>
            <p:cNvSpPr/>
            <p:nvPr/>
          </p:nvSpPr>
          <p:spPr>
            <a:xfrm>
              <a:off x="9584832" y="3308522"/>
              <a:ext cx="177792" cy="128372"/>
            </a:xfrm>
            <a:custGeom>
              <a:avLst/>
              <a:gdLst>
                <a:gd name="connsiteX0" fmla="*/ 162001 w 177792"/>
                <a:gd name="connsiteY0" fmla="*/ 128373 h 128372"/>
                <a:gd name="connsiteX1" fmla="*/ 0 w 177792"/>
                <a:gd name="connsiteY1" fmla="*/ 128373 h 128372"/>
                <a:gd name="connsiteX2" fmla="*/ 128081 w 177792"/>
                <a:gd name="connsiteY2" fmla="*/ 0 h 128372"/>
                <a:gd name="connsiteX3" fmla="*/ 128373 w 177792"/>
                <a:gd name="connsiteY3" fmla="*/ 0 h 128372"/>
                <a:gd name="connsiteX4" fmla="*/ 162001 w 177792"/>
                <a:gd name="connsiteY4" fmla="*/ 0 h 128372"/>
                <a:gd name="connsiteX5" fmla="*/ 177792 w 177792"/>
                <a:gd name="connsiteY5" fmla="*/ 15791 h 128372"/>
                <a:gd name="connsiteX6" fmla="*/ 177792 w 177792"/>
                <a:gd name="connsiteY6" fmla="*/ 15937 h 128372"/>
                <a:gd name="connsiteX7" fmla="*/ 177792 w 177792"/>
                <a:gd name="connsiteY7" fmla="*/ 112436 h 128372"/>
                <a:gd name="connsiteX8" fmla="*/ 162148 w 177792"/>
                <a:gd name="connsiteY8" fmla="*/ 128373 h 128372"/>
                <a:gd name="connsiteX9" fmla="*/ 162001 w 177792"/>
                <a:gd name="connsiteY9" fmla="*/ 128373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792" h="128372">
                  <a:moveTo>
                    <a:pt x="162001" y="128373"/>
                  </a:moveTo>
                  <a:lnTo>
                    <a:pt x="0" y="128373"/>
                  </a:lnTo>
                  <a:cubicBezTo>
                    <a:pt x="-88" y="57549"/>
                    <a:pt x="57256" y="88"/>
                    <a:pt x="128081" y="0"/>
                  </a:cubicBezTo>
                  <a:cubicBezTo>
                    <a:pt x="128183" y="0"/>
                    <a:pt x="128271" y="0"/>
                    <a:pt x="128373" y="0"/>
                  </a:cubicBezTo>
                  <a:lnTo>
                    <a:pt x="162001" y="0"/>
                  </a:lnTo>
                  <a:cubicBezTo>
                    <a:pt x="170716" y="0"/>
                    <a:pt x="177792" y="7062"/>
                    <a:pt x="177792" y="15791"/>
                  </a:cubicBezTo>
                  <a:cubicBezTo>
                    <a:pt x="177792" y="15835"/>
                    <a:pt x="177792" y="15893"/>
                    <a:pt x="177792" y="15937"/>
                  </a:cubicBezTo>
                  <a:lnTo>
                    <a:pt x="177792" y="112436"/>
                  </a:lnTo>
                  <a:cubicBezTo>
                    <a:pt x="177880" y="121150"/>
                    <a:pt x="170862" y="128285"/>
                    <a:pt x="162148" y="128373"/>
                  </a:cubicBezTo>
                  <a:cubicBezTo>
                    <a:pt x="162104" y="128373"/>
                    <a:pt x="162045" y="128373"/>
                    <a:pt x="162001" y="128373"/>
                  </a:cubicBezTo>
                  <a:close/>
                </a:path>
              </a:pathLst>
            </a:custGeom>
            <a:noFill/>
            <a:ln w="14598" cap="rnd">
              <a:solidFill>
                <a:srgbClr val="0BA157"/>
              </a:solidFill>
              <a:prstDash val="solid"/>
              <a:round/>
            </a:ln>
          </p:spPr>
          <p:txBody>
            <a:bodyPr rtlCol="0" anchor="ctr"/>
            <a:lstStyle/>
            <a:p>
              <a:endParaRPr lang="fr-FR" sz="1350"/>
            </a:p>
          </p:txBody>
        </p:sp>
        <p:sp>
          <p:nvSpPr>
            <p:cNvPr id="359" name="Forme libre : forme 358">
              <a:extLst>
                <a:ext uri="{FF2B5EF4-FFF2-40B4-BE49-F238E27FC236}">
                  <a16:creationId xmlns:a16="http://schemas.microsoft.com/office/drawing/2014/main" id="{1AEE3876-CB98-49AB-9F08-D67C2F63137A}"/>
                </a:ext>
              </a:extLst>
            </p:cNvPr>
            <p:cNvSpPr/>
            <p:nvPr/>
          </p:nvSpPr>
          <p:spPr>
            <a:xfrm>
              <a:off x="9955915" y="3308522"/>
              <a:ext cx="136853" cy="128372"/>
            </a:xfrm>
            <a:custGeom>
              <a:avLst/>
              <a:gdLst>
                <a:gd name="connsiteX0" fmla="*/ 136853 w 136853"/>
                <a:gd name="connsiteY0" fmla="*/ 128373 h 128372"/>
                <a:gd name="connsiteX1" fmla="*/ 5264 w 136853"/>
                <a:gd name="connsiteY1" fmla="*/ 128373 h 128372"/>
                <a:gd name="connsiteX2" fmla="*/ 0 w 136853"/>
                <a:gd name="connsiteY2" fmla="*/ 123109 h 128372"/>
                <a:gd name="connsiteX3" fmla="*/ 0 w 136853"/>
                <a:gd name="connsiteY3" fmla="*/ 0 h 128372"/>
                <a:gd name="connsiteX4" fmla="*/ 88750 w 136853"/>
                <a:gd name="connsiteY4" fmla="*/ 0 h 128372"/>
                <a:gd name="connsiteX5" fmla="*/ 136561 w 136853"/>
                <a:gd name="connsiteY5" fmla="*/ 42547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53" h="128372">
                  <a:moveTo>
                    <a:pt x="136853" y="128373"/>
                  </a:moveTo>
                  <a:lnTo>
                    <a:pt x="5264" y="128373"/>
                  </a:lnTo>
                  <a:cubicBezTo>
                    <a:pt x="2354" y="128373"/>
                    <a:pt x="0" y="126019"/>
                    <a:pt x="0" y="123109"/>
                  </a:cubicBezTo>
                  <a:lnTo>
                    <a:pt x="0" y="0"/>
                  </a:lnTo>
                  <a:lnTo>
                    <a:pt x="88750" y="0"/>
                  </a:lnTo>
                  <a:cubicBezTo>
                    <a:pt x="122671" y="0"/>
                    <a:pt x="136561" y="19154"/>
                    <a:pt x="136561" y="42547"/>
                  </a:cubicBezTo>
                  <a:close/>
                </a:path>
              </a:pathLst>
            </a:custGeom>
            <a:noFill/>
            <a:ln w="14598" cap="rnd">
              <a:solidFill>
                <a:srgbClr val="0BA157"/>
              </a:solidFill>
              <a:prstDash val="solid"/>
              <a:round/>
            </a:ln>
          </p:spPr>
          <p:txBody>
            <a:bodyPr rtlCol="0" anchor="ctr"/>
            <a:lstStyle/>
            <a:p>
              <a:endParaRPr lang="fr-FR" sz="1350"/>
            </a:p>
          </p:txBody>
        </p:sp>
        <p:sp>
          <p:nvSpPr>
            <p:cNvPr id="360" name="Forme libre : forme 359">
              <a:extLst>
                <a:ext uri="{FF2B5EF4-FFF2-40B4-BE49-F238E27FC236}">
                  <a16:creationId xmlns:a16="http://schemas.microsoft.com/office/drawing/2014/main" id="{92455246-D208-4E1B-8697-52D1CE6242D5}"/>
                </a:ext>
              </a:extLst>
            </p:cNvPr>
            <p:cNvSpPr/>
            <p:nvPr/>
          </p:nvSpPr>
          <p:spPr>
            <a:xfrm>
              <a:off x="9559312" y="3553132"/>
              <a:ext cx="269400" cy="148403"/>
            </a:xfrm>
            <a:custGeom>
              <a:avLst/>
              <a:gdLst>
                <a:gd name="connsiteX0" fmla="*/ 269400 w 269400"/>
                <a:gd name="connsiteY0" fmla="*/ 148404 h 148403"/>
                <a:gd name="connsiteX1" fmla="*/ 232847 w 269400"/>
                <a:gd name="connsiteY1" fmla="*/ 145480 h 148403"/>
                <a:gd name="connsiteX2" fmla="*/ 199365 w 269400"/>
                <a:gd name="connsiteY2" fmla="*/ 136561 h 148403"/>
                <a:gd name="connsiteX3" fmla="*/ 4028 w 269400"/>
                <a:gd name="connsiteY3" fmla="*/ 23247 h 148403"/>
                <a:gd name="connsiteX4" fmla="*/ 15286 w 269400"/>
                <a:gd name="connsiteY4" fmla="*/ 0 h 148403"/>
                <a:gd name="connsiteX5" fmla="*/ 55055 w 269400"/>
                <a:gd name="connsiteY5" fmla="*/ 5410 h 148403"/>
                <a:gd name="connsiteX6" fmla="*/ 74647 w 269400"/>
                <a:gd name="connsiteY6" fmla="*/ 12574 h 148403"/>
                <a:gd name="connsiteX7" fmla="*/ 76109 w 269400"/>
                <a:gd name="connsiteY7" fmla="*/ 13597 h 148403"/>
                <a:gd name="connsiteX8" fmla="*/ 87075 w 269400"/>
                <a:gd name="connsiteY8" fmla="*/ 28219 h 148403"/>
                <a:gd name="connsiteX9" fmla="*/ 262528 w 269400"/>
                <a:gd name="connsiteY9" fmla="*/ 143579 h 14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00" h="148403">
                  <a:moveTo>
                    <a:pt x="269400" y="148404"/>
                  </a:moveTo>
                  <a:lnTo>
                    <a:pt x="232847" y="145480"/>
                  </a:lnTo>
                  <a:cubicBezTo>
                    <a:pt x="221048" y="145889"/>
                    <a:pt x="209395" y="142789"/>
                    <a:pt x="199365" y="136561"/>
                  </a:cubicBezTo>
                  <a:lnTo>
                    <a:pt x="4028" y="23247"/>
                  </a:lnTo>
                  <a:cubicBezTo>
                    <a:pt x="-5037" y="16668"/>
                    <a:pt x="2273" y="0"/>
                    <a:pt x="15286" y="0"/>
                  </a:cubicBezTo>
                  <a:lnTo>
                    <a:pt x="55055" y="5410"/>
                  </a:lnTo>
                  <a:cubicBezTo>
                    <a:pt x="62044" y="6258"/>
                    <a:pt x="68755" y="8714"/>
                    <a:pt x="74647" y="12574"/>
                  </a:cubicBezTo>
                  <a:lnTo>
                    <a:pt x="76109" y="13597"/>
                  </a:lnTo>
                  <a:cubicBezTo>
                    <a:pt x="80174" y="18145"/>
                    <a:pt x="83844" y="23043"/>
                    <a:pt x="87075" y="28219"/>
                  </a:cubicBezTo>
                  <a:lnTo>
                    <a:pt x="262528" y="143579"/>
                  </a:lnTo>
                  <a:close/>
                </a:path>
              </a:pathLst>
            </a:custGeom>
            <a:solidFill>
              <a:srgbClr val="0BA157"/>
            </a:solidFill>
            <a:ln w="14598" cap="flat">
              <a:noFill/>
              <a:prstDash val="solid"/>
              <a:miter/>
            </a:ln>
          </p:spPr>
          <p:txBody>
            <a:bodyPr rtlCol="0" anchor="ctr"/>
            <a:lstStyle/>
            <a:p>
              <a:endParaRPr lang="fr-FR" sz="1350"/>
            </a:p>
          </p:txBody>
        </p:sp>
        <p:sp>
          <p:nvSpPr>
            <p:cNvPr id="361" name="Forme libre : forme 360">
              <a:extLst>
                <a:ext uri="{FF2B5EF4-FFF2-40B4-BE49-F238E27FC236}">
                  <a16:creationId xmlns:a16="http://schemas.microsoft.com/office/drawing/2014/main" id="{57A1A0FD-C2AF-4FDB-ABDD-3B0D8D4562F1}"/>
                </a:ext>
              </a:extLst>
            </p:cNvPr>
            <p:cNvSpPr/>
            <p:nvPr/>
          </p:nvSpPr>
          <p:spPr>
            <a:xfrm>
              <a:off x="9634982" y="3566876"/>
              <a:ext cx="186418" cy="129981"/>
            </a:xfrm>
            <a:custGeom>
              <a:avLst/>
              <a:gdLst>
                <a:gd name="connsiteX0" fmla="*/ 186419 w 186418"/>
                <a:gd name="connsiteY0" fmla="*/ 129982 h 129981"/>
                <a:gd name="connsiteX1" fmla="*/ 10966 w 186418"/>
                <a:gd name="connsiteY1" fmla="*/ 14621 h 129981"/>
                <a:gd name="connsiteX2" fmla="*/ 0 w 186418"/>
                <a:gd name="connsiteY2" fmla="*/ 0 h 129981"/>
              </a:gdLst>
              <a:ahLst/>
              <a:cxnLst>
                <a:cxn ang="0">
                  <a:pos x="connsiteX0" y="connsiteY0"/>
                </a:cxn>
                <a:cxn ang="0">
                  <a:pos x="connsiteX1" y="connsiteY1"/>
                </a:cxn>
                <a:cxn ang="0">
                  <a:pos x="connsiteX2" y="connsiteY2"/>
                </a:cxn>
              </a:cxnLst>
              <a:rect l="l" t="t" r="r" b="b"/>
              <a:pathLst>
                <a:path w="186418" h="129981">
                  <a:moveTo>
                    <a:pt x="186419" y="129982"/>
                  </a:moveTo>
                  <a:lnTo>
                    <a:pt x="10966" y="14621"/>
                  </a:lnTo>
                  <a:cubicBezTo>
                    <a:pt x="7735" y="9445"/>
                    <a:pt x="4065" y="4547"/>
                    <a:pt x="0" y="0"/>
                  </a:cubicBezTo>
                  <a:close/>
                </a:path>
              </a:pathLst>
            </a:custGeom>
            <a:solidFill>
              <a:srgbClr val="0BA157"/>
            </a:solidFill>
            <a:ln w="14598" cap="flat">
              <a:noFill/>
              <a:prstDash val="solid"/>
              <a:miter/>
            </a:ln>
          </p:spPr>
          <p:txBody>
            <a:bodyPr rtlCol="0" anchor="ctr"/>
            <a:lstStyle/>
            <a:p>
              <a:endParaRPr lang="fr-FR" sz="1350"/>
            </a:p>
          </p:txBody>
        </p:sp>
        <p:sp>
          <p:nvSpPr>
            <p:cNvPr id="362" name="Forme libre : forme 361">
              <a:extLst>
                <a:ext uri="{FF2B5EF4-FFF2-40B4-BE49-F238E27FC236}">
                  <a16:creationId xmlns:a16="http://schemas.microsoft.com/office/drawing/2014/main" id="{33696852-8990-4D67-A6EA-2E505F37C42F}"/>
                </a:ext>
              </a:extLst>
            </p:cNvPr>
            <p:cNvSpPr/>
            <p:nvPr/>
          </p:nvSpPr>
          <p:spPr>
            <a:xfrm>
              <a:off x="9522985" y="3575064"/>
              <a:ext cx="90590" cy="73840"/>
            </a:xfrm>
            <a:custGeom>
              <a:avLst/>
              <a:gdLst>
                <a:gd name="connsiteX0" fmla="*/ 87434 w 90590"/>
                <a:gd name="connsiteY0" fmla="*/ 61408 h 73840"/>
                <a:gd name="connsiteX1" fmla="*/ 80416 w 90590"/>
                <a:gd name="connsiteY1" fmla="*/ 73836 h 73840"/>
                <a:gd name="connsiteX2" fmla="*/ 11258 w 90590"/>
                <a:gd name="connsiteY2" fmla="*/ 73836 h 73840"/>
                <a:gd name="connsiteX3" fmla="*/ 0 w 90590"/>
                <a:gd name="connsiteY3" fmla="*/ 63178 h 73840"/>
                <a:gd name="connsiteX4" fmla="*/ 0 w 90590"/>
                <a:gd name="connsiteY4" fmla="*/ 63163 h 73840"/>
                <a:gd name="connsiteX5" fmla="*/ 0 w 90590"/>
                <a:gd name="connsiteY5" fmla="*/ 10673 h 73840"/>
                <a:gd name="connsiteX6" fmla="*/ 8773 w 90590"/>
                <a:gd name="connsiteY6" fmla="*/ 0 h 73840"/>
                <a:gd name="connsiteX7" fmla="*/ 10089 w 90590"/>
                <a:gd name="connsiteY7" fmla="*/ 0 h 73840"/>
                <a:gd name="connsiteX8" fmla="*/ 21785 w 90590"/>
                <a:gd name="connsiteY8" fmla="*/ 6433 h 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0" h="73840">
                  <a:moveTo>
                    <a:pt x="87434" y="61408"/>
                  </a:moveTo>
                  <a:cubicBezTo>
                    <a:pt x="94306" y="67549"/>
                    <a:pt x="89042" y="73836"/>
                    <a:pt x="80416" y="73836"/>
                  </a:cubicBezTo>
                  <a:lnTo>
                    <a:pt x="11258" y="73836"/>
                  </a:lnTo>
                  <a:cubicBezTo>
                    <a:pt x="5205" y="73997"/>
                    <a:pt x="161" y="69231"/>
                    <a:pt x="0" y="63178"/>
                  </a:cubicBezTo>
                  <a:cubicBezTo>
                    <a:pt x="0" y="63163"/>
                    <a:pt x="0" y="63163"/>
                    <a:pt x="0" y="63163"/>
                  </a:cubicBezTo>
                  <a:lnTo>
                    <a:pt x="0" y="10673"/>
                  </a:lnTo>
                  <a:cubicBezTo>
                    <a:pt x="0" y="4825"/>
                    <a:pt x="2632" y="0"/>
                    <a:pt x="8773" y="0"/>
                  </a:cubicBezTo>
                  <a:lnTo>
                    <a:pt x="10089" y="0"/>
                  </a:lnTo>
                  <a:cubicBezTo>
                    <a:pt x="14182" y="0"/>
                    <a:pt x="18130" y="3801"/>
                    <a:pt x="21785" y="6433"/>
                  </a:cubicBezTo>
                  <a:close/>
                </a:path>
              </a:pathLst>
            </a:custGeom>
            <a:solidFill>
              <a:srgbClr val="0BA157"/>
            </a:solidFill>
            <a:ln w="14598" cap="flat">
              <a:noFill/>
              <a:prstDash val="solid"/>
              <a:miter/>
            </a:ln>
          </p:spPr>
          <p:txBody>
            <a:bodyPr rtlCol="0" anchor="ctr"/>
            <a:lstStyle/>
            <a:p>
              <a:endParaRPr lang="fr-FR" sz="1350"/>
            </a:p>
          </p:txBody>
        </p:sp>
        <p:sp>
          <p:nvSpPr>
            <p:cNvPr id="363" name="Forme libre : forme 362">
              <a:extLst>
                <a:ext uri="{FF2B5EF4-FFF2-40B4-BE49-F238E27FC236}">
                  <a16:creationId xmlns:a16="http://schemas.microsoft.com/office/drawing/2014/main" id="{B87AD465-B8B3-4722-BA5D-81B451B2A989}"/>
                </a:ext>
              </a:extLst>
            </p:cNvPr>
            <p:cNvSpPr/>
            <p:nvPr/>
          </p:nvSpPr>
          <p:spPr>
            <a:xfrm>
              <a:off x="8980982" y="3522713"/>
              <a:ext cx="476793" cy="155721"/>
            </a:xfrm>
            <a:custGeom>
              <a:avLst/>
              <a:gdLst>
                <a:gd name="connsiteX0" fmla="*/ 464658 w 476793"/>
                <a:gd name="connsiteY0" fmla="*/ 155722 h 155721"/>
                <a:gd name="connsiteX1" fmla="*/ 464658 w 476793"/>
                <a:gd name="connsiteY1" fmla="*/ 13605 h 155721"/>
                <a:gd name="connsiteX2" fmla="*/ 476793 w 476793"/>
                <a:gd name="connsiteY2" fmla="*/ 8 h 155721"/>
                <a:gd name="connsiteX3" fmla="*/ 476793 w 476793"/>
                <a:gd name="connsiteY3" fmla="*/ 8 h 155721"/>
                <a:gd name="connsiteX4" fmla="*/ 23540 w 476793"/>
                <a:gd name="connsiteY4" fmla="*/ 8 h 155721"/>
                <a:gd name="connsiteX5" fmla="*/ 0 w 476793"/>
                <a:gd name="connsiteY5" fmla="*/ 22363 h 155721"/>
                <a:gd name="connsiteX6" fmla="*/ 0 w 476793"/>
                <a:gd name="connsiteY6" fmla="*/ 22378 h 155721"/>
                <a:gd name="connsiteX7" fmla="*/ 0 w 476793"/>
                <a:gd name="connsiteY7" fmla="*/ 153967 h 1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793" h="155721">
                  <a:moveTo>
                    <a:pt x="464658" y="155722"/>
                  </a:moveTo>
                  <a:lnTo>
                    <a:pt x="464658" y="13605"/>
                  </a:lnTo>
                  <a:cubicBezTo>
                    <a:pt x="465038" y="6792"/>
                    <a:pt x="470067" y="1163"/>
                    <a:pt x="476793" y="8"/>
                  </a:cubicBezTo>
                  <a:lnTo>
                    <a:pt x="476793" y="8"/>
                  </a:lnTo>
                  <a:lnTo>
                    <a:pt x="23540" y="8"/>
                  </a:lnTo>
                  <a:cubicBezTo>
                    <a:pt x="10863" y="-314"/>
                    <a:pt x="322" y="9687"/>
                    <a:pt x="0" y="22363"/>
                  </a:cubicBezTo>
                  <a:cubicBezTo>
                    <a:pt x="0" y="22363"/>
                    <a:pt x="0" y="22378"/>
                    <a:pt x="0" y="22378"/>
                  </a:cubicBezTo>
                  <a:lnTo>
                    <a:pt x="0" y="153967"/>
                  </a:lnTo>
                </a:path>
              </a:pathLst>
            </a:custGeom>
            <a:noFill/>
            <a:ln w="3650" cap="rnd">
              <a:solidFill>
                <a:srgbClr val="000000"/>
              </a:solidFill>
              <a:prstDash val="solid"/>
              <a:round/>
            </a:ln>
          </p:spPr>
          <p:txBody>
            <a:bodyPr rtlCol="0" anchor="ctr"/>
            <a:lstStyle/>
            <a:p>
              <a:endParaRPr lang="fr-FR" sz="1350"/>
            </a:p>
          </p:txBody>
        </p:sp>
        <p:sp>
          <p:nvSpPr>
            <p:cNvPr id="364" name="Forme libre : forme 363">
              <a:extLst>
                <a:ext uri="{FF2B5EF4-FFF2-40B4-BE49-F238E27FC236}">
                  <a16:creationId xmlns:a16="http://schemas.microsoft.com/office/drawing/2014/main" id="{93A0DD08-0E6B-47EB-A5F6-D102992554D2}"/>
                </a:ext>
              </a:extLst>
            </p:cNvPr>
            <p:cNvSpPr/>
            <p:nvPr/>
          </p:nvSpPr>
          <p:spPr>
            <a:xfrm>
              <a:off x="8494832" y="3522421"/>
              <a:ext cx="485273" cy="153967"/>
            </a:xfrm>
            <a:custGeom>
              <a:avLst/>
              <a:gdLst>
                <a:gd name="connsiteX0" fmla="*/ 461733 w 485273"/>
                <a:gd name="connsiteY0" fmla="*/ 153967 h 153967"/>
                <a:gd name="connsiteX1" fmla="*/ 461733 w 485273"/>
                <a:gd name="connsiteY1" fmla="*/ 22378 h 153967"/>
                <a:gd name="connsiteX2" fmla="*/ 485259 w 485273"/>
                <a:gd name="connsiteY2" fmla="*/ 8 h 153967"/>
                <a:gd name="connsiteX3" fmla="*/ 485273 w 485273"/>
                <a:gd name="connsiteY3" fmla="*/ 8 h 153967"/>
                <a:gd name="connsiteX4" fmla="*/ 23394 w 485273"/>
                <a:gd name="connsiteY4" fmla="*/ 8 h 153967"/>
                <a:gd name="connsiteX5" fmla="*/ 0 w 485273"/>
                <a:gd name="connsiteY5" fmla="*/ 22378 h 153967"/>
                <a:gd name="connsiteX6" fmla="*/ 0 w 485273"/>
                <a:gd name="connsiteY6" fmla="*/ 151189 h 1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3" h="153967">
                  <a:moveTo>
                    <a:pt x="461733" y="153967"/>
                  </a:moveTo>
                  <a:lnTo>
                    <a:pt x="461733" y="22378"/>
                  </a:lnTo>
                  <a:cubicBezTo>
                    <a:pt x="462055" y="9701"/>
                    <a:pt x="472582" y="-314"/>
                    <a:pt x="485259" y="8"/>
                  </a:cubicBezTo>
                  <a:cubicBezTo>
                    <a:pt x="485259" y="8"/>
                    <a:pt x="485273" y="8"/>
                    <a:pt x="485273" y="8"/>
                  </a:cubicBezTo>
                  <a:lnTo>
                    <a:pt x="23394" y="8"/>
                  </a:lnTo>
                  <a:cubicBezTo>
                    <a:pt x="10776" y="-241"/>
                    <a:pt x="322" y="9760"/>
                    <a:pt x="0" y="22378"/>
                  </a:cubicBezTo>
                  <a:lnTo>
                    <a:pt x="0" y="151189"/>
                  </a:lnTo>
                </a:path>
              </a:pathLst>
            </a:custGeom>
            <a:noFill/>
            <a:ln w="3650" cap="rnd">
              <a:solidFill>
                <a:srgbClr val="000000"/>
              </a:solidFill>
              <a:prstDash val="solid"/>
              <a:round/>
            </a:ln>
          </p:spPr>
          <p:txBody>
            <a:bodyPr rtlCol="0" anchor="ctr"/>
            <a:lstStyle/>
            <a:p>
              <a:endParaRPr lang="fr-FR" sz="1350"/>
            </a:p>
          </p:txBody>
        </p:sp>
        <p:sp>
          <p:nvSpPr>
            <p:cNvPr id="365" name="Forme libre : forme 364">
              <a:extLst>
                <a:ext uri="{FF2B5EF4-FFF2-40B4-BE49-F238E27FC236}">
                  <a16:creationId xmlns:a16="http://schemas.microsoft.com/office/drawing/2014/main" id="{D2B83397-E161-494B-ABAA-896393701E7B}"/>
                </a:ext>
              </a:extLst>
            </p:cNvPr>
            <p:cNvSpPr/>
            <p:nvPr/>
          </p:nvSpPr>
          <p:spPr>
            <a:xfrm>
              <a:off x="8005172" y="3754172"/>
              <a:ext cx="23539" cy="22377"/>
            </a:xfrm>
            <a:custGeom>
              <a:avLst/>
              <a:gdLst>
                <a:gd name="connsiteX0" fmla="*/ 0 w 23539"/>
                <a:gd name="connsiteY0" fmla="*/ 0 h 22377"/>
                <a:gd name="connsiteX1" fmla="*/ 23525 w 23539"/>
                <a:gd name="connsiteY1" fmla="*/ 22370 h 22377"/>
                <a:gd name="connsiteX2" fmla="*/ 23540 w 23539"/>
                <a:gd name="connsiteY2" fmla="*/ 22370 h 22377"/>
              </a:gdLst>
              <a:ahLst/>
              <a:cxnLst>
                <a:cxn ang="0">
                  <a:pos x="connsiteX0" y="connsiteY0"/>
                </a:cxn>
                <a:cxn ang="0">
                  <a:pos x="connsiteX1" y="connsiteY1"/>
                </a:cxn>
                <a:cxn ang="0">
                  <a:pos x="connsiteX2" y="connsiteY2"/>
                </a:cxn>
              </a:cxnLst>
              <a:rect l="l" t="t" r="r" b="b"/>
              <a:pathLst>
                <a:path w="23539" h="22377">
                  <a:moveTo>
                    <a:pt x="0" y="0"/>
                  </a:moveTo>
                  <a:cubicBezTo>
                    <a:pt x="322" y="12676"/>
                    <a:pt x="10849" y="22692"/>
                    <a:pt x="23525" y="22370"/>
                  </a:cubicBezTo>
                  <a:cubicBezTo>
                    <a:pt x="23525" y="22370"/>
                    <a:pt x="23540" y="22370"/>
                    <a:pt x="23540" y="22370"/>
                  </a:cubicBezTo>
                </a:path>
              </a:pathLst>
            </a:custGeom>
            <a:noFill/>
            <a:ln w="3650" cap="rnd">
              <a:solidFill>
                <a:srgbClr val="000000"/>
              </a:solidFill>
              <a:prstDash val="solid"/>
              <a:round/>
            </a:ln>
          </p:spPr>
          <p:txBody>
            <a:bodyPr rtlCol="0" anchor="ctr"/>
            <a:lstStyle/>
            <a:p>
              <a:endParaRPr lang="fr-FR" sz="1350"/>
            </a:p>
          </p:txBody>
        </p:sp>
        <p:sp>
          <p:nvSpPr>
            <p:cNvPr id="366" name="Forme libre : forme 365">
              <a:extLst>
                <a:ext uri="{FF2B5EF4-FFF2-40B4-BE49-F238E27FC236}">
                  <a16:creationId xmlns:a16="http://schemas.microsoft.com/office/drawing/2014/main" id="{D601B11E-CA29-4B7C-B153-28A96D248967}"/>
                </a:ext>
              </a:extLst>
            </p:cNvPr>
            <p:cNvSpPr/>
            <p:nvPr/>
          </p:nvSpPr>
          <p:spPr>
            <a:xfrm>
              <a:off x="8164103" y="3522424"/>
              <a:ext cx="326342" cy="151186"/>
            </a:xfrm>
            <a:custGeom>
              <a:avLst/>
              <a:gdLst>
                <a:gd name="connsiteX0" fmla="*/ 302948 w 326342"/>
                <a:gd name="connsiteY0" fmla="*/ 151186 h 151186"/>
                <a:gd name="connsiteX1" fmla="*/ 302948 w 326342"/>
                <a:gd name="connsiteY1" fmla="*/ 22375 h 151186"/>
                <a:gd name="connsiteX2" fmla="*/ 326342 w 326342"/>
                <a:gd name="connsiteY2" fmla="*/ 5 h 151186"/>
                <a:gd name="connsiteX3" fmla="*/ 0 w 326342"/>
                <a:gd name="connsiteY3" fmla="*/ 5 h 151186"/>
              </a:gdLst>
              <a:ahLst/>
              <a:cxnLst>
                <a:cxn ang="0">
                  <a:pos x="connsiteX0" y="connsiteY0"/>
                </a:cxn>
                <a:cxn ang="0">
                  <a:pos x="connsiteX1" y="connsiteY1"/>
                </a:cxn>
                <a:cxn ang="0">
                  <a:pos x="connsiteX2" y="connsiteY2"/>
                </a:cxn>
                <a:cxn ang="0">
                  <a:pos x="connsiteX3" y="connsiteY3"/>
                </a:cxn>
              </a:cxnLst>
              <a:rect l="l" t="t" r="r" b="b"/>
              <a:pathLst>
                <a:path w="326342" h="151186">
                  <a:moveTo>
                    <a:pt x="302948" y="151186"/>
                  </a:moveTo>
                  <a:lnTo>
                    <a:pt x="302948" y="22375"/>
                  </a:lnTo>
                  <a:cubicBezTo>
                    <a:pt x="303270" y="9757"/>
                    <a:pt x="313724" y="-244"/>
                    <a:pt x="326342" y="5"/>
                  </a:cubicBezTo>
                  <a:lnTo>
                    <a:pt x="0" y="5"/>
                  </a:lnTo>
                </a:path>
              </a:pathLst>
            </a:custGeom>
            <a:noFill/>
            <a:ln w="3650" cap="rnd">
              <a:solidFill>
                <a:srgbClr val="000000"/>
              </a:solidFill>
              <a:prstDash val="solid"/>
              <a:round/>
            </a:ln>
          </p:spPr>
          <p:txBody>
            <a:bodyPr rtlCol="0" anchor="ctr"/>
            <a:lstStyle/>
            <a:p>
              <a:endParaRPr lang="fr-FR" sz="1350"/>
            </a:p>
          </p:txBody>
        </p:sp>
        <p:sp>
          <p:nvSpPr>
            <p:cNvPr id="367" name="Forme libre : forme 366">
              <a:extLst>
                <a:ext uri="{FF2B5EF4-FFF2-40B4-BE49-F238E27FC236}">
                  <a16:creationId xmlns:a16="http://schemas.microsoft.com/office/drawing/2014/main" id="{D3F70DF6-227A-4F65-AC56-A7377F517CE0}"/>
                </a:ext>
              </a:extLst>
            </p:cNvPr>
            <p:cNvSpPr/>
            <p:nvPr/>
          </p:nvSpPr>
          <p:spPr>
            <a:xfrm>
              <a:off x="9821401" y="3696858"/>
              <a:ext cx="65875" cy="73105"/>
            </a:xfrm>
            <a:custGeom>
              <a:avLst/>
              <a:gdLst>
                <a:gd name="connsiteX0" fmla="*/ 0 w 65875"/>
                <a:gd name="connsiteY0" fmla="*/ 0 h 73105"/>
                <a:gd name="connsiteX1" fmla="*/ 61993 w 65875"/>
                <a:gd name="connsiteY1" fmla="*/ 40647 h 73105"/>
                <a:gd name="connsiteX2" fmla="*/ 57168 w 65875"/>
                <a:gd name="connsiteY2" fmla="*/ 73105 h 73105"/>
              </a:gdLst>
              <a:ahLst/>
              <a:cxnLst>
                <a:cxn ang="0">
                  <a:pos x="connsiteX0" y="connsiteY0"/>
                </a:cxn>
                <a:cxn ang="0">
                  <a:pos x="connsiteX1" y="connsiteY1"/>
                </a:cxn>
                <a:cxn ang="0">
                  <a:pos x="connsiteX2" y="connsiteY2"/>
                </a:cxn>
              </a:cxnLst>
              <a:rect l="l" t="t" r="r" b="b"/>
              <a:pathLst>
                <a:path w="65875" h="73105">
                  <a:moveTo>
                    <a:pt x="0" y="0"/>
                  </a:moveTo>
                  <a:lnTo>
                    <a:pt x="61993" y="40647"/>
                  </a:lnTo>
                  <a:cubicBezTo>
                    <a:pt x="68631" y="51174"/>
                    <a:pt x="66584" y="64976"/>
                    <a:pt x="57168" y="73105"/>
                  </a:cubicBezTo>
                </a:path>
              </a:pathLst>
            </a:custGeom>
            <a:noFill/>
            <a:ln w="3650" cap="rnd">
              <a:solidFill>
                <a:srgbClr val="000000"/>
              </a:solidFill>
              <a:prstDash val="solid"/>
              <a:round/>
            </a:ln>
          </p:spPr>
          <p:txBody>
            <a:bodyPr rtlCol="0" anchor="ctr"/>
            <a:lstStyle/>
            <a:p>
              <a:endParaRPr lang="fr-FR" sz="1350"/>
            </a:p>
          </p:txBody>
        </p:sp>
        <p:sp>
          <p:nvSpPr>
            <p:cNvPr id="368" name="Forme libre : forme 367">
              <a:extLst>
                <a:ext uri="{FF2B5EF4-FFF2-40B4-BE49-F238E27FC236}">
                  <a16:creationId xmlns:a16="http://schemas.microsoft.com/office/drawing/2014/main" id="{E7F4C20B-8829-4C08-9715-E9A96A610343}"/>
                </a:ext>
              </a:extLst>
            </p:cNvPr>
            <p:cNvSpPr/>
            <p:nvPr/>
          </p:nvSpPr>
          <p:spPr>
            <a:xfrm>
              <a:off x="9469618" y="3521693"/>
              <a:ext cx="165802" cy="156888"/>
            </a:xfrm>
            <a:custGeom>
              <a:avLst/>
              <a:gdLst>
                <a:gd name="connsiteX0" fmla="*/ 0 w 165802"/>
                <a:gd name="connsiteY0" fmla="*/ 156889 h 156888"/>
                <a:gd name="connsiteX1" fmla="*/ 0 w 165802"/>
                <a:gd name="connsiteY1" fmla="*/ 14625 h 156888"/>
                <a:gd name="connsiteX2" fmla="*/ 14621 w 165802"/>
                <a:gd name="connsiteY2" fmla="*/ 4 h 156888"/>
                <a:gd name="connsiteX3" fmla="*/ 67257 w 165802"/>
                <a:gd name="connsiteY3" fmla="*/ 4 h 156888"/>
                <a:gd name="connsiteX4" fmla="*/ 165803 w 165802"/>
                <a:gd name="connsiteY4" fmla="*/ 43868 h 15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02" h="156888">
                  <a:moveTo>
                    <a:pt x="0" y="156889"/>
                  </a:moveTo>
                  <a:lnTo>
                    <a:pt x="0" y="14625"/>
                  </a:lnTo>
                  <a:cubicBezTo>
                    <a:pt x="0" y="6555"/>
                    <a:pt x="6550" y="4"/>
                    <a:pt x="14621" y="4"/>
                  </a:cubicBezTo>
                  <a:lnTo>
                    <a:pt x="67257" y="4"/>
                  </a:lnTo>
                  <a:cubicBezTo>
                    <a:pt x="104906" y="-303"/>
                    <a:pt x="140830" y="15693"/>
                    <a:pt x="165803" y="43868"/>
                  </a:cubicBezTo>
                </a:path>
              </a:pathLst>
            </a:custGeom>
            <a:noFill/>
            <a:ln w="3650" cap="rnd">
              <a:solidFill>
                <a:srgbClr val="000000"/>
              </a:solidFill>
              <a:prstDash val="solid"/>
              <a:round/>
            </a:ln>
          </p:spPr>
          <p:txBody>
            <a:bodyPr rtlCol="0" anchor="ctr"/>
            <a:lstStyle/>
            <a:p>
              <a:endParaRPr lang="fr-FR" sz="1350"/>
            </a:p>
          </p:txBody>
        </p:sp>
        <p:sp>
          <p:nvSpPr>
            <p:cNvPr id="369" name="Forme libre : forme 368">
              <a:extLst>
                <a:ext uri="{FF2B5EF4-FFF2-40B4-BE49-F238E27FC236}">
                  <a16:creationId xmlns:a16="http://schemas.microsoft.com/office/drawing/2014/main" id="{19128F22-951E-4023-BA96-E81CAC360AA4}"/>
                </a:ext>
              </a:extLst>
            </p:cNvPr>
            <p:cNvSpPr/>
            <p:nvPr/>
          </p:nvSpPr>
          <p:spPr>
            <a:xfrm>
              <a:off x="9559312" y="3553132"/>
              <a:ext cx="269400" cy="148403"/>
            </a:xfrm>
            <a:custGeom>
              <a:avLst/>
              <a:gdLst>
                <a:gd name="connsiteX0" fmla="*/ 269400 w 269400"/>
                <a:gd name="connsiteY0" fmla="*/ 148404 h 148403"/>
                <a:gd name="connsiteX1" fmla="*/ 232847 w 269400"/>
                <a:gd name="connsiteY1" fmla="*/ 145480 h 148403"/>
                <a:gd name="connsiteX2" fmla="*/ 199365 w 269400"/>
                <a:gd name="connsiteY2" fmla="*/ 136561 h 148403"/>
                <a:gd name="connsiteX3" fmla="*/ 4028 w 269400"/>
                <a:gd name="connsiteY3" fmla="*/ 23247 h 148403"/>
                <a:gd name="connsiteX4" fmla="*/ 15286 w 269400"/>
                <a:gd name="connsiteY4" fmla="*/ 0 h 148403"/>
                <a:gd name="connsiteX5" fmla="*/ 55055 w 269400"/>
                <a:gd name="connsiteY5" fmla="*/ 5410 h 148403"/>
                <a:gd name="connsiteX6" fmla="*/ 74647 w 269400"/>
                <a:gd name="connsiteY6" fmla="*/ 12574 h 148403"/>
                <a:gd name="connsiteX7" fmla="*/ 76109 w 269400"/>
                <a:gd name="connsiteY7" fmla="*/ 13597 h 148403"/>
                <a:gd name="connsiteX8" fmla="*/ 87075 w 269400"/>
                <a:gd name="connsiteY8" fmla="*/ 28219 h 148403"/>
                <a:gd name="connsiteX9" fmla="*/ 262528 w 269400"/>
                <a:gd name="connsiteY9" fmla="*/ 143579 h 14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00" h="148403">
                  <a:moveTo>
                    <a:pt x="269400" y="148404"/>
                  </a:moveTo>
                  <a:lnTo>
                    <a:pt x="232847" y="145480"/>
                  </a:lnTo>
                  <a:cubicBezTo>
                    <a:pt x="221048" y="145889"/>
                    <a:pt x="209395" y="142789"/>
                    <a:pt x="199365" y="136561"/>
                  </a:cubicBezTo>
                  <a:lnTo>
                    <a:pt x="4028" y="23247"/>
                  </a:lnTo>
                  <a:cubicBezTo>
                    <a:pt x="-5037" y="16668"/>
                    <a:pt x="2273" y="0"/>
                    <a:pt x="15286" y="0"/>
                  </a:cubicBezTo>
                  <a:lnTo>
                    <a:pt x="55055" y="5410"/>
                  </a:lnTo>
                  <a:cubicBezTo>
                    <a:pt x="62044" y="6258"/>
                    <a:pt x="68755" y="8714"/>
                    <a:pt x="74647" y="12574"/>
                  </a:cubicBezTo>
                  <a:lnTo>
                    <a:pt x="76109" y="13597"/>
                  </a:lnTo>
                  <a:cubicBezTo>
                    <a:pt x="80174" y="18145"/>
                    <a:pt x="83844" y="23043"/>
                    <a:pt x="87075" y="28219"/>
                  </a:cubicBezTo>
                  <a:lnTo>
                    <a:pt x="262528" y="143579"/>
                  </a:lnTo>
                  <a:close/>
                </a:path>
              </a:pathLst>
            </a:custGeom>
            <a:noFill/>
            <a:ln w="14598" cap="rnd">
              <a:solidFill>
                <a:srgbClr val="0BA157"/>
              </a:solidFill>
              <a:prstDash val="solid"/>
              <a:round/>
            </a:ln>
          </p:spPr>
          <p:txBody>
            <a:bodyPr rtlCol="0" anchor="ctr"/>
            <a:lstStyle/>
            <a:p>
              <a:endParaRPr lang="fr-FR" sz="1350"/>
            </a:p>
          </p:txBody>
        </p:sp>
        <p:sp>
          <p:nvSpPr>
            <p:cNvPr id="370" name="Forme libre : forme 369">
              <a:extLst>
                <a:ext uri="{FF2B5EF4-FFF2-40B4-BE49-F238E27FC236}">
                  <a16:creationId xmlns:a16="http://schemas.microsoft.com/office/drawing/2014/main" id="{4981CEFE-44F2-43E7-B3E5-C064E4473A2F}"/>
                </a:ext>
              </a:extLst>
            </p:cNvPr>
            <p:cNvSpPr/>
            <p:nvPr/>
          </p:nvSpPr>
          <p:spPr>
            <a:xfrm>
              <a:off x="9634982" y="3566876"/>
              <a:ext cx="186418" cy="129981"/>
            </a:xfrm>
            <a:custGeom>
              <a:avLst/>
              <a:gdLst>
                <a:gd name="connsiteX0" fmla="*/ 186419 w 186418"/>
                <a:gd name="connsiteY0" fmla="*/ 129982 h 129981"/>
                <a:gd name="connsiteX1" fmla="*/ 10966 w 186418"/>
                <a:gd name="connsiteY1" fmla="*/ 14621 h 129981"/>
                <a:gd name="connsiteX2" fmla="*/ 0 w 186418"/>
                <a:gd name="connsiteY2" fmla="*/ 0 h 129981"/>
              </a:gdLst>
              <a:ahLst/>
              <a:cxnLst>
                <a:cxn ang="0">
                  <a:pos x="connsiteX0" y="connsiteY0"/>
                </a:cxn>
                <a:cxn ang="0">
                  <a:pos x="connsiteX1" y="connsiteY1"/>
                </a:cxn>
                <a:cxn ang="0">
                  <a:pos x="connsiteX2" y="connsiteY2"/>
                </a:cxn>
              </a:cxnLst>
              <a:rect l="l" t="t" r="r" b="b"/>
              <a:pathLst>
                <a:path w="186418" h="129981">
                  <a:moveTo>
                    <a:pt x="186419" y="129982"/>
                  </a:moveTo>
                  <a:lnTo>
                    <a:pt x="10966" y="14621"/>
                  </a:lnTo>
                  <a:cubicBezTo>
                    <a:pt x="7735" y="9445"/>
                    <a:pt x="4065" y="4547"/>
                    <a:pt x="0" y="0"/>
                  </a:cubicBezTo>
                  <a:close/>
                </a:path>
              </a:pathLst>
            </a:custGeom>
            <a:noFill/>
            <a:ln w="14598" cap="rnd">
              <a:solidFill>
                <a:srgbClr val="0BA157"/>
              </a:solidFill>
              <a:prstDash val="solid"/>
              <a:round/>
            </a:ln>
          </p:spPr>
          <p:txBody>
            <a:bodyPr rtlCol="0" anchor="ctr"/>
            <a:lstStyle/>
            <a:p>
              <a:endParaRPr lang="fr-FR" sz="1350"/>
            </a:p>
          </p:txBody>
        </p:sp>
        <p:sp>
          <p:nvSpPr>
            <p:cNvPr id="371" name="Forme libre : forme 370">
              <a:extLst>
                <a:ext uri="{FF2B5EF4-FFF2-40B4-BE49-F238E27FC236}">
                  <a16:creationId xmlns:a16="http://schemas.microsoft.com/office/drawing/2014/main" id="{562C8F95-8590-4FBE-BBBC-B3F0E729A029}"/>
                </a:ext>
              </a:extLst>
            </p:cNvPr>
            <p:cNvSpPr/>
            <p:nvPr/>
          </p:nvSpPr>
          <p:spPr>
            <a:xfrm>
              <a:off x="9522985" y="3575064"/>
              <a:ext cx="90590" cy="73840"/>
            </a:xfrm>
            <a:custGeom>
              <a:avLst/>
              <a:gdLst>
                <a:gd name="connsiteX0" fmla="*/ 87434 w 90590"/>
                <a:gd name="connsiteY0" fmla="*/ 61408 h 73840"/>
                <a:gd name="connsiteX1" fmla="*/ 80416 w 90590"/>
                <a:gd name="connsiteY1" fmla="*/ 73836 h 73840"/>
                <a:gd name="connsiteX2" fmla="*/ 11258 w 90590"/>
                <a:gd name="connsiteY2" fmla="*/ 73836 h 73840"/>
                <a:gd name="connsiteX3" fmla="*/ 0 w 90590"/>
                <a:gd name="connsiteY3" fmla="*/ 63178 h 73840"/>
                <a:gd name="connsiteX4" fmla="*/ 0 w 90590"/>
                <a:gd name="connsiteY4" fmla="*/ 63163 h 73840"/>
                <a:gd name="connsiteX5" fmla="*/ 0 w 90590"/>
                <a:gd name="connsiteY5" fmla="*/ 10673 h 73840"/>
                <a:gd name="connsiteX6" fmla="*/ 8773 w 90590"/>
                <a:gd name="connsiteY6" fmla="*/ 0 h 73840"/>
                <a:gd name="connsiteX7" fmla="*/ 10089 w 90590"/>
                <a:gd name="connsiteY7" fmla="*/ 0 h 73840"/>
                <a:gd name="connsiteX8" fmla="*/ 21785 w 90590"/>
                <a:gd name="connsiteY8" fmla="*/ 6433 h 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0" h="73840">
                  <a:moveTo>
                    <a:pt x="87434" y="61408"/>
                  </a:moveTo>
                  <a:cubicBezTo>
                    <a:pt x="94306" y="67549"/>
                    <a:pt x="89042" y="73836"/>
                    <a:pt x="80416" y="73836"/>
                  </a:cubicBezTo>
                  <a:lnTo>
                    <a:pt x="11258" y="73836"/>
                  </a:lnTo>
                  <a:cubicBezTo>
                    <a:pt x="5205" y="73997"/>
                    <a:pt x="161" y="69231"/>
                    <a:pt x="0" y="63178"/>
                  </a:cubicBezTo>
                  <a:cubicBezTo>
                    <a:pt x="0" y="63163"/>
                    <a:pt x="0" y="63163"/>
                    <a:pt x="0" y="63163"/>
                  </a:cubicBezTo>
                  <a:lnTo>
                    <a:pt x="0" y="10673"/>
                  </a:lnTo>
                  <a:cubicBezTo>
                    <a:pt x="0" y="4825"/>
                    <a:pt x="2632" y="0"/>
                    <a:pt x="8773" y="0"/>
                  </a:cubicBezTo>
                  <a:lnTo>
                    <a:pt x="10089" y="0"/>
                  </a:lnTo>
                  <a:cubicBezTo>
                    <a:pt x="14182" y="0"/>
                    <a:pt x="18130" y="3801"/>
                    <a:pt x="21785" y="6433"/>
                  </a:cubicBezTo>
                  <a:close/>
                </a:path>
              </a:pathLst>
            </a:custGeom>
            <a:noFill/>
            <a:ln w="14598" cap="rnd">
              <a:solidFill>
                <a:srgbClr val="0BA157"/>
              </a:solidFill>
              <a:prstDash val="solid"/>
              <a:round/>
            </a:ln>
          </p:spPr>
          <p:txBody>
            <a:bodyPr rtlCol="0" anchor="ctr"/>
            <a:lstStyle/>
            <a:p>
              <a:endParaRPr lang="fr-FR" sz="1350"/>
            </a:p>
          </p:txBody>
        </p:sp>
        <p:sp>
          <p:nvSpPr>
            <p:cNvPr id="372" name="Forme libre : forme 371">
              <a:extLst>
                <a:ext uri="{FF2B5EF4-FFF2-40B4-BE49-F238E27FC236}">
                  <a16:creationId xmlns:a16="http://schemas.microsoft.com/office/drawing/2014/main" id="{4B41D4B0-78AA-4F2A-917A-356D28EE104D}"/>
                </a:ext>
              </a:extLst>
            </p:cNvPr>
            <p:cNvSpPr/>
            <p:nvPr/>
          </p:nvSpPr>
          <p:spPr>
            <a:xfrm>
              <a:off x="8980982" y="3522713"/>
              <a:ext cx="476793" cy="155721"/>
            </a:xfrm>
            <a:custGeom>
              <a:avLst/>
              <a:gdLst>
                <a:gd name="connsiteX0" fmla="*/ 464658 w 476793"/>
                <a:gd name="connsiteY0" fmla="*/ 155722 h 155721"/>
                <a:gd name="connsiteX1" fmla="*/ 464658 w 476793"/>
                <a:gd name="connsiteY1" fmla="*/ 13605 h 155721"/>
                <a:gd name="connsiteX2" fmla="*/ 476793 w 476793"/>
                <a:gd name="connsiteY2" fmla="*/ 8 h 155721"/>
                <a:gd name="connsiteX3" fmla="*/ 476793 w 476793"/>
                <a:gd name="connsiteY3" fmla="*/ 8 h 155721"/>
                <a:gd name="connsiteX4" fmla="*/ 23540 w 476793"/>
                <a:gd name="connsiteY4" fmla="*/ 8 h 155721"/>
                <a:gd name="connsiteX5" fmla="*/ 0 w 476793"/>
                <a:gd name="connsiteY5" fmla="*/ 22363 h 155721"/>
                <a:gd name="connsiteX6" fmla="*/ 0 w 476793"/>
                <a:gd name="connsiteY6" fmla="*/ 22378 h 155721"/>
                <a:gd name="connsiteX7" fmla="*/ 0 w 476793"/>
                <a:gd name="connsiteY7" fmla="*/ 153967 h 1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793" h="155721">
                  <a:moveTo>
                    <a:pt x="464658" y="155722"/>
                  </a:moveTo>
                  <a:lnTo>
                    <a:pt x="464658" y="13605"/>
                  </a:lnTo>
                  <a:cubicBezTo>
                    <a:pt x="465038" y="6792"/>
                    <a:pt x="470067" y="1163"/>
                    <a:pt x="476793" y="8"/>
                  </a:cubicBezTo>
                  <a:lnTo>
                    <a:pt x="476793" y="8"/>
                  </a:lnTo>
                  <a:lnTo>
                    <a:pt x="23540" y="8"/>
                  </a:lnTo>
                  <a:cubicBezTo>
                    <a:pt x="10863" y="-314"/>
                    <a:pt x="322" y="9687"/>
                    <a:pt x="0" y="22363"/>
                  </a:cubicBezTo>
                  <a:cubicBezTo>
                    <a:pt x="0" y="22363"/>
                    <a:pt x="0" y="22378"/>
                    <a:pt x="0" y="22378"/>
                  </a:cubicBezTo>
                  <a:lnTo>
                    <a:pt x="0" y="153967"/>
                  </a:lnTo>
                </a:path>
              </a:pathLst>
            </a:custGeom>
            <a:noFill/>
            <a:ln w="14598" cap="rnd">
              <a:solidFill>
                <a:srgbClr val="0BA157"/>
              </a:solidFill>
              <a:prstDash val="solid"/>
              <a:round/>
            </a:ln>
          </p:spPr>
          <p:txBody>
            <a:bodyPr rtlCol="0" anchor="ctr"/>
            <a:lstStyle/>
            <a:p>
              <a:endParaRPr lang="fr-FR" sz="1350"/>
            </a:p>
          </p:txBody>
        </p:sp>
        <p:sp>
          <p:nvSpPr>
            <p:cNvPr id="373" name="Forme libre : forme 372">
              <a:extLst>
                <a:ext uri="{FF2B5EF4-FFF2-40B4-BE49-F238E27FC236}">
                  <a16:creationId xmlns:a16="http://schemas.microsoft.com/office/drawing/2014/main" id="{9BFE431C-E848-4FD5-898E-AC4EE7E31763}"/>
                </a:ext>
              </a:extLst>
            </p:cNvPr>
            <p:cNvSpPr/>
            <p:nvPr/>
          </p:nvSpPr>
          <p:spPr>
            <a:xfrm>
              <a:off x="8494832" y="3522421"/>
              <a:ext cx="485273" cy="153967"/>
            </a:xfrm>
            <a:custGeom>
              <a:avLst/>
              <a:gdLst>
                <a:gd name="connsiteX0" fmla="*/ 461733 w 485273"/>
                <a:gd name="connsiteY0" fmla="*/ 153967 h 153967"/>
                <a:gd name="connsiteX1" fmla="*/ 461733 w 485273"/>
                <a:gd name="connsiteY1" fmla="*/ 22378 h 153967"/>
                <a:gd name="connsiteX2" fmla="*/ 485259 w 485273"/>
                <a:gd name="connsiteY2" fmla="*/ 8 h 153967"/>
                <a:gd name="connsiteX3" fmla="*/ 485273 w 485273"/>
                <a:gd name="connsiteY3" fmla="*/ 8 h 153967"/>
                <a:gd name="connsiteX4" fmla="*/ 23394 w 485273"/>
                <a:gd name="connsiteY4" fmla="*/ 8 h 153967"/>
                <a:gd name="connsiteX5" fmla="*/ 0 w 485273"/>
                <a:gd name="connsiteY5" fmla="*/ 22378 h 153967"/>
                <a:gd name="connsiteX6" fmla="*/ 0 w 485273"/>
                <a:gd name="connsiteY6" fmla="*/ 151189 h 1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3" h="153967">
                  <a:moveTo>
                    <a:pt x="461733" y="153967"/>
                  </a:moveTo>
                  <a:lnTo>
                    <a:pt x="461733" y="22378"/>
                  </a:lnTo>
                  <a:cubicBezTo>
                    <a:pt x="462055" y="9701"/>
                    <a:pt x="472582" y="-314"/>
                    <a:pt x="485259" y="8"/>
                  </a:cubicBezTo>
                  <a:cubicBezTo>
                    <a:pt x="485259" y="8"/>
                    <a:pt x="485273" y="8"/>
                    <a:pt x="485273" y="8"/>
                  </a:cubicBezTo>
                  <a:lnTo>
                    <a:pt x="23394" y="8"/>
                  </a:lnTo>
                  <a:cubicBezTo>
                    <a:pt x="10776" y="-241"/>
                    <a:pt x="322" y="9760"/>
                    <a:pt x="0" y="22378"/>
                  </a:cubicBezTo>
                  <a:lnTo>
                    <a:pt x="0" y="151189"/>
                  </a:lnTo>
                </a:path>
              </a:pathLst>
            </a:custGeom>
            <a:noFill/>
            <a:ln w="14598" cap="rnd">
              <a:solidFill>
                <a:srgbClr val="0BA157"/>
              </a:solidFill>
              <a:prstDash val="solid"/>
              <a:round/>
            </a:ln>
          </p:spPr>
          <p:txBody>
            <a:bodyPr rtlCol="0" anchor="ctr"/>
            <a:lstStyle/>
            <a:p>
              <a:endParaRPr lang="fr-FR" sz="1350"/>
            </a:p>
          </p:txBody>
        </p:sp>
        <p:sp>
          <p:nvSpPr>
            <p:cNvPr id="374" name="Forme libre : forme 373">
              <a:extLst>
                <a:ext uri="{FF2B5EF4-FFF2-40B4-BE49-F238E27FC236}">
                  <a16:creationId xmlns:a16="http://schemas.microsoft.com/office/drawing/2014/main" id="{B6E6F27A-1250-450C-9E8D-790D7E7B40D8}"/>
                </a:ext>
              </a:extLst>
            </p:cNvPr>
            <p:cNvSpPr/>
            <p:nvPr/>
          </p:nvSpPr>
          <p:spPr>
            <a:xfrm>
              <a:off x="8005172" y="3754172"/>
              <a:ext cx="23539" cy="22377"/>
            </a:xfrm>
            <a:custGeom>
              <a:avLst/>
              <a:gdLst>
                <a:gd name="connsiteX0" fmla="*/ 0 w 23539"/>
                <a:gd name="connsiteY0" fmla="*/ 0 h 22377"/>
                <a:gd name="connsiteX1" fmla="*/ 23525 w 23539"/>
                <a:gd name="connsiteY1" fmla="*/ 22370 h 22377"/>
                <a:gd name="connsiteX2" fmla="*/ 23540 w 23539"/>
                <a:gd name="connsiteY2" fmla="*/ 22370 h 22377"/>
              </a:gdLst>
              <a:ahLst/>
              <a:cxnLst>
                <a:cxn ang="0">
                  <a:pos x="connsiteX0" y="connsiteY0"/>
                </a:cxn>
                <a:cxn ang="0">
                  <a:pos x="connsiteX1" y="connsiteY1"/>
                </a:cxn>
                <a:cxn ang="0">
                  <a:pos x="connsiteX2" y="connsiteY2"/>
                </a:cxn>
              </a:cxnLst>
              <a:rect l="l" t="t" r="r" b="b"/>
              <a:pathLst>
                <a:path w="23539" h="22377">
                  <a:moveTo>
                    <a:pt x="0" y="0"/>
                  </a:moveTo>
                  <a:cubicBezTo>
                    <a:pt x="322" y="12676"/>
                    <a:pt x="10849" y="22692"/>
                    <a:pt x="23525" y="22370"/>
                  </a:cubicBezTo>
                  <a:cubicBezTo>
                    <a:pt x="23525" y="22370"/>
                    <a:pt x="23540" y="22370"/>
                    <a:pt x="23540" y="22370"/>
                  </a:cubicBezTo>
                </a:path>
              </a:pathLst>
            </a:custGeom>
            <a:noFill/>
            <a:ln w="14598" cap="rnd">
              <a:solidFill>
                <a:srgbClr val="0BA157"/>
              </a:solidFill>
              <a:prstDash val="solid"/>
              <a:round/>
            </a:ln>
          </p:spPr>
          <p:txBody>
            <a:bodyPr rtlCol="0" anchor="ctr"/>
            <a:lstStyle/>
            <a:p>
              <a:endParaRPr lang="fr-FR" sz="1350"/>
            </a:p>
          </p:txBody>
        </p:sp>
        <p:sp>
          <p:nvSpPr>
            <p:cNvPr id="375" name="Forme libre : forme 374">
              <a:extLst>
                <a:ext uri="{FF2B5EF4-FFF2-40B4-BE49-F238E27FC236}">
                  <a16:creationId xmlns:a16="http://schemas.microsoft.com/office/drawing/2014/main" id="{CA72DFF7-B968-45C4-A0E3-BBF10B687294}"/>
                </a:ext>
              </a:extLst>
            </p:cNvPr>
            <p:cNvSpPr/>
            <p:nvPr/>
          </p:nvSpPr>
          <p:spPr>
            <a:xfrm>
              <a:off x="8164103" y="3522424"/>
              <a:ext cx="326342" cy="151186"/>
            </a:xfrm>
            <a:custGeom>
              <a:avLst/>
              <a:gdLst>
                <a:gd name="connsiteX0" fmla="*/ 302948 w 326342"/>
                <a:gd name="connsiteY0" fmla="*/ 151186 h 151186"/>
                <a:gd name="connsiteX1" fmla="*/ 302948 w 326342"/>
                <a:gd name="connsiteY1" fmla="*/ 22375 h 151186"/>
                <a:gd name="connsiteX2" fmla="*/ 326342 w 326342"/>
                <a:gd name="connsiteY2" fmla="*/ 5 h 151186"/>
                <a:gd name="connsiteX3" fmla="*/ 0 w 326342"/>
                <a:gd name="connsiteY3" fmla="*/ 5 h 151186"/>
              </a:gdLst>
              <a:ahLst/>
              <a:cxnLst>
                <a:cxn ang="0">
                  <a:pos x="connsiteX0" y="connsiteY0"/>
                </a:cxn>
                <a:cxn ang="0">
                  <a:pos x="connsiteX1" y="connsiteY1"/>
                </a:cxn>
                <a:cxn ang="0">
                  <a:pos x="connsiteX2" y="connsiteY2"/>
                </a:cxn>
                <a:cxn ang="0">
                  <a:pos x="connsiteX3" y="connsiteY3"/>
                </a:cxn>
              </a:cxnLst>
              <a:rect l="l" t="t" r="r" b="b"/>
              <a:pathLst>
                <a:path w="326342" h="151186">
                  <a:moveTo>
                    <a:pt x="302948" y="151186"/>
                  </a:moveTo>
                  <a:lnTo>
                    <a:pt x="302948" y="22375"/>
                  </a:lnTo>
                  <a:cubicBezTo>
                    <a:pt x="303270" y="9757"/>
                    <a:pt x="313724" y="-244"/>
                    <a:pt x="326342" y="5"/>
                  </a:cubicBezTo>
                  <a:lnTo>
                    <a:pt x="0" y="5"/>
                  </a:lnTo>
                </a:path>
              </a:pathLst>
            </a:custGeom>
            <a:noFill/>
            <a:ln w="14598" cap="rnd">
              <a:solidFill>
                <a:srgbClr val="0BA157"/>
              </a:solidFill>
              <a:prstDash val="solid"/>
              <a:round/>
            </a:ln>
          </p:spPr>
          <p:txBody>
            <a:bodyPr rtlCol="0" anchor="ctr"/>
            <a:lstStyle/>
            <a:p>
              <a:endParaRPr lang="fr-FR" sz="1350"/>
            </a:p>
          </p:txBody>
        </p:sp>
        <p:sp>
          <p:nvSpPr>
            <p:cNvPr id="376" name="Forme libre : forme 375">
              <a:extLst>
                <a:ext uri="{FF2B5EF4-FFF2-40B4-BE49-F238E27FC236}">
                  <a16:creationId xmlns:a16="http://schemas.microsoft.com/office/drawing/2014/main" id="{5FE4B70A-9145-407B-9396-0555EEC0BDD7}"/>
                </a:ext>
              </a:extLst>
            </p:cNvPr>
            <p:cNvSpPr/>
            <p:nvPr/>
          </p:nvSpPr>
          <p:spPr>
            <a:xfrm>
              <a:off x="9821401" y="3696858"/>
              <a:ext cx="65875" cy="73105"/>
            </a:xfrm>
            <a:custGeom>
              <a:avLst/>
              <a:gdLst>
                <a:gd name="connsiteX0" fmla="*/ 0 w 65875"/>
                <a:gd name="connsiteY0" fmla="*/ 0 h 73105"/>
                <a:gd name="connsiteX1" fmla="*/ 61993 w 65875"/>
                <a:gd name="connsiteY1" fmla="*/ 40647 h 73105"/>
                <a:gd name="connsiteX2" fmla="*/ 57168 w 65875"/>
                <a:gd name="connsiteY2" fmla="*/ 73105 h 73105"/>
              </a:gdLst>
              <a:ahLst/>
              <a:cxnLst>
                <a:cxn ang="0">
                  <a:pos x="connsiteX0" y="connsiteY0"/>
                </a:cxn>
                <a:cxn ang="0">
                  <a:pos x="connsiteX1" y="connsiteY1"/>
                </a:cxn>
                <a:cxn ang="0">
                  <a:pos x="connsiteX2" y="connsiteY2"/>
                </a:cxn>
              </a:cxnLst>
              <a:rect l="l" t="t" r="r" b="b"/>
              <a:pathLst>
                <a:path w="65875" h="73105">
                  <a:moveTo>
                    <a:pt x="0" y="0"/>
                  </a:moveTo>
                  <a:lnTo>
                    <a:pt x="61993" y="40647"/>
                  </a:lnTo>
                  <a:cubicBezTo>
                    <a:pt x="68631" y="51174"/>
                    <a:pt x="66584" y="64976"/>
                    <a:pt x="57168" y="73105"/>
                  </a:cubicBezTo>
                </a:path>
              </a:pathLst>
            </a:custGeom>
            <a:noFill/>
            <a:ln w="14598" cap="rnd">
              <a:solidFill>
                <a:srgbClr val="0BA157"/>
              </a:solidFill>
              <a:prstDash val="solid"/>
              <a:round/>
            </a:ln>
          </p:spPr>
          <p:txBody>
            <a:bodyPr rtlCol="0" anchor="ctr"/>
            <a:lstStyle/>
            <a:p>
              <a:endParaRPr lang="fr-FR" sz="1350"/>
            </a:p>
          </p:txBody>
        </p:sp>
        <p:sp>
          <p:nvSpPr>
            <p:cNvPr id="377" name="Forme libre : forme 376">
              <a:extLst>
                <a:ext uri="{FF2B5EF4-FFF2-40B4-BE49-F238E27FC236}">
                  <a16:creationId xmlns:a16="http://schemas.microsoft.com/office/drawing/2014/main" id="{94903A6C-DAF0-4B14-9CFF-A2E187A2E325}"/>
                </a:ext>
              </a:extLst>
            </p:cNvPr>
            <p:cNvSpPr/>
            <p:nvPr/>
          </p:nvSpPr>
          <p:spPr>
            <a:xfrm>
              <a:off x="9469618" y="3521693"/>
              <a:ext cx="165802" cy="156888"/>
            </a:xfrm>
            <a:custGeom>
              <a:avLst/>
              <a:gdLst>
                <a:gd name="connsiteX0" fmla="*/ 0 w 165802"/>
                <a:gd name="connsiteY0" fmla="*/ 156889 h 156888"/>
                <a:gd name="connsiteX1" fmla="*/ 0 w 165802"/>
                <a:gd name="connsiteY1" fmla="*/ 14625 h 156888"/>
                <a:gd name="connsiteX2" fmla="*/ 14621 w 165802"/>
                <a:gd name="connsiteY2" fmla="*/ 4 h 156888"/>
                <a:gd name="connsiteX3" fmla="*/ 67257 w 165802"/>
                <a:gd name="connsiteY3" fmla="*/ 4 h 156888"/>
                <a:gd name="connsiteX4" fmla="*/ 165803 w 165802"/>
                <a:gd name="connsiteY4" fmla="*/ 43868 h 15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02" h="156888">
                  <a:moveTo>
                    <a:pt x="0" y="156889"/>
                  </a:moveTo>
                  <a:lnTo>
                    <a:pt x="0" y="14625"/>
                  </a:lnTo>
                  <a:cubicBezTo>
                    <a:pt x="0" y="6555"/>
                    <a:pt x="6550" y="4"/>
                    <a:pt x="14621" y="4"/>
                  </a:cubicBezTo>
                  <a:lnTo>
                    <a:pt x="67257" y="4"/>
                  </a:lnTo>
                  <a:cubicBezTo>
                    <a:pt x="104906" y="-303"/>
                    <a:pt x="140830" y="15693"/>
                    <a:pt x="165803" y="43868"/>
                  </a:cubicBezTo>
                </a:path>
              </a:pathLst>
            </a:custGeom>
            <a:noFill/>
            <a:ln w="14598" cap="rnd">
              <a:solidFill>
                <a:srgbClr val="0BA157"/>
              </a:solidFill>
              <a:prstDash val="solid"/>
              <a:round/>
            </a:ln>
          </p:spPr>
          <p:txBody>
            <a:bodyPr rtlCol="0" anchor="ctr"/>
            <a:lstStyle/>
            <a:p>
              <a:endParaRPr lang="fr-FR" sz="1350"/>
            </a:p>
          </p:txBody>
        </p:sp>
        <p:sp>
          <p:nvSpPr>
            <p:cNvPr id="378" name="Forme libre : forme 377">
              <a:extLst>
                <a:ext uri="{FF2B5EF4-FFF2-40B4-BE49-F238E27FC236}">
                  <a16:creationId xmlns:a16="http://schemas.microsoft.com/office/drawing/2014/main" id="{BC7F3A26-C4FF-4BEC-BE6D-74DF72B08D03}"/>
                </a:ext>
              </a:extLst>
            </p:cNvPr>
            <p:cNvSpPr/>
            <p:nvPr/>
          </p:nvSpPr>
          <p:spPr>
            <a:xfrm>
              <a:off x="8024179" y="3781806"/>
              <a:ext cx="1842108" cy="19446"/>
            </a:xfrm>
            <a:custGeom>
              <a:avLst/>
              <a:gdLst>
                <a:gd name="connsiteX0" fmla="*/ 1825440 w 1842108"/>
                <a:gd name="connsiteY0" fmla="*/ 19446 h 19446"/>
                <a:gd name="connsiteX1" fmla="*/ 17399 w 1842108"/>
                <a:gd name="connsiteY1" fmla="*/ 19446 h 19446"/>
                <a:gd name="connsiteX2" fmla="*/ 0 w 1842108"/>
                <a:gd name="connsiteY2" fmla="*/ 0 h 19446"/>
                <a:gd name="connsiteX3" fmla="*/ 1842109 w 1842108"/>
                <a:gd name="connsiteY3" fmla="*/ 0 h 19446"/>
                <a:gd name="connsiteX4" fmla="*/ 1825440 w 1842108"/>
                <a:gd name="connsiteY4" fmla="*/ 19446 h 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108" h="19446">
                  <a:moveTo>
                    <a:pt x="1825440" y="19446"/>
                  </a:moveTo>
                  <a:lnTo>
                    <a:pt x="17399" y="19446"/>
                  </a:lnTo>
                  <a:lnTo>
                    <a:pt x="0" y="0"/>
                  </a:lnTo>
                  <a:lnTo>
                    <a:pt x="1842109" y="0"/>
                  </a:lnTo>
                  <a:lnTo>
                    <a:pt x="1825440" y="19446"/>
                  </a:lnTo>
                  <a:close/>
                </a:path>
              </a:pathLst>
            </a:custGeom>
            <a:solidFill>
              <a:srgbClr val="0BA157"/>
            </a:solidFill>
            <a:ln w="14598" cap="flat">
              <a:noFill/>
              <a:prstDash val="solid"/>
              <a:miter/>
            </a:ln>
          </p:spPr>
          <p:txBody>
            <a:bodyPr rtlCol="0" anchor="ctr"/>
            <a:lstStyle/>
            <a:p>
              <a:endParaRPr lang="fr-FR" sz="1350"/>
            </a:p>
          </p:txBody>
        </p:sp>
        <p:sp>
          <p:nvSpPr>
            <p:cNvPr id="379" name="Forme libre : forme 378">
              <a:extLst>
                <a:ext uri="{FF2B5EF4-FFF2-40B4-BE49-F238E27FC236}">
                  <a16:creationId xmlns:a16="http://schemas.microsoft.com/office/drawing/2014/main" id="{929E8552-49CD-48EE-A885-A838264DC3DC}"/>
                </a:ext>
              </a:extLst>
            </p:cNvPr>
            <p:cNvSpPr/>
            <p:nvPr/>
          </p:nvSpPr>
          <p:spPr>
            <a:xfrm>
              <a:off x="8136799" y="3571409"/>
              <a:ext cx="46018" cy="77199"/>
            </a:xfrm>
            <a:custGeom>
              <a:avLst/>
              <a:gdLst>
                <a:gd name="connsiteX0" fmla="*/ 46019 w 46018"/>
                <a:gd name="connsiteY0" fmla="*/ 17107 h 77199"/>
                <a:gd name="connsiteX1" fmla="*/ 46019 w 46018"/>
                <a:gd name="connsiteY1" fmla="*/ 60093 h 77199"/>
                <a:gd name="connsiteX2" fmla="*/ 28912 w 46018"/>
                <a:gd name="connsiteY2" fmla="*/ 77199 h 77199"/>
                <a:gd name="connsiteX3" fmla="*/ 10197 w 46018"/>
                <a:gd name="connsiteY3" fmla="*/ 77199 h 77199"/>
                <a:gd name="connsiteX4" fmla="*/ 401 w 46018"/>
                <a:gd name="connsiteY4" fmla="*/ 70327 h 77199"/>
                <a:gd name="connsiteX5" fmla="*/ 19555 w 46018"/>
                <a:gd name="connsiteY5" fmla="*/ 13597 h 77199"/>
                <a:gd name="connsiteX6" fmla="*/ 19555 w 46018"/>
                <a:gd name="connsiteY6" fmla="*/ 0 h 77199"/>
                <a:gd name="connsiteX7" fmla="*/ 29497 w 46018"/>
                <a:gd name="connsiteY7" fmla="*/ 0 h 77199"/>
                <a:gd name="connsiteX8" fmla="*/ 46019 w 46018"/>
                <a:gd name="connsiteY8" fmla="*/ 17107 h 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8" h="77199">
                  <a:moveTo>
                    <a:pt x="46019" y="17107"/>
                  </a:moveTo>
                  <a:lnTo>
                    <a:pt x="46019" y="60093"/>
                  </a:lnTo>
                  <a:cubicBezTo>
                    <a:pt x="46019" y="69538"/>
                    <a:pt x="38357" y="77199"/>
                    <a:pt x="28912" y="77199"/>
                  </a:cubicBezTo>
                  <a:lnTo>
                    <a:pt x="10197" y="77199"/>
                  </a:lnTo>
                  <a:cubicBezTo>
                    <a:pt x="3618" y="77199"/>
                    <a:pt x="-1500" y="70327"/>
                    <a:pt x="401" y="70327"/>
                  </a:cubicBezTo>
                  <a:cubicBezTo>
                    <a:pt x="10928" y="70327"/>
                    <a:pt x="19555" y="44887"/>
                    <a:pt x="19555" y="13597"/>
                  </a:cubicBezTo>
                  <a:cubicBezTo>
                    <a:pt x="19555" y="8919"/>
                    <a:pt x="19555" y="4386"/>
                    <a:pt x="19555" y="0"/>
                  </a:cubicBezTo>
                  <a:lnTo>
                    <a:pt x="29497" y="0"/>
                  </a:lnTo>
                  <a:cubicBezTo>
                    <a:pt x="38723" y="321"/>
                    <a:pt x="46019" y="7881"/>
                    <a:pt x="46019" y="17107"/>
                  </a:cubicBezTo>
                  <a:close/>
                </a:path>
              </a:pathLst>
            </a:custGeom>
            <a:solidFill>
              <a:srgbClr val="0BA157"/>
            </a:solidFill>
            <a:ln w="14598" cap="flat">
              <a:noFill/>
              <a:prstDash val="solid"/>
              <a:miter/>
            </a:ln>
          </p:spPr>
          <p:txBody>
            <a:bodyPr rtlCol="0" anchor="ctr"/>
            <a:lstStyle/>
            <a:p>
              <a:endParaRPr lang="fr-FR" sz="1350"/>
            </a:p>
          </p:txBody>
        </p:sp>
        <p:sp>
          <p:nvSpPr>
            <p:cNvPr id="380" name="Forme libre : forme 379">
              <a:extLst>
                <a:ext uri="{FF2B5EF4-FFF2-40B4-BE49-F238E27FC236}">
                  <a16:creationId xmlns:a16="http://schemas.microsoft.com/office/drawing/2014/main" id="{54AD994F-9950-4822-9951-AFA6635B524D}"/>
                </a:ext>
              </a:extLst>
            </p:cNvPr>
            <p:cNvSpPr/>
            <p:nvPr/>
          </p:nvSpPr>
          <p:spPr>
            <a:xfrm>
              <a:off x="820533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1" name="Forme libre : forme 380">
              <a:extLst>
                <a:ext uri="{FF2B5EF4-FFF2-40B4-BE49-F238E27FC236}">
                  <a16:creationId xmlns:a16="http://schemas.microsoft.com/office/drawing/2014/main" id="{8BD5E9D2-BDFC-4787-A243-05AE0671C4D9}"/>
                </a:ext>
              </a:extLst>
            </p:cNvPr>
            <p:cNvSpPr/>
            <p:nvPr/>
          </p:nvSpPr>
          <p:spPr>
            <a:xfrm>
              <a:off x="8280925"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2" name="Forme libre : forme 381">
              <a:extLst>
                <a:ext uri="{FF2B5EF4-FFF2-40B4-BE49-F238E27FC236}">
                  <a16:creationId xmlns:a16="http://schemas.microsoft.com/office/drawing/2014/main" id="{D10D2FA5-E23F-46F5-B49D-ADEE40222D3A}"/>
                </a:ext>
              </a:extLst>
            </p:cNvPr>
            <p:cNvSpPr/>
            <p:nvPr/>
          </p:nvSpPr>
          <p:spPr>
            <a:xfrm>
              <a:off x="8356516" y="3571409"/>
              <a:ext cx="53074" cy="77345"/>
            </a:xfrm>
            <a:custGeom>
              <a:avLst/>
              <a:gdLst>
                <a:gd name="connsiteX0" fmla="*/ 35968 w 53074"/>
                <a:gd name="connsiteY0" fmla="*/ 0 h 77345"/>
                <a:gd name="connsiteX1" fmla="*/ 53075 w 53074"/>
                <a:gd name="connsiteY1" fmla="*/ 0 h 77345"/>
                <a:gd name="connsiteX2" fmla="*/ 53075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5" y="0"/>
                    <a:pt x="53075" y="0"/>
                  </a:cubicBezTo>
                  <a:lnTo>
                    <a:pt x="53075" y="77345"/>
                  </a:lnTo>
                  <a:cubicBezTo>
                    <a:pt x="53075"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3" name="Forme libre : forme 382">
              <a:extLst>
                <a:ext uri="{FF2B5EF4-FFF2-40B4-BE49-F238E27FC236}">
                  <a16:creationId xmlns:a16="http://schemas.microsoft.com/office/drawing/2014/main" id="{5805D6F8-0A5D-43CB-9D60-E6A16245A006}"/>
                </a:ext>
              </a:extLst>
            </p:cNvPr>
            <p:cNvSpPr/>
            <p:nvPr/>
          </p:nvSpPr>
          <p:spPr>
            <a:xfrm>
              <a:off x="8536648"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4" name="Forme libre : forme 383">
              <a:extLst>
                <a:ext uri="{FF2B5EF4-FFF2-40B4-BE49-F238E27FC236}">
                  <a16:creationId xmlns:a16="http://schemas.microsoft.com/office/drawing/2014/main" id="{DA1B417B-CC29-417D-A325-901123B63FA6}"/>
                </a:ext>
              </a:extLst>
            </p:cNvPr>
            <p:cNvSpPr/>
            <p:nvPr/>
          </p:nvSpPr>
          <p:spPr>
            <a:xfrm>
              <a:off x="8612239"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5" name="Forme libre : forme 384">
              <a:extLst>
                <a:ext uri="{FF2B5EF4-FFF2-40B4-BE49-F238E27FC236}">
                  <a16:creationId xmlns:a16="http://schemas.microsoft.com/office/drawing/2014/main" id="{DD37115C-EBE1-4AE7-B0BC-7D6251D4BC11}"/>
                </a:ext>
              </a:extLst>
            </p:cNvPr>
            <p:cNvSpPr/>
            <p:nvPr/>
          </p:nvSpPr>
          <p:spPr>
            <a:xfrm>
              <a:off x="8687830"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6" name="Forme libre : forme 385">
              <a:extLst>
                <a:ext uri="{FF2B5EF4-FFF2-40B4-BE49-F238E27FC236}">
                  <a16:creationId xmlns:a16="http://schemas.microsoft.com/office/drawing/2014/main" id="{21B57A40-B0C6-4156-A658-0322CB11E3B3}"/>
                </a:ext>
              </a:extLst>
            </p:cNvPr>
            <p:cNvSpPr/>
            <p:nvPr/>
          </p:nvSpPr>
          <p:spPr>
            <a:xfrm>
              <a:off x="876327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7" name="Forme libre : forme 386">
              <a:extLst>
                <a:ext uri="{FF2B5EF4-FFF2-40B4-BE49-F238E27FC236}">
                  <a16:creationId xmlns:a16="http://schemas.microsoft.com/office/drawing/2014/main" id="{749E3F7C-1147-4A33-A197-C2F46B0F6DD1}"/>
                </a:ext>
              </a:extLst>
            </p:cNvPr>
            <p:cNvSpPr/>
            <p:nvPr/>
          </p:nvSpPr>
          <p:spPr>
            <a:xfrm>
              <a:off x="8838865"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8" name="Forme libre : forme 387">
              <a:extLst>
                <a:ext uri="{FF2B5EF4-FFF2-40B4-BE49-F238E27FC236}">
                  <a16:creationId xmlns:a16="http://schemas.microsoft.com/office/drawing/2014/main" id="{D19099D8-D295-481B-80D2-CDC90DF6445E}"/>
                </a:ext>
              </a:extLst>
            </p:cNvPr>
            <p:cNvSpPr/>
            <p:nvPr/>
          </p:nvSpPr>
          <p:spPr>
            <a:xfrm>
              <a:off x="9024407"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9" name="Forme libre : forme 388">
              <a:extLst>
                <a:ext uri="{FF2B5EF4-FFF2-40B4-BE49-F238E27FC236}">
                  <a16:creationId xmlns:a16="http://schemas.microsoft.com/office/drawing/2014/main" id="{F72FD6A6-A2E1-49F4-A30F-451BABBE9B18}"/>
                </a:ext>
              </a:extLst>
            </p:cNvPr>
            <p:cNvSpPr/>
            <p:nvPr/>
          </p:nvSpPr>
          <p:spPr>
            <a:xfrm>
              <a:off x="9099998"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90" name="Forme libre : forme 389">
              <a:extLst>
                <a:ext uri="{FF2B5EF4-FFF2-40B4-BE49-F238E27FC236}">
                  <a16:creationId xmlns:a16="http://schemas.microsoft.com/office/drawing/2014/main" id="{CA470187-9168-41E9-992A-3EA6ACC4742E}"/>
                </a:ext>
              </a:extLst>
            </p:cNvPr>
            <p:cNvSpPr/>
            <p:nvPr/>
          </p:nvSpPr>
          <p:spPr>
            <a:xfrm>
              <a:off x="9175442"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91" name="Forme libre : forme 390">
              <a:extLst>
                <a:ext uri="{FF2B5EF4-FFF2-40B4-BE49-F238E27FC236}">
                  <a16:creationId xmlns:a16="http://schemas.microsoft.com/office/drawing/2014/main" id="{1A4A727E-AA38-4D31-B130-4640E2655617}"/>
                </a:ext>
              </a:extLst>
            </p:cNvPr>
            <p:cNvSpPr/>
            <p:nvPr/>
          </p:nvSpPr>
          <p:spPr>
            <a:xfrm>
              <a:off x="9251033"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92" name="Forme libre : forme 391">
              <a:extLst>
                <a:ext uri="{FF2B5EF4-FFF2-40B4-BE49-F238E27FC236}">
                  <a16:creationId xmlns:a16="http://schemas.microsoft.com/office/drawing/2014/main" id="{449481F0-FEE7-49DB-BBFF-19754647B307}"/>
                </a:ext>
              </a:extLst>
            </p:cNvPr>
            <p:cNvSpPr/>
            <p:nvPr/>
          </p:nvSpPr>
          <p:spPr>
            <a:xfrm>
              <a:off x="932662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93" name="Forme libre : forme 392">
              <a:extLst>
                <a:ext uri="{FF2B5EF4-FFF2-40B4-BE49-F238E27FC236}">
                  <a16:creationId xmlns:a16="http://schemas.microsoft.com/office/drawing/2014/main" id="{A76305E2-F2F9-424B-99EE-042E7E9D83AA}"/>
                </a:ext>
              </a:extLst>
            </p:cNvPr>
            <p:cNvSpPr/>
            <p:nvPr/>
          </p:nvSpPr>
          <p:spPr>
            <a:xfrm>
              <a:off x="8002979" y="3673902"/>
              <a:ext cx="1883778" cy="105923"/>
            </a:xfrm>
            <a:custGeom>
              <a:avLst/>
              <a:gdLst>
                <a:gd name="connsiteX0" fmla="*/ 126911 w 1883778"/>
                <a:gd name="connsiteY0" fmla="*/ 0 h 105923"/>
                <a:gd name="connsiteX1" fmla="*/ 1472049 w 1883778"/>
                <a:gd name="connsiteY1" fmla="*/ 4679 h 105923"/>
                <a:gd name="connsiteX2" fmla="*/ 1883779 w 1883778"/>
                <a:gd name="connsiteY2" fmla="*/ 92405 h 105923"/>
                <a:gd name="connsiteX3" fmla="*/ 1850150 w 1883778"/>
                <a:gd name="connsiteY3" fmla="*/ 105857 h 105923"/>
                <a:gd name="connsiteX4" fmla="*/ 21201 w 1883778"/>
                <a:gd name="connsiteY4" fmla="*/ 104248 h 105923"/>
                <a:gd name="connsiteX5" fmla="*/ 0 w 1883778"/>
                <a:gd name="connsiteY5" fmla="*/ 75006 h 10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3778" h="105923">
                  <a:moveTo>
                    <a:pt x="126911" y="0"/>
                  </a:moveTo>
                  <a:cubicBezTo>
                    <a:pt x="464073" y="877"/>
                    <a:pt x="1356250" y="3363"/>
                    <a:pt x="1472049" y="4679"/>
                  </a:cubicBezTo>
                  <a:cubicBezTo>
                    <a:pt x="1615190" y="6433"/>
                    <a:pt x="1747657" y="89042"/>
                    <a:pt x="1883779" y="92405"/>
                  </a:cubicBezTo>
                  <a:cubicBezTo>
                    <a:pt x="1883779" y="92405"/>
                    <a:pt x="1883779" y="107026"/>
                    <a:pt x="1850150" y="105857"/>
                  </a:cubicBezTo>
                  <a:cubicBezTo>
                    <a:pt x="1816522" y="104687"/>
                    <a:pt x="21201" y="104248"/>
                    <a:pt x="21201" y="104248"/>
                  </a:cubicBezTo>
                  <a:cubicBezTo>
                    <a:pt x="21201" y="104248"/>
                    <a:pt x="0" y="104248"/>
                    <a:pt x="0" y="75006"/>
                  </a:cubicBezTo>
                </a:path>
              </a:pathLst>
            </a:custGeom>
            <a:noFill/>
            <a:ln w="14598" cap="flat">
              <a:solidFill>
                <a:srgbClr val="0BA157"/>
              </a:solidFill>
              <a:prstDash val="solid"/>
              <a:miter/>
            </a:ln>
          </p:spPr>
          <p:txBody>
            <a:bodyPr rtlCol="0" anchor="ctr"/>
            <a:lstStyle/>
            <a:p>
              <a:endParaRPr lang="fr-FR" sz="1350"/>
            </a:p>
          </p:txBody>
        </p:sp>
        <p:sp>
          <p:nvSpPr>
            <p:cNvPr id="394" name="Forme libre : forme 393">
              <a:extLst>
                <a:ext uri="{FF2B5EF4-FFF2-40B4-BE49-F238E27FC236}">
                  <a16:creationId xmlns:a16="http://schemas.microsoft.com/office/drawing/2014/main" id="{DA0568CA-66F2-4740-9B92-A866BACD0E9B}"/>
                </a:ext>
              </a:extLst>
            </p:cNvPr>
            <p:cNvSpPr/>
            <p:nvPr/>
          </p:nvSpPr>
          <p:spPr>
            <a:xfrm>
              <a:off x="8064387" y="2715242"/>
              <a:ext cx="670302" cy="1105602"/>
            </a:xfrm>
            <a:custGeom>
              <a:avLst/>
              <a:gdLst>
                <a:gd name="connsiteX0" fmla="*/ 0 w 670302"/>
                <a:gd name="connsiteY0" fmla="*/ 1105602 h 1105602"/>
                <a:gd name="connsiteX1" fmla="*/ 656047 w 670302"/>
                <a:gd name="connsiteY1" fmla="*/ 1273 h 1105602"/>
                <a:gd name="connsiteX2" fmla="*/ 667744 w 670302"/>
                <a:gd name="connsiteY2" fmla="*/ 16917 h 1105602"/>
                <a:gd name="connsiteX3" fmla="*/ 188027 w 670302"/>
                <a:gd name="connsiteY3" fmla="*/ 1105602 h 1105602"/>
              </a:gdLst>
              <a:ahLst/>
              <a:cxnLst>
                <a:cxn ang="0">
                  <a:pos x="connsiteX0" y="connsiteY0"/>
                </a:cxn>
                <a:cxn ang="0">
                  <a:pos x="connsiteX1" y="connsiteY1"/>
                </a:cxn>
                <a:cxn ang="0">
                  <a:pos x="connsiteX2" y="connsiteY2"/>
                </a:cxn>
                <a:cxn ang="0">
                  <a:pos x="connsiteX3" y="connsiteY3"/>
                </a:cxn>
              </a:cxnLst>
              <a:rect l="l" t="t" r="r" b="b"/>
              <a:pathLst>
                <a:path w="670302" h="1105602">
                  <a:moveTo>
                    <a:pt x="0" y="1105602"/>
                  </a:moveTo>
                  <a:lnTo>
                    <a:pt x="656047" y="1273"/>
                  </a:lnTo>
                  <a:cubicBezTo>
                    <a:pt x="656047" y="1273"/>
                    <a:pt x="677540" y="-6623"/>
                    <a:pt x="667744" y="16917"/>
                  </a:cubicBezTo>
                  <a:cubicBezTo>
                    <a:pt x="657948" y="40457"/>
                    <a:pt x="188027" y="1105602"/>
                    <a:pt x="188027" y="1105602"/>
                  </a:cubicBezTo>
                  <a:close/>
                </a:path>
              </a:pathLst>
            </a:custGeom>
            <a:noFill/>
            <a:ln w="14598" cap="flat">
              <a:solidFill>
                <a:srgbClr val="0BA157"/>
              </a:solidFill>
              <a:prstDash val="solid"/>
              <a:miter/>
            </a:ln>
          </p:spPr>
          <p:txBody>
            <a:bodyPr rtlCol="0" anchor="ctr"/>
            <a:lstStyle/>
            <a:p>
              <a:endParaRPr lang="fr-FR" sz="1350"/>
            </a:p>
          </p:txBody>
        </p:sp>
        <p:sp>
          <p:nvSpPr>
            <p:cNvPr id="395" name="Forme libre : forme 394">
              <a:extLst>
                <a:ext uri="{FF2B5EF4-FFF2-40B4-BE49-F238E27FC236}">
                  <a16:creationId xmlns:a16="http://schemas.microsoft.com/office/drawing/2014/main" id="{67F2D7C6-8175-4D02-BCFD-3D151893FC0E}"/>
                </a:ext>
              </a:extLst>
            </p:cNvPr>
            <p:cNvSpPr/>
            <p:nvPr/>
          </p:nvSpPr>
          <p:spPr>
            <a:xfrm>
              <a:off x="7572242" y="3800375"/>
              <a:ext cx="2085987" cy="21492"/>
            </a:xfrm>
            <a:custGeom>
              <a:avLst/>
              <a:gdLst>
                <a:gd name="connsiteX0" fmla="*/ 0 w 2085987"/>
                <a:gd name="connsiteY0" fmla="*/ 0 h 21492"/>
                <a:gd name="connsiteX1" fmla="*/ 230282 w 2085987"/>
                <a:gd name="connsiteY1" fmla="*/ 0 h 21492"/>
                <a:gd name="connsiteX2" fmla="*/ 2085988 w 2085987"/>
                <a:gd name="connsiteY2" fmla="*/ 0 h 21492"/>
                <a:gd name="connsiteX3" fmla="*/ 2085988 w 2085987"/>
                <a:gd name="connsiteY3" fmla="*/ 21493 h 21492"/>
                <a:gd name="connsiteX4" fmla="*/ 0 w 2085987"/>
                <a:gd name="connsiteY4" fmla="*/ 21493 h 2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87" h="21492">
                  <a:moveTo>
                    <a:pt x="0" y="0"/>
                  </a:moveTo>
                  <a:lnTo>
                    <a:pt x="230282" y="0"/>
                  </a:lnTo>
                  <a:lnTo>
                    <a:pt x="2085988" y="0"/>
                  </a:lnTo>
                  <a:lnTo>
                    <a:pt x="2085988" y="21493"/>
                  </a:lnTo>
                  <a:lnTo>
                    <a:pt x="0" y="21493"/>
                  </a:lnTo>
                </a:path>
              </a:pathLst>
            </a:custGeom>
            <a:noFill/>
            <a:ln w="14598" cap="rnd">
              <a:solidFill>
                <a:srgbClr val="0BA157"/>
              </a:solidFill>
              <a:prstDash val="solid"/>
              <a:round/>
            </a:ln>
          </p:spPr>
          <p:txBody>
            <a:bodyPr rtlCol="0" anchor="ctr"/>
            <a:lstStyle/>
            <a:p>
              <a:endParaRPr lang="fr-FR" sz="1350"/>
            </a:p>
          </p:txBody>
        </p:sp>
        <p:sp>
          <p:nvSpPr>
            <p:cNvPr id="396" name="Forme libre : forme 395">
              <a:extLst>
                <a:ext uri="{FF2B5EF4-FFF2-40B4-BE49-F238E27FC236}">
                  <a16:creationId xmlns:a16="http://schemas.microsoft.com/office/drawing/2014/main" id="{DD3B00A8-7EF5-4E6D-92DB-CEA2B8C7A889}"/>
                </a:ext>
              </a:extLst>
            </p:cNvPr>
            <p:cNvSpPr/>
            <p:nvPr/>
          </p:nvSpPr>
          <p:spPr>
            <a:xfrm>
              <a:off x="7895806" y="3277964"/>
              <a:ext cx="268442" cy="471236"/>
            </a:xfrm>
            <a:custGeom>
              <a:avLst/>
              <a:gdLst>
                <a:gd name="connsiteX0" fmla="*/ 268443 w 268442"/>
                <a:gd name="connsiteY0" fmla="*/ 235692 h 471236"/>
                <a:gd name="connsiteX1" fmla="*/ 134221 w 268442"/>
                <a:gd name="connsiteY1" fmla="*/ 471237 h 471236"/>
                <a:gd name="connsiteX2" fmla="*/ 0 w 268442"/>
                <a:gd name="connsiteY2" fmla="*/ 235692 h 471236"/>
                <a:gd name="connsiteX3" fmla="*/ 134221 w 268442"/>
                <a:gd name="connsiteY3" fmla="*/ 0 h 471236"/>
                <a:gd name="connsiteX4" fmla="*/ 268443 w 268442"/>
                <a:gd name="connsiteY4" fmla="*/ 235692 h 47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42" h="471236">
                  <a:moveTo>
                    <a:pt x="268443" y="235692"/>
                  </a:moveTo>
                  <a:cubicBezTo>
                    <a:pt x="268443" y="365819"/>
                    <a:pt x="208350" y="471237"/>
                    <a:pt x="134221" y="471237"/>
                  </a:cubicBezTo>
                  <a:cubicBezTo>
                    <a:pt x="60093" y="471237"/>
                    <a:pt x="0" y="365819"/>
                    <a:pt x="0" y="235692"/>
                  </a:cubicBezTo>
                  <a:cubicBezTo>
                    <a:pt x="0" y="105564"/>
                    <a:pt x="60093" y="0"/>
                    <a:pt x="134221" y="0"/>
                  </a:cubicBezTo>
                  <a:cubicBezTo>
                    <a:pt x="208350" y="0"/>
                    <a:pt x="268443" y="105564"/>
                    <a:pt x="268443" y="235692"/>
                  </a:cubicBezTo>
                  <a:close/>
                </a:path>
              </a:pathLst>
            </a:custGeom>
            <a:noFill/>
            <a:ln w="14598" cap="flat">
              <a:solidFill>
                <a:srgbClr val="0BA157"/>
              </a:solidFill>
              <a:prstDash val="solid"/>
              <a:miter/>
            </a:ln>
          </p:spPr>
          <p:txBody>
            <a:bodyPr rtlCol="0" anchor="ctr"/>
            <a:lstStyle/>
            <a:p>
              <a:endParaRPr lang="fr-FR" sz="1350"/>
            </a:p>
          </p:txBody>
        </p:sp>
        <p:sp>
          <p:nvSpPr>
            <p:cNvPr id="397" name="Forme libre : forme 396">
              <a:extLst>
                <a:ext uri="{FF2B5EF4-FFF2-40B4-BE49-F238E27FC236}">
                  <a16:creationId xmlns:a16="http://schemas.microsoft.com/office/drawing/2014/main" id="{ED30025F-4A43-47F3-ACD9-2876F007F3AD}"/>
                </a:ext>
              </a:extLst>
            </p:cNvPr>
            <p:cNvSpPr/>
            <p:nvPr/>
          </p:nvSpPr>
          <p:spPr>
            <a:xfrm>
              <a:off x="8027104" y="3475787"/>
              <a:ext cx="14328" cy="465242"/>
            </a:xfrm>
            <a:custGeom>
              <a:avLst/>
              <a:gdLst>
                <a:gd name="connsiteX0" fmla="*/ 0 w 14328"/>
                <a:gd name="connsiteY0" fmla="*/ 0 h 465242"/>
                <a:gd name="connsiteX1" fmla="*/ 14329 w 14328"/>
                <a:gd name="connsiteY1" fmla="*/ 0 h 465242"/>
                <a:gd name="connsiteX2" fmla="*/ 14329 w 14328"/>
                <a:gd name="connsiteY2" fmla="*/ 465242 h 465242"/>
                <a:gd name="connsiteX3" fmla="*/ 0 w 14328"/>
                <a:gd name="connsiteY3" fmla="*/ 465242 h 465242"/>
              </a:gdLst>
              <a:ahLst/>
              <a:cxnLst>
                <a:cxn ang="0">
                  <a:pos x="connsiteX0" y="connsiteY0"/>
                </a:cxn>
                <a:cxn ang="0">
                  <a:pos x="connsiteX1" y="connsiteY1"/>
                </a:cxn>
                <a:cxn ang="0">
                  <a:pos x="connsiteX2" y="connsiteY2"/>
                </a:cxn>
                <a:cxn ang="0">
                  <a:pos x="connsiteX3" y="connsiteY3"/>
                </a:cxn>
              </a:cxnLst>
              <a:rect l="l" t="t" r="r" b="b"/>
              <a:pathLst>
                <a:path w="14328" h="465242">
                  <a:moveTo>
                    <a:pt x="0" y="0"/>
                  </a:moveTo>
                  <a:lnTo>
                    <a:pt x="14329" y="0"/>
                  </a:lnTo>
                  <a:lnTo>
                    <a:pt x="14329" y="465242"/>
                  </a:lnTo>
                  <a:lnTo>
                    <a:pt x="0" y="465242"/>
                  </a:lnTo>
                  <a:close/>
                </a:path>
              </a:pathLst>
            </a:custGeom>
            <a:solidFill>
              <a:srgbClr val="0BA157"/>
            </a:solidFill>
            <a:ln w="14598" cap="flat">
              <a:noFill/>
              <a:prstDash val="solid"/>
              <a:miter/>
            </a:ln>
          </p:spPr>
          <p:txBody>
            <a:bodyPr rtlCol="0" anchor="ctr"/>
            <a:lstStyle/>
            <a:p>
              <a:endParaRPr lang="fr-FR" sz="1350"/>
            </a:p>
          </p:txBody>
        </p:sp>
        <p:sp>
          <p:nvSpPr>
            <p:cNvPr id="398" name="Forme libre : forme 397">
              <a:extLst>
                <a:ext uri="{FF2B5EF4-FFF2-40B4-BE49-F238E27FC236}">
                  <a16:creationId xmlns:a16="http://schemas.microsoft.com/office/drawing/2014/main" id="{4316DDD8-071B-4DAA-927A-AC10F0321236}"/>
                </a:ext>
              </a:extLst>
            </p:cNvPr>
            <p:cNvSpPr/>
            <p:nvPr/>
          </p:nvSpPr>
          <p:spPr>
            <a:xfrm>
              <a:off x="8032075" y="3526961"/>
              <a:ext cx="38745" cy="54390"/>
            </a:xfrm>
            <a:custGeom>
              <a:avLst/>
              <a:gdLst>
                <a:gd name="connsiteX0" fmla="*/ 8334 w 38745"/>
                <a:gd name="connsiteY0" fmla="*/ 54390 h 54390"/>
                <a:gd name="connsiteX1" fmla="*/ 0 w 38745"/>
                <a:gd name="connsiteY1" fmla="*/ 48688 h 54390"/>
                <a:gd name="connsiteX2" fmla="*/ 30412 w 38745"/>
                <a:gd name="connsiteY2" fmla="*/ 0 h 54390"/>
                <a:gd name="connsiteX3" fmla="*/ 38746 w 38745"/>
                <a:gd name="connsiteY3" fmla="*/ 5702 h 54390"/>
                <a:gd name="connsiteX4" fmla="*/ 8334 w 38745"/>
                <a:gd name="connsiteY4" fmla="*/ 54390 h 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5" h="54390">
                  <a:moveTo>
                    <a:pt x="8334" y="54390"/>
                  </a:moveTo>
                  <a:lnTo>
                    <a:pt x="0" y="48688"/>
                  </a:lnTo>
                  <a:lnTo>
                    <a:pt x="30412" y="0"/>
                  </a:lnTo>
                  <a:lnTo>
                    <a:pt x="38746" y="5702"/>
                  </a:lnTo>
                  <a:lnTo>
                    <a:pt x="8334" y="54390"/>
                  </a:lnTo>
                  <a:close/>
                </a:path>
              </a:pathLst>
            </a:custGeom>
            <a:solidFill>
              <a:srgbClr val="0BA157"/>
            </a:solidFill>
            <a:ln w="14598" cap="flat">
              <a:noFill/>
              <a:prstDash val="solid"/>
              <a:miter/>
            </a:ln>
          </p:spPr>
          <p:txBody>
            <a:bodyPr rtlCol="0" anchor="ctr"/>
            <a:lstStyle/>
            <a:p>
              <a:endParaRPr lang="fr-FR" sz="1350"/>
            </a:p>
          </p:txBody>
        </p:sp>
        <p:sp>
          <p:nvSpPr>
            <p:cNvPr id="399" name="Forme libre : forme 398">
              <a:extLst>
                <a:ext uri="{FF2B5EF4-FFF2-40B4-BE49-F238E27FC236}">
                  <a16:creationId xmlns:a16="http://schemas.microsoft.com/office/drawing/2014/main" id="{58120172-E322-452D-B378-E834420B19D4}"/>
                </a:ext>
              </a:extLst>
            </p:cNvPr>
            <p:cNvSpPr/>
            <p:nvPr/>
          </p:nvSpPr>
          <p:spPr>
            <a:xfrm>
              <a:off x="7998154" y="3627408"/>
              <a:ext cx="38160" cy="54682"/>
            </a:xfrm>
            <a:custGeom>
              <a:avLst/>
              <a:gdLst>
                <a:gd name="connsiteX0" fmla="*/ 38161 w 38160"/>
                <a:gd name="connsiteY0" fmla="*/ 49127 h 54682"/>
                <a:gd name="connsiteX1" fmla="*/ 29681 w 38160"/>
                <a:gd name="connsiteY1" fmla="*/ 54683 h 54682"/>
                <a:gd name="connsiteX2" fmla="*/ 0 w 38160"/>
                <a:gd name="connsiteY2" fmla="*/ 5556 h 54682"/>
                <a:gd name="connsiteX3" fmla="*/ 8334 w 38160"/>
                <a:gd name="connsiteY3" fmla="*/ 0 h 54682"/>
                <a:gd name="connsiteX4" fmla="*/ 38161 w 38160"/>
                <a:gd name="connsiteY4" fmla="*/ 49127 h 5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0" h="54682">
                  <a:moveTo>
                    <a:pt x="38161" y="49127"/>
                  </a:moveTo>
                  <a:lnTo>
                    <a:pt x="29681" y="54683"/>
                  </a:lnTo>
                  <a:lnTo>
                    <a:pt x="0" y="5556"/>
                  </a:lnTo>
                  <a:lnTo>
                    <a:pt x="8334" y="0"/>
                  </a:lnTo>
                  <a:lnTo>
                    <a:pt x="38161" y="49127"/>
                  </a:lnTo>
                  <a:close/>
                </a:path>
              </a:pathLst>
            </a:custGeom>
            <a:solidFill>
              <a:srgbClr val="0BA157"/>
            </a:solidFill>
            <a:ln w="14598" cap="flat">
              <a:noFill/>
              <a:prstDash val="solid"/>
              <a:miter/>
            </a:ln>
          </p:spPr>
          <p:txBody>
            <a:bodyPr rtlCol="0" anchor="ctr"/>
            <a:lstStyle/>
            <a:p>
              <a:endParaRPr lang="fr-FR" sz="1350"/>
            </a:p>
          </p:txBody>
        </p:sp>
        <p:sp>
          <p:nvSpPr>
            <p:cNvPr id="400" name="Forme libre : forme 399">
              <a:extLst>
                <a:ext uri="{FF2B5EF4-FFF2-40B4-BE49-F238E27FC236}">
                  <a16:creationId xmlns:a16="http://schemas.microsoft.com/office/drawing/2014/main" id="{9A25796D-E525-49EB-B478-C5FA70426797}"/>
                </a:ext>
              </a:extLst>
            </p:cNvPr>
            <p:cNvSpPr/>
            <p:nvPr/>
          </p:nvSpPr>
          <p:spPr>
            <a:xfrm>
              <a:off x="7639207" y="3383967"/>
              <a:ext cx="225603" cy="395938"/>
            </a:xfrm>
            <a:custGeom>
              <a:avLst/>
              <a:gdLst>
                <a:gd name="connsiteX0" fmla="*/ 225603 w 225603"/>
                <a:gd name="connsiteY0" fmla="*/ 197969 h 395938"/>
                <a:gd name="connsiteX1" fmla="*/ 112728 w 225603"/>
                <a:gd name="connsiteY1" fmla="*/ 395939 h 395938"/>
                <a:gd name="connsiteX2" fmla="*/ 0 w 225603"/>
                <a:gd name="connsiteY2" fmla="*/ 197969 h 395938"/>
                <a:gd name="connsiteX3" fmla="*/ 112728 w 225603"/>
                <a:gd name="connsiteY3" fmla="*/ 0 h 395938"/>
                <a:gd name="connsiteX4" fmla="*/ 225603 w 225603"/>
                <a:gd name="connsiteY4" fmla="*/ 197969 h 39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03" h="395938">
                  <a:moveTo>
                    <a:pt x="225603" y="197969"/>
                  </a:moveTo>
                  <a:cubicBezTo>
                    <a:pt x="225603" y="307189"/>
                    <a:pt x="175014" y="395939"/>
                    <a:pt x="112728" y="395939"/>
                  </a:cubicBezTo>
                  <a:cubicBezTo>
                    <a:pt x="50443" y="395939"/>
                    <a:pt x="0" y="307189"/>
                    <a:pt x="0" y="197969"/>
                  </a:cubicBezTo>
                  <a:cubicBezTo>
                    <a:pt x="0" y="88750"/>
                    <a:pt x="50443" y="0"/>
                    <a:pt x="112728" y="0"/>
                  </a:cubicBezTo>
                  <a:cubicBezTo>
                    <a:pt x="175014" y="0"/>
                    <a:pt x="225603" y="88896"/>
                    <a:pt x="225603" y="197969"/>
                  </a:cubicBezTo>
                  <a:close/>
                </a:path>
              </a:pathLst>
            </a:custGeom>
            <a:noFill/>
            <a:ln w="14598" cap="flat">
              <a:solidFill>
                <a:srgbClr val="0BA157"/>
              </a:solidFill>
              <a:prstDash val="solid"/>
              <a:miter/>
            </a:ln>
          </p:spPr>
          <p:txBody>
            <a:bodyPr rtlCol="0" anchor="ctr"/>
            <a:lstStyle/>
            <a:p>
              <a:endParaRPr lang="fr-FR" sz="1350"/>
            </a:p>
          </p:txBody>
        </p:sp>
        <p:sp>
          <p:nvSpPr>
            <p:cNvPr id="401" name="Forme libre : forme 400">
              <a:extLst>
                <a:ext uri="{FF2B5EF4-FFF2-40B4-BE49-F238E27FC236}">
                  <a16:creationId xmlns:a16="http://schemas.microsoft.com/office/drawing/2014/main" id="{7C95167D-C09A-44E8-8FF3-E4EEEF30CD3A}"/>
                </a:ext>
              </a:extLst>
            </p:cNvPr>
            <p:cNvSpPr/>
            <p:nvPr/>
          </p:nvSpPr>
          <p:spPr>
            <a:xfrm>
              <a:off x="7749596" y="3550208"/>
              <a:ext cx="11989" cy="390967"/>
            </a:xfrm>
            <a:custGeom>
              <a:avLst/>
              <a:gdLst>
                <a:gd name="connsiteX0" fmla="*/ 0 w 11989"/>
                <a:gd name="connsiteY0" fmla="*/ 0 h 390967"/>
                <a:gd name="connsiteX1" fmla="*/ 11989 w 11989"/>
                <a:gd name="connsiteY1" fmla="*/ 0 h 390967"/>
                <a:gd name="connsiteX2" fmla="*/ 11989 w 11989"/>
                <a:gd name="connsiteY2" fmla="*/ 390967 h 390967"/>
                <a:gd name="connsiteX3" fmla="*/ 0 w 11989"/>
                <a:gd name="connsiteY3" fmla="*/ 390967 h 390967"/>
              </a:gdLst>
              <a:ahLst/>
              <a:cxnLst>
                <a:cxn ang="0">
                  <a:pos x="connsiteX0" y="connsiteY0"/>
                </a:cxn>
                <a:cxn ang="0">
                  <a:pos x="connsiteX1" y="connsiteY1"/>
                </a:cxn>
                <a:cxn ang="0">
                  <a:pos x="connsiteX2" y="connsiteY2"/>
                </a:cxn>
                <a:cxn ang="0">
                  <a:pos x="connsiteX3" y="connsiteY3"/>
                </a:cxn>
              </a:cxnLst>
              <a:rect l="l" t="t" r="r" b="b"/>
              <a:pathLst>
                <a:path w="11989" h="390967">
                  <a:moveTo>
                    <a:pt x="0" y="0"/>
                  </a:moveTo>
                  <a:lnTo>
                    <a:pt x="11989" y="0"/>
                  </a:lnTo>
                  <a:lnTo>
                    <a:pt x="11989" y="390967"/>
                  </a:lnTo>
                  <a:lnTo>
                    <a:pt x="0" y="390967"/>
                  </a:lnTo>
                  <a:close/>
                </a:path>
              </a:pathLst>
            </a:custGeom>
            <a:solidFill>
              <a:srgbClr val="0BA157"/>
            </a:solidFill>
            <a:ln w="14598" cap="flat">
              <a:noFill/>
              <a:prstDash val="solid"/>
              <a:miter/>
            </a:ln>
          </p:spPr>
          <p:txBody>
            <a:bodyPr rtlCol="0" anchor="ctr"/>
            <a:lstStyle/>
            <a:p>
              <a:endParaRPr lang="fr-FR" sz="1350"/>
            </a:p>
          </p:txBody>
        </p:sp>
        <p:sp>
          <p:nvSpPr>
            <p:cNvPr id="402" name="Forme libre : forme 401">
              <a:extLst>
                <a:ext uri="{FF2B5EF4-FFF2-40B4-BE49-F238E27FC236}">
                  <a16:creationId xmlns:a16="http://schemas.microsoft.com/office/drawing/2014/main" id="{07FDB496-BD77-4026-85A7-837CE3663061}"/>
                </a:ext>
              </a:extLst>
            </p:cNvPr>
            <p:cNvSpPr/>
            <p:nvPr/>
          </p:nvSpPr>
          <p:spPr>
            <a:xfrm>
              <a:off x="7753690" y="3593048"/>
              <a:ext cx="32604" cy="45764"/>
            </a:xfrm>
            <a:custGeom>
              <a:avLst/>
              <a:gdLst>
                <a:gd name="connsiteX0" fmla="*/ 7018 w 32604"/>
                <a:gd name="connsiteY0" fmla="*/ 45764 h 45764"/>
                <a:gd name="connsiteX1" fmla="*/ 0 w 32604"/>
                <a:gd name="connsiteY1" fmla="*/ 40939 h 45764"/>
                <a:gd name="connsiteX2" fmla="*/ 25441 w 32604"/>
                <a:gd name="connsiteY2" fmla="*/ 0 h 45764"/>
                <a:gd name="connsiteX3" fmla="*/ 32605 w 32604"/>
                <a:gd name="connsiteY3" fmla="*/ 4825 h 45764"/>
                <a:gd name="connsiteX4" fmla="*/ 7018 w 32604"/>
                <a:gd name="connsiteY4" fmla="*/ 45764 h 45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 h="45764">
                  <a:moveTo>
                    <a:pt x="7018" y="45764"/>
                  </a:moveTo>
                  <a:lnTo>
                    <a:pt x="0" y="40939"/>
                  </a:lnTo>
                  <a:lnTo>
                    <a:pt x="25441" y="0"/>
                  </a:lnTo>
                  <a:lnTo>
                    <a:pt x="32605" y="4825"/>
                  </a:lnTo>
                  <a:lnTo>
                    <a:pt x="7018" y="45764"/>
                  </a:lnTo>
                  <a:close/>
                </a:path>
              </a:pathLst>
            </a:custGeom>
            <a:solidFill>
              <a:srgbClr val="0BA157"/>
            </a:solidFill>
            <a:ln w="14598" cap="flat">
              <a:noFill/>
              <a:prstDash val="solid"/>
              <a:miter/>
            </a:ln>
          </p:spPr>
          <p:txBody>
            <a:bodyPr rtlCol="0" anchor="ctr"/>
            <a:lstStyle/>
            <a:p>
              <a:endParaRPr lang="fr-FR" sz="1350"/>
            </a:p>
          </p:txBody>
        </p:sp>
        <p:sp>
          <p:nvSpPr>
            <p:cNvPr id="403" name="Forme libre : forme 402">
              <a:extLst>
                <a:ext uri="{FF2B5EF4-FFF2-40B4-BE49-F238E27FC236}">
                  <a16:creationId xmlns:a16="http://schemas.microsoft.com/office/drawing/2014/main" id="{7763BC7B-456D-49F5-8781-12C23A083B81}"/>
                </a:ext>
              </a:extLst>
            </p:cNvPr>
            <p:cNvSpPr/>
            <p:nvPr/>
          </p:nvSpPr>
          <p:spPr>
            <a:xfrm>
              <a:off x="7725178" y="3677558"/>
              <a:ext cx="32020" cy="45910"/>
            </a:xfrm>
            <a:custGeom>
              <a:avLst/>
              <a:gdLst>
                <a:gd name="connsiteX0" fmla="*/ 32020 w 32020"/>
                <a:gd name="connsiteY0" fmla="*/ 41232 h 45910"/>
                <a:gd name="connsiteX1" fmla="*/ 24856 w 32020"/>
                <a:gd name="connsiteY1" fmla="*/ 45910 h 45910"/>
                <a:gd name="connsiteX2" fmla="*/ 0 w 32020"/>
                <a:gd name="connsiteY2" fmla="*/ 4532 h 45910"/>
                <a:gd name="connsiteX3" fmla="*/ 7018 w 32020"/>
                <a:gd name="connsiteY3" fmla="*/ 0 h 45910"/>
                <a:gd name="connsiteX4" fmla="*/ 32020 w 32020"/>
                <a:gd name="connsiteY4" fmla="*/ 41232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0" h="45910">
                  <a:moveTo>
                    <a:pt x="32020" y="41232"/>
                  </a:moveTo>
                  <a:lnTo>
                    <a:pt x="24856" y="45910"/>
                  </a:lnTo>
                  <a:lnTo>
                    <a:pt x="0" y="4532"/>
                  </a:lnTo>
                  <a:lnTo>
                    <a:pt x="7018" y="0"/>
                  </a:lnTo>
                  <a:lnTo>
                    <a:pt x="32020" y="41232"/>
                  </a:lnTo>
                  <a:close/>
                </a:path>
              </a:pathLst>
            </a:custGeom>
            <a:solidFill>
              <a:srgbClr val="0BA157"/>
            </a:solidFill>
            <a:ln w="14598" cap="flat">
              <a:noFill/>
              <a:prstDash val="solid"/>
              <a:miter/>
            </a:ln>
          </p:spPr>
          <p:txBody>
            <a:bodyPr rtlCol="0" anchor="ctr"/>
            <a:lstStyle/>
            <a:p>
              <a:endParaRPr lang="fr-FR" sz="1350"/>
            </a:p>
          </p:txBody>
        </p:sp>
        <p:sp>
          <p:nvSpPr>
            <p:cNvPr id="404" name="Forme libre : forme 403">
              <a:extLst>
                <a:ext uri="{FF2B5EF4-FFF2-40B4-BE49-F238E27FC236}">
                  <a16:creationId xmlns:a16="http://schemas.microsoft.com/office/drawing/2014/main" id="{368816B4-8AE8-46D4-9886-9EB96A6280C1}"/>
                </a:ext>
              </a:extLst>
            </p:cNvPr>
            <p:cNvSpPr/>
            <p:nvPr/>
          </p:nvSpPr>
          <p:spPr>
            <a:xfrm>
              <a:off x="7422522" y="3502836"/>
              <a:ext cx="217721" cy="212590"/>
            </a:xfrm>
            <a:custGeom>
              <a:avLst/>
              <a:gdLst>
                <a:gd name="connsiteX0" fmla="*/ 48103 w 217721"/>
                <a:gd name="connsiteY0" fmla="*/ 193583 h 212590"/>
                <a:gd name="connsiteX1" fmla="*/ 48103 w 217721"/>
                <a:gd name="connsiteY1" fmla="*/ 197092 h 212590"/>
                <a:gd name="connsiteX2" fmla="*/ 48103 w 217721"/>
                <a:gd name="connsiteY2" fmla="*/ 212590 h 212590"/>
                <a:gd name="connsiteX3" fmla="*/ 150451 w 217721"/>
                <a:gd name="connsiteY3" fmla="*/ 179254 h 212590"/>
                <a:gd name="connsiteX4" fmla="*/ 150451 w 217721"/>
                <a:gd name="connsiteY4" fmla="*/ 78808 h 212590"/>
                <a:gd name="connsiteX5" fmla="*/ 184079 w 217721"/>
                <a:gd name="connsiteY5" fmla="*/ 85533 h 212590"/>
                <a:gd name="connsiteX6" fmla="*/ 217708 w 217721"/>
                <a:gd name="connsiteY6" fmla="*/ 66526 h 212590"/>
                <a:gd name="connsiteX7" fmla="*/ 186565 w 217721"/>
                <a:gd name="connsiteY7" fmla="*/ 0 h 212590"/>
                <a:gd name="connsiteX8" fmla="*/ 161855 w 217721"/>
                <a:gd name="connsiteY8" fmla="*/ 16668 h 212590"/>
                <a:gd name="connsiteX9" fmla="*/ 170920 w 217721"/>
                <a:gd name="connsiteY9" fmla="*/ 50297 h 212590"/>
                <a:gd name="connsiteX10" fmla="*/ 140801 w 217721"/>
                <a:gd name="connsiteY10" fmla="*/ 30997 h 212590"/>
                <a:gd name="connsiteX11" fmla="*/ 127057 w 217721"/>
                <a:gd name="connsiteY11" fmla="*/ 25441 h 212590"/>
                <a:gd name="connsiteX12" fmla="*/ 94891 w 217721"/>
                <a:gd name="connsiteY12" fmla="*/ 25441 h 212590"/>
                <a:gd name="connsiteX13" fmla="*/ 92990 w 217721"/>
                <a:gd name="connsiteY13" fmla="*/ 26318 h 212590"/>
                <a:gd name="connsiteX14" fmla="*/ 92990 w 217721"/>
                <a:gd name="connsiteY14" fmla="*/ 26318 h 212590"/>
                <a:gd name="connsiteX15" fmla="*/ 0 w 217721"/>
                <a:gd name="connsiteY15" fmla="*/ 99423 h 212590"/>
                <a:gd name="connsiteX16" fmla="*/ 49419 w 217721"/>
                <a:gd name="connsiteY16" fmla="*/ 147965 h 212590"/>
                <a:gd name="connsiteX17" fmla="*/ 37138 w 217721"/>
                <a:gd name="connsiteY17" fmla="*/ 112144 h 212590"/>
                <a:gd name="connsiteX18" fmla="*/ 51759 w 217721"/>
                <a:gd name="connsiteY18" fmla="*/ 100154 h 2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21" h="212590">
                  <a:moveTo>
                    <a:pt x="48103" y="193583"/>
                  </a:moveTo>
                  <a:lnTo>
                    <a:pt x="48103" y="197092"/>
                  </a:lnTo>
                  <a:lnTo>
                    <a:pt x="48103" y="212590"/>
                  </a:lnTo>
                  <a:moveTo>
                    <a:pt x="150451" y="179254"/>
                  </a:moveTo>
                  <a:lnTo>
                    <a:pt x="150451" y="78808"/>
                  </a:lnTo>
                  <a:cubicBezTo>
                    <a:pt x="150451" y="78808"/>
                    <a:pt x="159955" y="80416"/>
                    <a:pt x="184079" y="85533"/>
                  </a:cubicBezTo>
                  <a:cubicBezTo>
                    <a:pt x="208204" y="90651"/>
                    <a:pt x="218146" y="80123"/>
                    <a:pt x="217708" y="66526"/>
                  </a:cubicBezTo>
                  <a:cubicBezTo>
                    <a:pt x="217269" y="52928"/>
                    <a:pt x="186565" y="0"/>
                    <a:pt x="186565" y="0"/>
                  </a:cubicBezTo>
                  <a:lnTo>
                    <a:pt x="161855" y="16668"/>
                  </a:lnTo>
                  <a:cubicBezTo>
                    <a:pt x="161855" y="16668"/>
                    <a:pt x="170335" y="49565"/>
                    <a:pt x="170920" y="50297"/>
                  </a:cubicBezTo>
                  <a:cubicBezTo>
                    <a:pt x="160365" y="44711"/>
                    <a:pt x="150290" y="38249"/>
                    <a:pt x="140801" y="30997"/>
                  </a:cubicBezTo>
                  <a:cubicBezTo>
                    <a:pt x="131736" y="23686"/>
                    <a:pt x="127057" y="25441"/>
                    <a:pt x="127057" y="25441"/>
                  </a:cubicBezTo>
                  <a:lnTo>
                    <a:pt x="94891" y="25441"/>
                  </a:lnTo>
                  <a:lnTo>
                    <a:pt x="92990" y="26318"/>
                  </a:lnTo>
                  <a:lnTo>
                    <a:pt x="92990" y="26318"/>
                  </a:lnTo>
                  <a:cubicBezTo>
                    <a:pt x="81293" y="26318"/>
                    <a:pt x="2486" y="78223"/>
                    <a:pt x="0" y="99423"/>
                  </a:cubicBezTo>
                  <a:moveTo>
                    <a:pt x="49419" y="147965"/>
                  </a:moveTo>
                  <a:cubicBezTo>
                    <a:pt x="43863" y="138462"/>
                    <a:pt x="33336" y="118723"/>
                    <a:pt x="37138" y="112144"/>
                  </a:cubicBezTo>
                  <a:cubicBezTo>
                    <a:pt x="40727" y="106792"/>
                    <a:pt x="45812" y="102625"/>
                    <a:pt x="51759" y="100154"/>
                  </a:cubicBezTo>
                  <a:close/>
                </a:path>
              </a:pathLst>
            </a:custGeom>
            <a:noFill/>
            <a:ln w="14598" cap="rnd">
              <a:solidFill>
                <a:srgbClr val="0BA157"/>
              </a:solidFill>
              <a:prstDash val="solid"/>
              <a:round/>
            </a:ln>
          </p:spPr>
          <p:txBody>
            <a:bodyPr rtlCol="0" anchor="ctr"/>
            <a:lstStyle/>
            <a:p>
              <a:endParaRPr lang="fr-FR" sz="1350"/>
            </a:p>
          </p:txBody>
        </p:sp>
        <p:sp>
          <p:nvSpPr>
            <p:cNvPr id="405" name="Forme libre : forme 404">
              <a:extLst>
                <a:ext uri="{FF2B5EF4-FFF2-40B4-BE49-F238E27FC236}">
                  <a16:creationId xmlns:a16="http://schemas.microsoft.com/office/drawing/2014/main" id="{E593B720-4237-4D21-BC6F-C47CD8ED5B73}"/>
                </a:ext>
              </a:extLst>
            </p:cNvPr>
            <p:cNvSpPr/>
            <p:nvPr/>
          </p:nvSpPr>
          <p:spPr>
            <a:xfrm>
              <a:off x="7576989" y="3462304"/>
              <a:ext cx="27503" cy="42141"/>
            </a:xfrm>
            <a:custGeom>
              <a:avLst/>
              <a:gdLst>
                <a:gd name="connsiteX0" fmla="*/ 26103 w 27503"/>
                <a:gd name="connsiteY0" fmla="*/ 31467 h 42141"/>
                <a:gd name="connsiteX1" fmla="*/ 23033 w 27503"/>
                <a:gd name="connsiteY1" fmla="*/ 7196 h 42141"/>
                <a:gd name="connsiteX2" fmla="*/ 3002 w 27503"/>
                <a:gd name="connsiteY2" fmla="*/ 763 h 42141"/>
                <a:gd name="connsiteX3" fmla="*/ 7973 w 27503"/>
                <a:gd name="connsiteY3" fmla="*/ 11582 h 42141"/>
                <a:gd name="connsiteX4" fmla="*/ 9435 w 27503"/>
                <a:gd name="connsiteY4" fmla="*/ 40825 h 42141"/>
                <a:gd name="connsiteX5" fmla="*/ 26103 w 27503"/>
                <a:gd name="connsiteY5" fmla="*/ 31467 h 4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03" h="42141">
                  <a:moveTo>
                    <a:pt x="26103" y="31467"/>
                  </a:moveTo>
                  <a:cubicBezTo>
                    <a:pt x="26103" y="31467"/>
                    <a:pt x="30782" y="11582"/>
                    <a:pt x="23033" y="7196"/>
                  </a:cubicBezTo>
                  <a:cubicBezTo>
                    <a:pt x="15284" y="2810"/>
                    <a:pt x="8412" y="-1869"/>
                    <a:pt x="3002" y="763"/>
                  </a:cubicBezTo>
                  <a:cubicBezTo>
                    <a:pt x="-2408" y="3394"/>
                    <a:pt x="-361" y="8366"/>
                    <a:pt x="7973" y="11582"/>
                  </a:cubicBezTo>
                  <a:cubicBezTo>
                    <a:pt x="7973" y="11582"/>
                    <a:pt x="-507" y="37023"/>
                    <a:pt x="9435" y="40825"/>
                  </a:cubicBezTo>
                  <a:cubicBezTo>
                    <a:pt x="19378" y="44626"/>
                    <a:pt x="22009" y="39801"/>
                    <a:pt x="26103" y="31467"/>
                  </a:cubicBezTo>
                  <a:close/>
                </a:path>
              </a:pathLst>
            </a:custGeom>
            <a:noFill/>
            <a:ln w="14598" cap="rnd">
              <a:solidFill>
                <a:srgbClr val="0BA157"/>
              </a:solidFill>
              <a:prstDash val="solid"/>
              <a:round/>
            </a:ln>
          </p:spPr>
          <p:txBody>
            <a:bodyPr rtlCol="0" anchor="ctr"/>
            <a:lstStyle/>
            <a:p>
              <a:endParaRPr lang="fr-FR" sz="1350"/>
            </a:p>
          </p:txBody>
        </p:sp>
        <p:sp>
          <p:nvSpPr>
            <p:cNvPr id="406" name="Forme libre : forme 405">
              <a:extLst>
                <a:ext uri="{FF2B5EF4-FFF2-40B4-BE49-F238E27FC236}">
                  <a16:creationId xmlns:a16="http://schemas.microsoft.com/office/drawing/2014/main" id="{9828E335-377D-4797-AA36-1ACC3725EE19}"/>
                </a:ext>
              </a:extLst>
            </p:cNvPr>
            <p:cNvSpPr/>
            <p:nvPr/>
          </p:nvSpPr>
          <p:spPr>
            <a:xfrm>
              <a:off x="7584816" y="3493771"/>
              <a:ext cx="23539" cy="25733"/>
            </a:xfrm>
            <a:custGeom>
              <a:avLst/>
              <a:gdLst>
                <a:gd name="connsiteX0" fmla="*/ 23540 w 23539"/>
                <a:gd name="connsiteY0" fmla="*/ 9065 h 25733"/>
                <a:gd name="connsiteX1" fmla="*/ 18276 w 23539"/>
                <a:gd name="connsiteY1" fmla="*/ 0 h 25733"/>
                <a:gd name="connsiteX2" fmla="*/ 0 w 23539"/>
                <a:gd name="connsiteY2" fmla="*/ 25733 h 25733"/>
                <a:gd name="connsiteX3" fmla="*/ 23540 w 23539"/>
                <a:gd name="connsiteY3" fmla="*/ 9065 h 25733"/>
              </a:gdLst>
              <a:ahLst/>
              <a:cxnLst>
                <a:cxn ang="0">
                  <a:pos x="connsiteX0" y="connsiteY0"/>
                </a:cxn>
                <a:cxn ang="0">
                  <a:pos x="connsiteX1" y="connsiteY1"/>
                </a:cxn>
                <a:cxn ang="0">
                  <a:pos x="connsiteX2" y="connsiteY2"/>
                </a:cxn>
                <a:cxn ang="0">
                  <a:pos x="connsiteX3" y="connsiteY3"/>
                </a:cxn>
              </a:cxnLst>
              <a:rect l="l" t="t" r="r" b="b"/>
              <a:pathLst>
                <a:path w="23539" h="25733">
                  <a:moveTo>
                    <a:pt x="23540" y="9065"/>
                  </a:moveTo>
                  <a:lnTo>
                    <a:pt x="18276" y="0"/>
                  </a:lnTo>
                  <a:lnTo>
                    <a:pt x="0" y="25733"/>
                  </a:lnTo>
                  <a:lnTo>
                    <a:pt x="23540" y="9065"/>
                  </a:lnTo>
                  <a:close/>
                </a:path>
              </a:pathLst>
            </a:custGeom>
            <a:noFill/>
            <a:ln w="14598" cap="rnd">
              <a:solidFill>
                <a:srgbClr val="0BA157"/>
              </a:solidFill>
              <a:prstDash val="solid"/>
              <a:round/>
            </a:ln>
          </p:spPr>
          <p:txBody>
            <a:bodyPr rtlCol="0" anchor="ctr"/>
            <a:lstStyle/>
            <a:p>
              <a:endParaRPr lang="fr-FR" sz="1350"/>
            </a:p>
          </p:txBody>
        </p:sp>
        <p:sp>
          <p:nvSpPr>
            <p:cNvPr id="407" name="Forme libre : forme 406">
              <a:extLst>
                <a:ext uri="{FF2B5EF4-FFF2-40B4-BE49-F238E27FC236}">
                  <a16:creationId xmlns:a16="http://schemas.microsoft.com/office/drawing/2014/main" id="{684B45A6-AB9A-4ADC-8CD5-A06FC38FE154}"/>
                </a:ext>
              </a:extLst>
            </p:cNvPr>
            <p:cNvSpPr/>
            <p:nvPr/>
          </p:nvSpPr>
          <p:spPr>
            <a:xfrm rot="-4531800">
              <a:off x="7566646" y="3481391"/>
              <a:ext cx="32020" cy="7164"/>
            </a:xfrm>
            <a:custGeom>
              <a:avLst/>
              <a:gdLst>
                <a:gd name="connsiteX0" fmla="*/ 28804 w 32020"/>
                <a:gd name="connsiteY0" fmla="*/ 0 h 7164"/>
                <a:gd name="connsiteX1" fmla="*/ 32020 w 32020"/>
                <a:gd name="connsiteY1" fmla="*/ 0 h 7164"/>
                <a:gd name="connsiteX2" fmla="*/ 32020 w 32020"/>
                <a:gd name="connsiteY2" fmla="*/ 7164 h 7164"/>
                <a:gd name="connsiteX3" fmla="*/ 28804 w 32020"/>
                <a:gd name="connsiteY3" fmla="*/ 7164 h 7164"/>
                <a:gd name="connsiteX4" fmla="*/ 3217 w 32020"/>
                <a:gd name="connsiteY4" fmla="*/ 7164 h 7164"/>
                <a:gd name="connsiteX5" fmla="*/ 0 w 32020"/>
                <a:gd name="connsiteY5" fmla="*/ 7164 h 7164"/>
                <a:gd name="connsiteX6" fmla="*/ 0 w 32020"/>
                <a:gd name="connsiteY6" fmla="*/ 0 h 7164"/>
                <a:gd name="connsiteX7" fmla="*/ 3217 w 32020"/>
                <a:gd name="connsiteY7" fmla="*/ 0 h 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0" h="7164">
                  <a:moveTo>
                    <a:pt x="28804" y="0"/>
                  </a:moveTo>
                  <a:cubicBezTo>
                    <a:pt x="30580" y="0"/>
                    <a:pt x="32020" y="0"/>
                    <a:pt x="32020" y="0"/>
                  </a:cubicBezTo>
                  <a:lnTo>
                    <a:pt x="32020" y="7164"/>
                  </a:lnTo>
                  <a:cubicBezTo>
                    <a:pt x="32020" y="7164"/>
                    <a:pt x="30580" y="7164"/>
                    <a:pt x="28804" y="7164"/>
                  </a:cubicBezTo>
                  <a:lnTo>
                    <a:pt x="3217" y="7164"/>
                  </a:lnTo>
                  <a:cubicBezTo>
                    <a:pt x="1440" y="7164"/>
                    <a:pt x="0" y="7164"/>
                    <a:pt x="0" y="7164"/>
                  </a:cubicBezTo>
                  <a:lnTo>
                    <a:pt x="0" y="0"/>
                  </a:lnTo>
                  <a:cubicBezTo>
                    <a:pt x="0" y="0"/>
                    <a:pt x="1440" y="0"/>
                    <a:pt x="3217" y="0"/>
                  </a:cubicBezTo>
                  <a:close/>
                </a:path>
              </a:pathLst>
            </a:custGeom>
            <a:noFill/>
            <a:ln w="14598" cap="rnd">
              <a:solidFill>
                <a:srgbClr val="0BA157"/>
              </a:solidFill>
              <a:prstDash val="solid"/>
              <a:round/>
            </a:ln>
          </p:spPr>
          <p:txBody>
            <a:bodyPr rtlCol="0" anchor="ctr"/>
            <a:lstStyle/>
            <a:p>
              <a:endParaRPr lang="fr-FR" sz="1350"/>
            </a:p>
          </p:txBody>
        </p:sp>
        <p:sp>
          <p:nvSpPr>
            <p:cNvPr id="408" name="Forme libre : forme 407">
              <a:extLst>
                <a:ext uri="{FF2B5EF4-FFF2-40B4-BE49-F238E27FC236}">
                  <a16:creationId xmlns:a16="http://schemas.microsoft.com/office/drawing/2014/main" id="{EC1CD4B2-4FE6-4FC1-9B62-40FD35557275}"/>
                </a:ext>
              </a:extLst>
            </p:cNvPr>
            <p:cNvSpPr/>
            <p:nvPr/>
          </p:nvSpPr>
          <p:spPr>
            <a:xfrm>
              <a:off x="7511867" y="3441715"/>
              <a:ext cx="61983" cy="97234"/>
            </a:xfrm>
            <a:custGeom>
              <a:avLst/>
              <a:gdLst>
                <a:gd name="connsiteX0" fmla="*/ 429 w 61983"/>
                <a:gd name="connsiteY0" fmla="*/ 27054 h 97234"/>
                <a:gd name="connsiteX1" fmla="*/ 36397 w 61983"/>
                <a:gd name="connsiteY1" fmla="*/ 5 h 97234"/>
                <a:gd name="connsiteX2" fmla="*/ 51018 w 61983"/>
                <a:gd name="connsiteY2" fmla="*/ 5 h 97234"/>
                <a:gd name="connsiteX3" fmla="*/ 61983 w 61983"/>
                <a:gd name="connsiteY3" fmla="*/ 10971 h 97234"/>
                <a:gd name="connsiteX4" fmla="*/ 61983 w 61983"/>
                <a:gd name="connsiteY4" fmla="*/ 60390 h 97234"/>
                <a:gd name="connsiteX5" fmla="*/ 51018 w 61983"/>
                <a:gd name="connsiteY5" fmla="*/ 71356 h 97234"/>
                <a:gd name="connsiteX6" fmla="*/ 39028 w 61983"/>
                <a:gd name="connsiteY6" fmla="*/ 71356 h 97234"/>
                <a:gd name="connsiteX7" fmla="*/ 39028 w 61983"/>
                <a:gd name="connsiteY7" fmla="*/ 85977 h 97234"/>
                <a:gd name="connsiteX8" fmla="*/ 22507 w 61983"/>
                <a:gd name="connsiteY8" fmla="*/ 97235 h 97234"/>
                <a:gd name="connsiteX9" fmla="*/ 7886 w 61983"/>
                <a:gd name="connsiteY9" fmla="*/ 86854 h 97234"/>
                <a:gd name="connsiteX10" fmla="*/ 7886 w 61983"/>
                <a:gd name="connsiteY10" fmla="*/ 70478 h 97234"/>
                <a:gd name="connsiteX11" fmla="*/ 429 w 61983"/>
                <a:gd name="connsiteY11" fmla="*/ 27054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83" h="97234">
                  <a:moveTo>
                    <a:pt x="429" y="27054"/>
                  </a:moveTo>
                  <a:cubicBezTo>
                    <a:pt x="1160" y="-1019"/>
                    <a:pt x="36397" y="5"/>
                    <a:pt x="36397" y="5"/>
                  </a:cubicBezTo>
                  <a:lnTo>
                    <a:pt x="51018" y="5"/>
                  </a:lnTo>
                  <a:cubicBezTo>
                    <a:pt x="57042" y="78"/>
                    <a:pt x="61905" y="4947"/>
                    <a:pt x="61983" y="10971"/>
                  </a:cubicBezTo>
                  <a:lnTo>
                    <a:pt x="61983" y="60390"/>
                  </a:lnTo>
                  <a:cubicBezTo>
                    <a:pt x="61905" y="66414"/>
                    <a:pt x="57042" y="71282"/>
                    <a:pt x="51018" y="71356"/>
                  </a:cubicBezTo>
                  <a:lnTo>
                    <a:pt x="39028" y="71356"/>
                  </a:lnTo>
                  <a:lnTo>
                    <a:pt x="39028" y="85977"/>
                  </a:lnTo>
                  <a:lnTo>
                    <a:pt x="22507" y="97235"/>
                  </a:lnTo>
                  <a:lnTo>
                    <a:pt x="7886" y="86854"/>
                  </a:lnTo>
                  <a:lnTo>
                    <a:pt x="7886" y="70478"/>
                  </a:lnTo>
                  <a:cubicBezTo>
                    <a:pt x="1479" y="56954"/>
                    <a:pt x="-1101" y="41938"/>
                    <a:pt x="429" y="27054"/>
                  </a:cubicBezTo>
                  <a:close/>
                </a:path>
              </a:pathLst>
            </a:custGeom>
            <a:noFill/>
            <a:ln w="14598" cap="rnd">
              <a:solidFill>
                <a:srgbClr val="0BA157"/>
              </a:solidFill>
              <a:prstDash val="solid"/>
              <a:round/>
            </a:ln>
          </p:spPr>
          <p:txBody>
            <a:bodyPr rtlCol="0" anchor="ctr"/>
            <a:lstStyle/>
            <a:p>
              <a:endParaRPr lang="fr-FR" sz="1350"/>
            </a:p>
          </p:txBody>
        </p:sp>
        <p:sp>
          <p:nvSpPr>
            <p:cNvPr id="409" name="Forme libre : forme 408">
              <a:extLst>
                <a:ext uri="{FF2B5EF4-FFF2-40B4-BE49-F238E27FC236}">
                  <a16:creationId xmlns:a16="http://schemas.microsoft.com/office/drawing/2014/main" id="{2AE3DE22-96D5-4927-B6CB-24DF66A60EA5}"/>
                </a:ext>
              </a:extLst>
            </p:cNvPr>
            <p:cNvSpPr/>
            <p:nvPr/>
          </p:nvSpPr>
          <p:spPr>
            <a:xfrm>
              <a:off x="7533350" y="3527253"/>
              <a:ext cx="16668" cy="11258"/>
            </a:xfrm>
            <a:custGeom>
              <a:avLst/>
              <a:gdLst>
                <a:gd name="connsiteX0" fmla="*/ 16522 w 16668"/>
                <a:gd name="connsiteY0" fmla="*/ 0 h 11258"/>
                <a:gd name="connsiteX1" fmla="*/ 16668 w 16668"/>
                <a:gd name="connsiteY1" fmla="*/ 7603 h 11258"/>
                <a:gd name="connsiteX2" fmla="*/ 0 w 16668"/>
                <a:gd name="connsiteY2" fmla="*/ 11258 h 11258"/>
                <a:gd name="connsiteX3" fmla="*/ 16522 w 16668"/>
                <a:gd name="connsiteY3" fmla="*/ 0 h 11258"/>
              </a:gdLst>
              <a:ahLst/>
              <a:cxnLst>
                <a:cxn ang="0">
                  <a:pos x="connsiteX0" y="connsiteY0"/>
                </a:cxn>
                <a:cxn ang="0">
                  <a:pos x="connsiteX1" y="connsiteY1"/>
                </a:cxn>
                <a:cxn ang="0">
                  <a:pos x="connsiteX2" y="connsiteY2"/>
                </a:cxn>
                <a:cxn ang="0">
                  <a:pos x="connsiteX3" y="connsiteY3"/>
                </a:cxn>
              </a:cxnLst>
              <a:rect l="l" t="t" r="r" b="b"/>
              <a:pathLst>
                <a:path w="16668" h="11258">
                  <a:moveTo>
                    <a:pt x="16522" y="0"/>
                  </a:moveTo>
                  <a:lnTo>
                    <a:pt x="16668" y="7603"/>
                  </a:lnTo>
                  <a:lnTo>
                    <a:pt x="0" y="11258"/>
                  </a:lnTo>
                  <a:lnTo>
                    <a:pt x="16522" y="0"/>
                  </a:lnTo>
                  <a:close/>
                </a:path>
              </a:pathLst>
            </a:custGeom>
            <a:noFill/>
            <a:ln w="14598" cap="rnd">
              <a:solidFill>
                <a:srgbClr val="0BA157"/>
              </a:solidFill>
              <a:prstDash val="solid"/>
              <a:round/>
            </a:ln>
          </p:spPr>
          <p:txBody>
            <a:bodyPr rtlCol="0" anchor="ctr"/>
            <a:lstStyle/>
            <a:p>
              <a:endParaRPr lang="fr-FR" sz="1350"/>
            </a:p>
          </p:txBody>
        </p:sp>
        <p:sp>
          <p:nvSpPr>
            <p:cNvPr id="410" name="Forme libre : forme 409">
              <a:extLst>
                <a:ext uri="{FF2B5EF4-FFF2-40B4-BE49-F238E27FC236}">
                  <a16:creationId xmlns:a16="http://schemas.microsoft.com/office/drawing/2014/main" id="{A9099692-733E-4700-B1B1-B4FA7E9C56BA}"/>
                </a:ext>
              </a:extLst>
            </p:cNvPr>
            <p:cNvSpPr/>
            <p:nvPr/>
          </p:nvSpPr>
          <p:spPr>
            <a:xfrm>
              <a:off x="7517121" y="3527253"/>
              <a:ext cx="16668" cy="11258"/>
            </a:xfrm>
            <a:custGeom>
              <a:avLst/>
              <a:gdLst>
                <a:gd name="connsiteX0" fmla="*/ 292 w 16668"/>
                <a:gd name="connsiteY0" fmla="*/ 0 h 11258"/>
                <a:gd name="connsiteX1" fmla="*/ 0 w 16668"/>
                <a:gd name="connsiteY1" fmla="*/ 7603 h 11258"/>
                <a:gd name="connsiteX2" fmla="*/ 16668 w 16668"/>
                <a:gd name="connsiteY2" fmla="*/ 11258 h 11258"/>
                <a:gd name="connsiteX3" fmla="*/ 292 w 16668"/>
                <a:gd name="connsiteY3" fmla="*/ 0 h 11258"/>
              </a:gdLst>
              <a:ahLst/>
              <a:cxnLst>
                <a:cxn ang="0">
                  <a:pos x="connsiteX0" y="connsiteY0"/>
                </a:cxn>
                <a:cxn ang="0">
                  <a:pos x="connsiteX1" y="connsiteY1"/>
                </a:cxn>
                <a:cxn ang="0">
                  <a:pos x="connsiteX2" y="connsiteY2"/>
                </a:cxn>
                <a:cxn ang="0">
                  <a:pos x="connsiteX3" y="connsiteY3"/>
                </a:cxn>
              </a:cxnLst>
              <a:rect l="l" t="t" r="r" b="b"/>
              <a:pathLst>
                <a:path w="16668" h="11258">
                  <a:moveTo>
                    <a:pt x="292" y="0"/>
                  </a:moveTo>
                  <a:lnTo>
                    <a:pt x="0" y="7603"/>
                  </a:lnTo>
                  <a:lnTo>
                    <a:pt x="16668" y="11258"/>
                  </a:lnTo>
                  <a:lnTo>
                    <a:pt x="292" y="0"/>
                  </a:lnTo>
                  <a:close/>
                </a:path>
              </a:pathLst>
            </a:custGeom>
            <a:noFill/>
            <a:ln w="14598" cap="rnd">
              <a:solidFill>
                <a:srgbClr val="0BA157"/>
              </a:solidFill>
              <a:prstDash val="solid"/>
              <a:round/>
            </a:ln>
          </p:spPr>
          <p:txBody>
            <a:bodyPr rtlCol="0" anchor="ctr"/>
            <a:lstStyle/>
            <a:p>
              <a:endParaRPr lang="fr-FR" sz="1350"/>
            </a:p>
          </p:txBody>
        </p:sp>
        <p:sp>
          <p:nvSpPr>
            <p:cNvPr id="411" name="Forme libre : forme 410">
              <a:extLst>
                <a:ext uri="{FF2B5EF4-FFF2-40B4-BE49-F238E27FC236}">
                  <a16:creationId xmlns:a16="http://schemas.microsoft.com/office/drawing/2014/main" id="{88C97A09-99EF-4F7D-8424-124B77972533}"/>
                </a:ext>
              </a:extLst>
            </p:cNvPr>
            <p:cNvSpPr/>
            <p:nvPr/>
          </p:nvSpPr>
          <p:spPr>
            <a:xfrm>
              <a:off x="7504693" y="3729755"/>
              <a:ext cx="67110" cy="273560"/>
            </a:xfrm>
            <a:custGeom>
              <a:avLst/>
              <a:gdLst>
                <a:gd name="connsiteX0" fmla="*/ 67111 w 67110"/>
                <a:gd name="connsiteY0" fmla="*/ 0 h 273560"/>
                <a:gd name="connsiteX1" fmla="*/ 51905 w 67110"/>
                <a:gd name="connsiteY1" fmla="*/ 272975 h 273560"/>
                <a:gd name="connsiteX2" fmla="*/ 29681 w 67110"/>
                <a:gd name="connsiteY2" fmla="*/ 273560 h 273560"/>
                <a:gd name="connsiteX3" fmla="*/ 20323 w 67110"/>
                <a:gd name="connsiteY3" fmla="*/ 74713 h 273560"/>
                <a:gd name="connsiteX4" fmla="*/ 0 w 67110"/>
                <a:gd name="connsiteY4" fmla="*/ 273560 h 273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10" h="273560">
                  <a:moveTo>
                    <a:pt x="67111" y="0"/>
                  </a:moveTo>
                  <a:lnTo>
                    <a:pt x="51905" y="272975"/>
                  </a:lnTo>
                  <a:lnTo>
                    <a:pt x="29681" y="273560"/>
                  </a:lnTo>
                  <a:lnTo>
                    <a:pt x="20323" y="74713"/>
                  </a:lnTo>
                  <a:lnTo>
                    <a:pt x="0" y="273560"/>
                  </a:lnTo>
                </a:path>
              </a:pathLst>
            </a:custGeom>
            <a:noFill/>
            <a:ln w="14598" cap="rnd">
              <a:solidFill>
                <a:srgbClr val="0BA157"/>
              </a:solidFill>
              <a:prstDash val="solid"/>
              <a:round/>
            </a:ln>
          </p:spPr>
          <p:txBody>
            <a:bodyPr rtlCol="0" anchor="ctr"/>
            <a:lstStyle/>
            <a:p>
              <a:endParaRPr lang="fr-FR" sz="1350"/>
            </a:p>
          </p:txBody>
        </p:sp>
        <p:sp>
          <p:nvSpPr>
            <p:cNvPr id="412" name="Forme libre : forme 411">
              <a:extLst>
                <a:ext uri="{FF2B5EF4-FFF2-40B4-BE49-F238E27FC236}">
                  <a16:creationId xmlns:a16="http://schemas.microsoft.com/office/drawing/2014/main" id="{33976D3E-1491-40E3-A6F1-27524DF0F72C}"/>
                </a:ext>
              </a:extLst>
            </p:cNvPr>
            <p:cNvSpPr/>
            <p:nvPr/>
          </p:nvSpPr>
          <p:spPr>
            <a:xfrm>
              <a:off x="7470187" y="3721859"/>
              <a:ext cx="12135" cy="278823"/>
            </a:xfrm>
            <a:custGeom>
              <a:avLst/>
              <a:gdLst>
                <a:gd name="connsiteX0" fmla="*/ 12135 w 12135"/>
                <a:gd name="connsiteY0" fmla="*/ 278824 h 278823"/>
                <a:gd name="connsiteX1" fmla="*/ 731 w 12135"/>
                <a:gd name="connsiteY1" fmla="*/ 15060 h 278823"/>
                <a:gd name="connsiteX2" fmla="*/ 0 w 12135"/>
                <a:gd name="connsiteY2" fmla="*/ 0 h 278823"/>
              </a:gdLst>
              <a:ahLst/>
              <a:cxnLst>
                <a:cxn ang="0">
                  <a:pos x="connsiteX0" y="connsiteY0"/>
                </a:cxn>
                <a:cxn ang="0">
                  <a:pos x="connsiteX1" y="connsiteY1"/>
                </a:cxn>
                <a:cxn ang="0">
                  <a:pos x="connsiteX2" y="connsiteY2"/>
                </a:cxn>
              </a:cxnLst>
              <a:rect l="l" t="t" r="r" b="b"/>
              <a:pathLst>
                <a:path w="12135" h="278823">
                  <a:moveTo>
                    <a:pt x="12135" y="278824"/>
                  </a:moveTo>
                  <a:lnTo>
                    <a:pt x="731" y="15060"/>
                  </a:lnTo>
                  <a:lnTo>
                    <a:pt x="0" y="0"/>
                  </a:lnTo>
                </a:path>
              </a:pathLst>
            </a:custGeom>
            <a:noFill/>
            <a:ln w="14598" cap="rnd">
              <a:solidFill>
                <a:srgbClr val="0BA157"/>
              </a:solidFill>
              <a:prstDash val="solid"/>
              <a:round/>
            </a:ln>
          </p:spPr>
          <p:txBody>
            <a:bodyPr rtlCol="0" anchor="ctr"/>
            <a:lstStyle/>
            <a:p>
              <a:endParaRPr lang="fr-FR" sz="1350"/>
            </a:p>
          </p:txBody>
        </p:sp>
        <p:sp>
          <p:nvSpPr>
            <p:cNvPr id="413" name="Forme libre : forme 412">
              <a:extLst>
                <a:ext uri="{FF2B5EF4-FFF2-40B4-BE49-F238E27FC236}">
                  <a16:creationId xmlns:a16="http://schemas.microsoft.com/office/drawing/2014/main" id="{B0E7E3E5-4AF0-42EC-8B10-1B03CBD5CE77}"/>
                </a:ext>
              </a:extLst>
            </p:cNvPr>
            <p:cNvSpPr/>
            <p:nvPr/>
          </p:nvSpPr>
          <p:spPr>
            <a:xfrm>
              <a:off x="7525737" y="4002730"/>
              <a:ext cx="64914" cy="21492"/>
            </a:xfrm>
            <a:custGeom>
              <a:avLst/>
              <a:gdLst>
                <a:gd name="connsiteX0" fmla="*/ 30860 w 64914"/>
                <a:gd name="connsiteY0" fmla="*/ 0 h 21492"/>
                <a:gd name="connsiteX1" fmla="*/ 46505 w 64914"/>
                <a:gd name="connsiteY1" fmla="*/ 8334 h 21492"/>
                <a:gd name="connsiteX2" fmla="*/ 64781 w 64914"/>
                <a:gd name="connsiteY2" fmla="*/ 21493 h 21492"/>
                <a:gd name="connsiteX3" fmla="*/ 887 w 64914"/>
                <a:gd name="connsiteY3" fmla="*/ 21493 h 21492"/>
                <a:gd name="connsiteX4" fmla="*/ 8636 w 64914"/>
                <a:gd name="connsiteY4" fmla="*/ 877 h 2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14" h="21492">
                  <a:moveTo>
                    <a:pt x="30860" y="0"/>
                  </a:moveTo>
                  <a:cubicBezTo>
                    <a:pt x="30860" y="0"/>
                    <a:pt x="33638" y="8041"/>
                    <a:pt x="46505" y="8334"/>
                  </a:cubicBezTo>
                  <a:cubicBezTo>
                    <a:pt x="59371" y="8626"/>
                    <a:pt x="65951" y="15060"/>
                    <a:pt x="64781" y="21493"/>
                  </a:cubicBezTo>
                  <a:lnTo>
                    <a:pt x="887" y="21493"/>
                  </a:lnTo>
                  <a:cubicBezTo>
                    <a:pt x="-1702" y="13656"/>
                    <a:pt x="1525" y="5074"/>
                    <a:pt x="8636" y="877"/>
                  </a:cubicBezTo>
                  <a:close/>
                </a:path>
              </a:pathLst>
            </a:custGeom>
            <a:noFill/>
            <a:ln w="14598" cap="rnd">
              <a:solidFill>
                <a:srgbClr val="0BA157"/>
              </a:solidFill>
              <a:prstDash val="solid"/>
              <a:round/>
            </a:ln>
          </p:spPr>
          <p:txBody>
            <a:bodyPr rtlCol="0" anchor="ctr"/>
            <a:lstStyle/>
            <a:p>
              <a:endParaRPr lang="fr-FR" sz="1350"/>
            </a:p>
          </p:txBody>
        </p:sp>
        <p:sp>
          <p:nvSpPr>
            <p:cNvPr id="414" name="Forme libre : forme 413">
              <a:extLst>
                <a:ext uri="{FF2B5EF4-FFF2-40B4-BE49-F238E27FC236}">
                  <a16:creationId xmlns:a16="http://schemas.microsoft.com/office/drawing/2014/main" id="{99178652-3E25-4AB2-A3B9-91CFCC027086}"/>
                </a:ext>
              </a:extLst>
            </p:cNvPr>
            <p:cNvSpPr/>
            <p:nvPr/>
          </p:nvSpPr>
          <p:spPr>
            <a:xfrm>
              <a:off x="7482030" y="4002730"/>
              <a:ext cx="57336" cy="21492"/>
            </a:xfrm>
            <a:custGeom>
              <a:avLst/>
              <a:gdLst>
                <a:gd name="connsiteX0" fmla="*/ 23247 w 57336"/>
                <a:gd name="connsiteY0" fmla="*/ 0 h 21492"/>
                <a:gd name="connsiteX1" fmla="*/ 39038 w 57336"/>
                <a:gd name="connsiteY1" fmla="*/ 8334 h 21492"/>
                <a:gd name="connsiteX2" fmla="*/ 57168 w 57336"/>
                <a:gd name="connsiteY2" fmla="*/ 21493 h 21492"/>
                <a:gd name="connsiteX3" fmla="*/ 0 w 57336"/>
                <a:gd name="connsiteY3" fmla="*/ 21493 h 21492"/>
              </a:gdLst>
              <a:ahLst/>
              <a:cxnLst>
                <a:cxn ang="0">
                  <a:pos x="connsiteX0" y="connsiteY0"/>
                </a:cxn>
                <a:cxn ang="0">
                  <a:pos x="connsiteX1" y="connsiteY1"/>
                </a:cxn>
                <a:cxn ang="0">
                  <a:pos x="connsiteX2" y="connsiteY2"/>
                </a:cxn>
                <a:cxn ang="0">
                  <a:pos x="connsiteX3" y="connsiteY3"/>
                </a:cxn>
              </a:cxnLst>
              <a:rect l="l" t="t" r="r" b="b"/>
              <a:pathLst>
                <a:path w="57336" h="21492">
                  <a:moveTo>
                    <a:pt x="23247" y="0"/>
                  </a:moveTo>
                  <a:cubicBezTo>
                    <a:pt x="23247" y="0"/>
                    <a:pt x="26025" y="8041"/>
                    <a:pt x="39038" y="8334"/>
                  </a:cubicBezTo>
                  <a:cubicBezTo>
                    <a:pt x="52051" y="8626"/>
                    <a:pt x="58484" y="15060"/>
                    <a:pt x="57168" y="21493"/>
                  </a:cubicBezTo>
                  <a:lnTo>
                    <a:pt x="0" y="21493"/>
                  </a:lnTo>
                </a:path>
              </a:pathLst>
            </a:custGeom>
            <a:noFill/>
            <a:ln w="14598" cap="rnd">
              <a:solidFill>
                <a:srgbClr val="0BA157"/>
              </a:solidFill>
              <a:prstDash val="solid"/>
              <a:round/>
            </a:ln>
          </p:spPr>
          <p:txBody>
            <a:bodyPr rtlCol="0" anchor="ctr"/>
            <a:lstStyle/>
            <a:p>
              <a:endParaRPr lang="fr-FR" sz="1350"/>
            </a:p>
          </p:txBody>
        </p:sp>
        <p:sp>
          <p:nvSpPr>
            <p:cNvPr id="415" name="Forme libre : forme 414">
              <a:extLst>
                <a:ext uri="{FF2B5EF4-FFF2-40B4-BE49-F238E27FC236}">
                  <a16:creationId xmlns:a16="http://schemas.microsoft.com/office/drawing/2014/main" id="{8B817CFF-F6A3-43EB-842D-C429B3FF7C3B}"/>
                </a:ext>
              </a:extLst>
            </p:cNvPr>
            <p:cNvSpPr/>
            <p:nvPr/>
          </p:nvSpPr>
          <p:spPr>
            <a:xfrm>
              <a:off x="7465362" y="3653579"/>
              <a:ext cx="125448" cy="117699"/>
            </a:xfrm>
            <a:custGeom>
              <a:avLst/>
              <a:gdLst>
                <a:gd name="connsiteX0" fmla="*/ 72228 w 125448"/>
                <a:gd name="connsiteY0" fmla="*/ 0 h 117699"/>
                <a:gd name="connsiteX1" fmla="*/ 0 w 125448"/>
                <a:gd name="connsiteY1" fmla="*/ 78369 h 117699"/>
                <a:gd name="connsiteX2" fmla="*/ 45325 w 125448"/>
                <a:gd name="connsiteY2" fmla="*/ 117700 h 117699"/>
                <a:gd name="connsiteX3" fmla="*/ 71205 w 125448"/>
                <a:gd name="connsiteY3" fmla="*/ 117700 h 117699"/>
                <a:gd name="connsiteX4" fmla="*/ 125449 w 125448"/>
                <a:gd name="connsiteY4" fmla="*/ 53805 h 117699"/>
                <a:gd name="connsiteX5" fmla="*/ 72228 w 125448"/>
                <a:gd name="connsiteY5" fmla="*/ 0 h 11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48" h="117699">
                  <a:moveTo>
                    <a:pt x="72228" y="0"/>
                  </a:moveTo>
                  <a:lnTo>
                    <a:pt x="0" y="78369"/>
                  </a:lnTo>
                  <a:lnTo>
                    <a:pt x="45325" y="117700"/>
                  </a:lnTo>
                  <a:lnTo>
                    <a:pt x="71205" y="117700"/>
                  </a:lnTo>
                  <a:lnTo>
                    <a:pt x="125449" y="53805"/>
                  </a:lnTo>
                  <a:lnTo>
                    <a:pt x="72228" y="0"/>
                  </a:lnTo>
                  <a:close/>
                </a:path>
              </a:pathLst>
            </a:custGeom>
            <a:noFill/>
            <a:ln w="14598" cap="rnd">
              <a:solidFill>
                <a:srgbClr val="0BA157"/>
              </a:solidFill>
              <a:prstDash val="solid"/>
              <a:round/>
            </a:ln>
          </p:spPr>
          <p:txBody>
            <a:bodyPr rtlCol="0" anchor="ctr"/>
            <a:lstStyle/>
            <a:p>
              <a:endParaRPr lang="fr-FR" sz="1350"/>
            </a:p>
          </p:txBody>
        </p:sp>
        <p:sp>
          <p:nvSpPr>
            <p:cNvPr id="416" name="Forme libre : forme 415">
              <a:extLst>
                <a:ext uri="{FF2B5EF4-FFF2-40B4-BE49-F238E27FC236}">
                  <a16:creationId xmlns:a16="http://schemas.microsoft.com/office/drawing/2014/main" id="{3FF2C144-B2EF-4AA9-94A3-DDA855356540}"/>
                </a:ext>
              </a:extLst>
            </p:cNvPr>
            <p:cNvSpPr/>
            <p:nvPr/>
          </p:nvSpPr>
          <p:spPr>
            <a:xfrm>
              <a:off x="7247508" y="3541436"/>
              <a:ext cx="267419" cy="504734"/>
            </a:xfrm>
            <a:custGeom>
              <a:avLst/>
              <a:gdLst>
                <a:gd name="connsiteX0" fmla="*/ 151913 w 267419"/>
                <a:gd name="connsiteY0" fmla="*/ 8626 h 504734"/>
                <a:gd name="connsiteX1" fmla="*/ 250605 w 267419"/>
                <a:gd name="connsiteY1" fmla="*/ 137584 h 504734"/>
                <a:gd name="connsiteX2" fmla="*/ 233352 w 267419"/>
                <a:gd name="connsiteY2" fmla="*/ 163025 h 504734"/>
                <a:gd name="connsiteX3" fmla="*/ 155568 w 267419"/>
                <a:gd name="connsiteY3" fmla="*/ 109804 h 504734"/>
                <a:gd name="connsiteX4" fmla="*/ 154399 w 267419"/>
                <a:gd name="connsiteY4" fmla="*/ 256015 h 504734"/>
                <a:gd name="connsiteX5" fmla="*/ 226042 w 267419"/>
                <a:gd name="connsiteY5" fmla="*/ 459833 h 504734"/>
                <a:gd name="connsiteX6" fmla="*/ 267419 w 267419"/>
                <a:gd name="connsiteY6" fmla="*/ 467874 h 504734"/>
                <a:gd name="connsiteX7" fmla="*/ 211128 w 267419"/>
                <a:gd name="connsiteY7" fmla="*/ 489513 h 504734"/>
                <a:gd name="connsiteX8" fmla="*/ 128373 w 267419"/>
                <a:gd name="connsiteY8" fmla="*/ 324588 h 504734"/>
                <a:gd name="connsiteX9" fmla="*/ 32020 w 267419"/>
                <a:gd name="connsiteY9" fmla="*/ 478986 h 504734"/>
                <a:gd name="connsiteX10" fmla="*/ 39477 w 267419"/>
                <a:gd name="connsiteY10" fmla="*/ 488197 h 504734"/>
                <a:gd name="connsiteX11" fmla="*/ 50589 w 267419"/>
                <a:gd name="connsiteY11" fmla="*/ 504281 h 504734"/>
                <a:gd name="connsiteX12" fmla="*/ 0 w 267419"/>
                <a:gd name="connsiteY12" fmla="*/ 482057 h 504734"/>
                <a:gd name="connsiteX13" fmla="*/ 65356 w 267419"/>
                <a:gd name="connsiteY13" fmla="*/ 339501 h 504734"/>
                <a:gd name="connsiteX14" fmla="*/ 82755 w 267419"/>
                <a:gd name="connsiteY14" fmla="*/ 254845 h 504734"/>
                <a:gd name="connsiteX15" fmla="*/ 64186 w 267419"/>
                <a:gd name="connsiteY15" fmla="*/ 206742 h 504734"/>
                <a:gd name="connsiteX16" fmla="*/ 69743 w 267419"/>
                <a:gd name="connsiteY16" fmla="*/ 88165 h 504734"/>
                <a:gd name="connsiteX17" fmla="*/ 41963 w 267419"/>
                <a:gd name="connsiteY17" fmla="*/ 133783 h 504734"/>
                <a:gd name="connsiteX18" fmla="*/ 29535 w 267419"/>
                <a:gd name="connsiteY18" fmla="*/ 169604 h 504734"/>
                <a:gd name="connsiteX19" fmla="*/ 585 w 267419"/>
                <a:gd name="connsiteY19" fmla="*/ 163610 h 504734"/>
                <a:gd name="connsiteX20" fmla="*/ 32751 w 267419"/>
                <a:gd name="connsiteY20" fmla="*/ 67257 h 504734"/>
                <a:gd name="connsiteX21" fmla="*/ 101909 w 267419"/>
                <a:gd name="connsiteY21" fmla="*/ 0 h 504734"/>
                <a:gd name="connsiteX22" fmla="*/ 144456 w 267419"/>
                <a:gd name="connsiteY22" fmla="*/ 24710 h 5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7419" h="504734">
                  <a:moveTo>
                    <a:pt x="151913" y="8626"/>
                  </a:moveTo>
                  <a:cubicBezTo>
                    <a:pt x="151913" y="8626"/>
                    <a:pt x="171651" y="111705"/>
                    <a:pt x="250605" y="137584"/>
                  </a:cubicBezTo>
                  <a:lnTo>
                    <a:pt x="233352" y="163025"/>
                  </a:lnTo>
                  <a:cubicBezTo>
                    <a:pt x="203917" y="151050"/>
                    <a:pt x="177393" y="132905"/>
                    <a:pt x="155568" y="109804"/>
                  </a:cubicBezTo>
                  <a:cubicBezTo>
                    <a:pt x="155568" y="109804"/>
                    <a:pt x="152498" y="246365"/>
                    <a:pt x="154399" y="256015"/>
                  </a:cubicBezTo>
                  <a:cubicBezTo>
                    <a:pt x="156299" y="265665"/>
                    <a:pt x="206157" y="411144"/>
                    <a:pt x="226042" y="459833"/>
                  </a:cubicBezTo>
                  <a:cubicBezTo>
                    <a:pt x="240350" y="457566"/>
                    <a:pt x="254999" y="460417"/>
                    <a:pt x="267419" y="467874"/>
                  </a:cubicBezTo>
                  <a:cubicBezTo>
                    <a:pt x="249342" y="476764"/>
                    <a:pt x="230503" y="484001"/>
                    <a:pt x="211128" y="489513"/>
                  </a:cubicBezTo>
                  <a:cubicBezTo>
                    <a:pt x="201332" y="489513"/>
                    <a:pt x="128373" y="324588"/>
                    <a:pt x="128373" y="324588"/>
                  </a:cubicBezTo>
                  <a:lnTo>
                    <a:pt x="32020" y="478986"/>
                  </a:lnTo>
                  <a:cubicBezTo>
                    <a:pt x="32020" y="478986"/>
                    <a:pt x="29535" y="486443"/>
                    <a:pt x="39477" y="488197"/>
                  </a:cubicBezTo>
                  <a:cubicBezTo>
                    <a:pt x="49419" y="489952"/>
                    <a:pt x="54975" y="493169"/>
                    <a:pt x="50589" y="504281"/>
                  </a:cubicBezTo>
                  <a:cubicBezTo>
                    <a:pt x="50589" y="504281"/>
                    <a:pt x="13598" y="509837"/>
                    <a:pt x="0" y="482057"/>
                  </a:cubicBezTo>
                  <a:cubicBezTo>
                    <a:pt x="0" y="482057"/>
                    <a:pt x="58484" y="372106"/>
                    <a:pt x="65356" y="339501"/>
                  </a:cubicBezTo>
                  <a:cubicBezTo>
                    <a:pt x="72228" y="306896"/>
                    <a:pt x="82755" y="254845"/>
                    <a:pt x="82755" y="254845"/>
                  </a:cubicBezTo>
                  <a:cubicBezTo>
                    <a:pt x="71547" y="241233"/>
                    <a:pt x="65035" y="224360"/>
                    <a:pt x="64186" y="206742"/>
                  </a:cubicBezTo>
                  <a:cubicBezTo>
                    <a:pt x="65356" y="182032"/>
                    <a:pt x="69743" y="88165"/>
                    <a:pt x="69743" y="88165"/>
                  </a:cubicBezTo>
                  <a:cubicBezTo>
                    <a:pt x="57951" y="101675"/>
                    <a:pt x="48555" y="117100"/>
                    <a:pt x="41963" y="133783"/>
                  </a:cubicBezTo>
                  <a:cubicBezTo>
                    <a:pt x="35091" y="155422"/>
                    <a:pt x="29535" y="169604"/>
                    <a:pt x="29535" y="169604"/>
                  </a:cubicBezTo>
                  <a:lnTo>
                    <a:pt x="585" y="163610"/>
                  </a:lnTo>
                  <a:cubicBezTo>
                    <a:pt x="585" y="163610"/>
                    <a:pt x="15206" y="85826"/>
                    <a:pt x="32751" y="67257"/>
                  </a:cubicBezTo>
                  <a:cubicBezTo>
                    <a:pt x="50297" y="48688"/>
                    <a:pt x="87726" y="585"/>
                    <a:pt x="101909" y="0"/>
                  </a:cubicBezTo>
                  <a:lnTo>
                    <a:pt x="144456" y="24710"/>
                  </a:lnTo>
                  <a:close/>
                </a:path>
              </a:pathLst>
            </a:custGeom>
            <a:noFill/>
            <a:ln w="14598" cap="rnd">
              <a:solidFill>
                <a:srgbClr val="0BA157"/>
              </a:solidFill>
              <a:prstDash val="solid"/>
              <a:round/>
            </a:ln>
          </p:spPr>
          <p:txBody>
            <a:bodyPr rtlCol="0" anchor="ctr"/>
            <a:lstStyle/>
            <a:p>
              <a:endParaRPr lang="fr-FR" sz="1350"/>
            </a:p>
          </p:txBody>
        </p:sp>
        <p:sp>
          <p:nvSpPr>
            <p:cNvPr id="417" name="Forme libre : forme 416">
              <a:extLst>
                <a:ext uri="{FF2B5EF4-FFF2-40B4-BE49-F238E27FC236}">
                  <a16:creationId xmlns:a16="http://schemas.microsoft.com/office/drawing/2014/main" id="{97FAC957-6E5F-4F63-B969-C311D9C2F922}"/>
                </a:ext>
              </a:extLst>
            </p:cNvPr>
            <p:cNvSpPr/>
            <p:nvPr/>
          </p:nvSpPr>
          <p:spPr>
            <a:xfrm>
              <a:off x="7480860" y="3679020"/>
              <a:ext cx="17399" cy="27926"/>
            </a:xfrm>
            <a:custGeom>
              <a:avLst/>
              <a:gdLst>
                <a:gd name="connsiteX0" fmla="*/ 17399 w 17399"/>
                <a:gd name="connsiteY0" fmla="*/ 0 h 27926"/>
                <a:gd name="connsiteX1" fmla="*/ 13013 w 17399"/>
                <a:gd name="connsiteY1" fmla="*/ 27926 h 27926"/>
                <a:gd name="connsiteX2" fmla="*/ 0 w 17399"/>
                <a:gd name="connsiteY2" fmla="*/ 25441 h 27926"/>
                <a:gd name="connsiteX3" fmla="*/ 17399 w 17399"/>
                <a:gd name="connsiteY3" fmla="*/ 0 h 27926"/>
              </a:gdLst>
              <a:ahLst/>
              <a:cxnLst>
                <a:cxn ang="0">
                  <a:pos x="connsiteX0" y="connsiteY0"/>
                </a:cxn>
                <a:cxn ang="0">
                  <a:pos x="connsiteX1" y="connsiteY1"/>
                </a:cxn>
                <a:cxn ang="0">
                  <a:pos x="connsiteX2" y="connsiteY2"/>
                </a:cxn>
                <a:cxn ang="0">
                  <a:pos x="connsiteX3" y="connsiteY3"/>
                </a:cxn>
              </a:cxnLst>
              <a:rect l="l" t="t" r="r" b="b"/>
              <a:pathLst>
                <a:path w="17399" h="27926">
                  <a:moveTo>
                    <a:pt x="17399" y="0"/>
                  </a:moveTo>
                  <a:lnTo>
                    <a:pt x="13013" y="27926"/>
                  </a:lnTo>
                  <a:lnTo>
                    <a:pt x="0" y="25441"/>
                  </a:lnTo>
                  <a:lnTo>
                    <a:pt x="17399" y="0"/>
                  </a:lnTo>
                  <a:close/>
                </a:path>
              </a:pathLst>
            </a:custGeom>
            <a:noFill/>
            <a:ln w="14598" cap="rnd">
              <a:solidFill>
                <a:srgbClr val="0BA157"/>
              </a:solidFill>
              <a:prstDash val="solid"/>
              <a:round/>
            </a:ln>
          </p:spPr>
          <p:txBody>
            <a:bodyPr rtlCol="0" anchor="ctr"/>
            <a:lstStyle/>
            <a:p>
              <a:endParaRPr lang="fr-FR" sz="1350"/>
            </a:p>
          </p:txBody>
        </p:sp>
        <p:sp>
          <p:nvSpPr>
            <p:cNvPr id="418" name="Forme libre : forme 417">
              <a:extLst>
                <a:ext uri="{FF2B5EF4-FFF2-40B4-BE49-F238E27FC236}">
                  <a16:creationId xmlns:a16="http://schemas.microsoft.com/office/drawing/2014/main" id="{E6669D1A-D231-4CD3-B495-F262C8F21A4E}"/>
                </a:ext>
              </a:extLst>
            </p:cNvPr>
            <p:cNvSpPr/>
            <p:nvPr/>
          </p:nvSpPr>
          <p:spPr>
            <a:xfrm>
              <a:off x="7248678" y="3705045"/>
              <a:ext cx="28364" cy="13012"/>
            </a:xfrm>
            <a:custGeom>
              <a:avLst/>
              <a:gdLst>
                <a:gd name="connsiteX0" fmla="*/ 28365 w 28364"/>
                <a:gd name="connsiteY0" fmla="*/ 6141 h 13012"/>
                <a:gd name="connsiteX1" fmla="*/ 2486 w 28364"/>
                <a:gd name="connsiteY1" fmla="*/ 13013 h 13012"/>
                <a:gd name="connsiteX2" fmla="*/ 0 w 28364"/>
                <a:gd name="connsiteY2" fmla="*/ 0 h 13012"/>
                <a:gd name="connsiteX3" fmla="*/ 28365 w 28364"/>
                <a:gd name="connsiteY3" fmla="*/ 6141 h 13012"/>
              </a:gdLst>
              <a:ahLst/>
              <a:cxnLst>
                <a:cxn ang="0">
                  <a:pos x="connsiteX0" y="connsiteY0"/>
                </a:cxn>
                <a:cxn ang="0">
                  <a:pos x="connsiteX1" y="connsiteY1"/>
                </a:cxn>
                <a:cxn ang="0">
                  <a:pos x="connsiteX2" y="connsiteY2"/>
                </a:cxn>
                <a:cxn ang="0">
                  <a:pos x="connsiteX3" y="connsiteY3"/>
                </a:cxn>
              </a:cxnLst>
              <a:rect l="l" t="t" r="r" b="b"/>
              <a:pathLst>
                <a:path w="28364" h="13012">
                  <a:moveTo>
                    <a:pt x="28365" y="6141"/>
                  </a:moveTo>
                  <a:lnTo>
                    <a:pt x="2486" y="13013"/>
                  </a:lnTo>
                  <a:lnTo>
                    <a:pt x="0" y="0"/>
                  </a:lnTo>
                  <a:lnTo>
                    <a:pt x="28365" y="6141"/>
                  </a:lnTo>
                  <a:close/>
                </a:path>
              </a:pathLst>
            </a:custGeom>
            <a:noFill/>
            <a:ln w="14598" cap="rnd">
              <a:solidFill>
                <a:srgbClr val="0BA157"/>
              </a:solidFill>
              <a:prstDash val="solid"/>
              <a:round/>
            </a:ln>
          </p:spPr>
          <p:txBody>
            <a:bodyPr rtlCol="0" anchor="ctr"/>
            <a:lstStyle/>
            <a:p>
              <a:endParaRPr lang="fr-FR" sz="1350"/>
            </a:p>
          </p:txBody>
        </p:sp>
        <p:sp>
          <p:nvSpPr>
            <p:cNvPr id="419" name="Forme libre : forme 418">
              <a:extLst>
                <a:ext uri="{FF2B5EF4-FFF2-40B4-BE49-F238E27FC236}">
                  <a16:creationId xmlns:a16="http://schemas.microsoft.com/office/drawing/2014/main" id="{28AC4565-D943-4699-9538-B58088E7B376}"/>
                </a:ext>
              </a:extLst>
            </p:cNvPr>
            <p:cNvSpPr/>
            <p:nvPr/>
          </p:nvSpPr>
          <p:spPr>
            <a:xfrm>
              <a:off x="7350002" y="3541436"/>
              <a:ext cx="49419" cy="24709"/>
            </a:xfrm>
            <a:custGeom>
              <a:avLst/>
              <a:gdLst>
                <a:gd name="connsiteX0" fmla="*/ 49419 w 49419"/>
                <a:gd name="connsiteY0" fmla="*/ 8626 h 24709"/>
                <a:gd name="connsiteX1" fmla="*/ 0 w 49419"/>
                <a:gd name="connsiteY1" fmla="*/ 0 h 24709"/>
                <a:gd name="connsiteX2" fmla="*/ 42547 w 49419"/>
                <a:gd name="connsiteY2" fmla="*/ 24710 h 24709"/>
                <a:gd name="connsiteX3" fmla="*/ 49419 w 49419"/>
                <a:gd name="connsiteY3" fmla="*/ 8626 h 24709"/>
              </a:gdLst>
              <a:ahLst/>
              <a:cxnLst>
                <a:cxn ang="0">
                  <a:pos x="connsiteX0" y="connsiteY0"/>
                </a:cxn>
                <a:cxn ang="0">
                  <a:pos x="connsiteX1" y="connsiteY1"/>
                </a:cxn>
                <a:cxn ang="0">
                  <a:pos x="connsiteX2" y="connsiteY2"/>
                </a:cxn>
                <a:cxn ang="0">
                  <a:pos x="connsiteX3" y="connsiteY3"/>
                </a:cxn>
              </a:cxnLst>
              <a:rect l="l" t="t" r="r" b="b"/>
              <a:pathLst>
                <a:path w="49419" h="24709">
                  <a:moveTo>
                    <a:pt x="49419" y="8626"/>
                  </a:moveTo>
                  <a:lnTo>
                    <a:pt x="0" y="0"/>
                  </a:lnTo>
                  <a:lnTo>
                    <a:pt x="42547" y="24710"/>
                  </a:lnTo>
                  <a:lnTo>
                    <a:pt x="49419" y="8626"/>
                  </a:lnTo>
                  <a:close/>
                </a:path>
              </a:pathLst>
            </a:custGeom>
            <a:noFill/>
            <a:ln w="14598" cap="rnd">
              <a:solidFill>
                <a:srgbClr val="0BA157"/>
              </a:solidFill>
              <a:prstDash val="solid"/>
              <a:round/>
            </a:ln>
          </p:spPr>
          <p:txBody>
            <a:bodyPr rtlCol="0" anchor="ctr"/>
            <a:lstStyle/>
            <a:p>
              <a:endParaRPr lang="fr-FR" sz="1350"/>
            </a:p>
          </p:txBody>
        </p:sp>
        <p:sp>
          <p:nvSpPr>
            <p:cNvPr id="420" name="Forme libre : forme 419">
              <a:extLst>
                <a:ext uri="{FF2B5EF4-FFF2-40B4-BE49-F238E27FC236}">
                  <a16:creationId xmlns:a16="http://schemas.microsoft.com/office/drawing/2014/main" id="{8477BC1F-B527-4B44-82AC-E0E98375A22B}"/>
                </a:ext>
              </a:extLst>
            </p:cNvPr>
            <p:cNvSpPr/>
            <p:nvPr/>
          </p:nvSpPr>
          <p:spPr>
            <a:xfrm>
              <a:off x="7494312" y="3680336"/>
              <a:ext cx="31320" cy="21931"/>
            </a:xfrm>
            <a:custGeom>
              <a:avLst/>
              <a:gdLst>
                <a:gd name="connsiteX0" fmla="*/ 3802 w 31320"/>
                <a:gd name="connsiteY0" fmla="*/ 0 h 21931"/>
                <a:gd name="connsiteX1" fmla="*/ 31289 w 31320"/>
                <a:gd name="connsiteY1" fmla="*/ 14621 h 21931"/>
                <a:gd name="connsiteX2" fmla="*/ 0 w 31320"/>
                <a:gd name="connsiteY2" fmla="*/ 21932 h 21931"/>
              </a:gdLst>
              <a:ahLst/>
              <a:cxnLst>
                <a:cxn ang="0">
                  <a:pos x="connsiteX0" y="connsiteY0"/>
                </a:cxn>
                <a:cxn ang="0">
                  <a:pos x="connsiteX1" y="connsiteY1"/>
                </a:cxn>
                <a:cxn ang="0">
                  <a:pos x="connsiteX2" y="connsiteY2"/>
                </a:cxn>
              </a:cxnLst>
              <a:rect l="l" t="t" r="r" b="b"/>
              <a:pathLst>
                <a:path w="31320" h="21931">
                  <a:moveTo>
                    <a:pt x="3802" y="0"/>
                  </a:moveTo>
                  <a:cubicBezTo>
                    <a:pt x="3802" y="0"/>
                    <a:pt x="30119" y="8480"/>
                    <a:pt x="31289" y="14621"/>
                  </a:cubicBezTo>
                  <a:cubicBezTo>
                    <a:pt x="32459" y="20762"/>
                    <a:pt x="0" y="21932"/>
                    <a:pt x="0" y="21932"/>
                  </a:cubicBezTo>
                  <a:close/>
                </a:path>
              </a:pathLst>
            </a:custGeom>
            <a:noFill/>
            <a:ln w="14598" cap="rnd">
              <a:solidFill>
                <a:srgbClr val="0BA157"/>
              </a:solidFill>
              <a:prstDash val="solid"/>
              <a:round/>
            </a:ln>
          </p:spPr>
          <p:txBody>
            <a:bodyPr rtlCol="0" anchor="ctr"/>
            <a:lstStyle/>
            <a:p>
              <a:endParaRPr lang="fr-FR" sz="1350"/>
            </a:p>
          </p:txBody>
        </p:sp>
        <p:sp>
          <p:nvSpPr>
            <p:cNvPr id="421" name="Forme libre : forme 420">
              <a:extLst>
                <a:ext uri="{FF2B5EF4-FFF2-40B4-BE49-F238E27FC236}">
                  <a16:creationId xmlns:a16="http://schemas.microsoft.com/office/drawing/2014/main" id="{1DCD36DE-9DA4-4249-A43B-C7818ED550D1}"/>
                </a:ext>
              </a:extLst>
            </p:cNvPr>
            <p:cNvSpPr/>
            <p:nvPr/>
          </p:nvSpPr>
          <p:spPr>
            <a:xfrm>
              <a:off x="7254088" y="3711186"/>
              <a:ext cx="26886" cy="25840"/>
            </a:xfrm>
            <a:custGeom>
              <a:avLst/>
              <a:gdLst>
                <a:gd name="connsiteX0" fmla="*/ 23248 w 26886"/>
                <a:gd name="connsiteY0" fmla="*/ 0 h 25840"/>
                <a:gd name="connsiteX1" fmla="*/ 23248 w 26886"/>
                <a:gd name="connsiteY1" fmla="*/ 23832 h 25840"/>
                <a:gd name="connsiteX2" fmla="*/ 0 w 26886"/>
                <a:gd name="connsiteY2" fmla="*/ 5995 h 25840"/>
              </a:gdLst>
              <a:ahLst/>
              <a:cxnLst>
                <a:cxn ang="0">
                  <a:pos x="connsiteX0" y="connsiteY0"/>
                </a:cxn>
                <a:cxn ang="0">
                  <a:pos x="connsiteX1" y="connsiteY1"/>
                </a:cxn>
                <a:cxn ang="0">
                  <a:pos x="connsiteX2" y="connsiteY2"/>
                </a:cxn>
              </a:cxnLst>
              <a:rect l="l" t="t" r="r" b="b"/>
              <a:pathLst>
                <a:path w="26886" h="25840">
                  <a:moveTo>
                    <a:pt x="23248" y="0"/>
                  </a:moveTo>
                  <a:cubicBezTo>
                    <a:pt x="23248" y="0"/>
                    <a:pt x="31435" y="20469"/>
                    <a:pt x="23248" y="23832"/>
                  </a:cubicBezTo>
                  <a:cubicBezTo>
                    <a:pt x="15060" y="27195"/>
                    <a:pt x="1608" y="29096"/>
                    <a:pt x="0" y="5995"/>
                  </a:cubicBezTo>
                  <a:close/>
                </a:path>
              </a:pathLst>
            </a:custGeom>
            <a:noFill/>
            <a:ln w="14598" cap="rnd">
              <a:solidFill>
                <a:srgbClr val="0BA157"/>
              </a:solidFill>
              <a:prstDash val="solid"/>
              <a:round/>
            </a:ln>
          </p:spPr>
          <p:txBody>
            <a:bodyPr rtlCol="0" anchor="ctr"/>
            <a:lstStyle/>
            <a:p>
              <a:endParaRPr lang="fr-FR" sz="1350"/>
            </a:p>
          </p:txBody>
        </p:sp>
        <p:sp>
          <p:nvSpPr>
            <p:cNvPr id="422" name="Forme libre : forme 421">
              <a:extLst>
                <a:ext uri="{FF2B5EF4-FFF2-40B4-BE49-F238E27FC236}">
                  <a16:creationId xmlns:a16="http://schemas.microsoft.com/office/drawing/2014/main" id="{4D82F31A-FB0A-43BC-A2EF-091459335E63}"/>
                </a:ext>
              </a:extLst>
            </p:cNvPr>
            <p:cNvSpPr/>
            <p:nvPr/>
          </p:nvSpPr>
          <p:spPr>
            <a:xfrm>
              <a:off x="7380999" y="3448007"/>
              <a:ext cx="14621" cy="1315"/>
            </a:xfrm>
            <a:custGeom>
              <a:avLst/>
              <a:gdLst>
                <a:gd name="connsiteX0" fmla="*/ 0 w 14621"/>
                <a:gd name="connsiteY0" fmla="*/ 1316 h 1315"/>
                <a:gd name="connsiteX1" fmla="*/ 0 w 14621"/>
                <a:gd name="connsiteY1" fmla="*/ 1316 h 1315"/>
                <a:gd name="connsiteX2" fmla="*/ 0 w 14621"/>
                <a:gd name="connsiteY2" fmla="*/ 0 h 1315"/>
              </a:gdLst>
              <a:ahLst/>
              <a:cxnLst>
                <a:cxn ang="0">
                  <a:pos x="connsiteX0" y="connsiteY0"/>
                </a:cxn>
                <a:cxn ang="0">
                  <a:pos x="connsiteX1" y="connsiteY1"/>
                </a:cxn>
                <a:cxn ang="0">
                  <a:pos x="connsiteX2" y="connsiteY2"/>
                </a:cxn>
              </a:cxnLst>
              <a:rect l="l" t="t" r="r" b="b"/>
              <a:pathLst>
                <a:path w="14621" h="1315">
                  <a:moveTo>
                    <a:pt x="0" y="1316"/>
                  </a:moveTo>
                  <a:lnTo>
                    <a:pt x="0" y="1316"/>
                  </a:lnTo>
                  <a:lnTo>
                    <a:pt x="0" y="0"/>
                  </a:lnTo>
                  <a:close/>
                </a:path>
              </a:pathLst>
            </a:custGeom>
            <a:noFill/>
            <a:ln w="14598" cap="rnd">
              <a:solidFill>
                <a:srgbClr val="0BA157"/>
              </a:solidFill>
              <a:prstDash val="solid"/>
              <a:round/>
            </a:ln>
          </p:spPr>
          <p:txBody>
            <a:bodyPr rtlCol="0" anchor="ctr"/>
            <a:lstStyle/>
            <a:p>
              <a:endParaRPr lang="fr-FR" sz="1350"/>
            </a:p>
          </p:txBody>
        </p:sp>
        <p:sp>
          <p:nvSpPr>
            <p:cNvPr id="423" name="Forme libre : forme 422">
              <a:extLst>
                <a:ext uri="{FF2B5EF4-FFF2-40B4-BE49-F238E27FC236}">
                  <a16:creationId xmlns:a16="http://schemas.microsoft.com/office/drawing/2014/main" id="{9F814A3E-F1B9-4884-B85C-D615E6A717D6}"/>
                </a:ext>
              </a:extLst>
            </p:cNvPr>
            <p:cNvSpPr/>
            <p:nvPr/>
          </p:nvSpPr>
          <p:spPr>
            <a:xfrm>
              <a:off x="7344181" y="3448708"/>
              <a:ext cx="67375" cy="99014"/>
            </a:xfrm>
            <a:custGeom>
              <a:avLst/>
              <a:gdLst>
                <a:gd name="connsiteX0" fmla="*/ 3043 w 67375"/>
                <a:gd name="connsiteY0" fmla="*/ 11288 h 99014"/>
                <a:gd name="connsiteX1" fmla="*/ 36671 w 67375"/>
                <a:gd name="connsiteY1" fmla="*/ 615 h 99014"/>
                <a:gd name="connsiteX2" fmla="*/ 36671 w 67375"/>
                <a:gd name="connsiteY2" fmla="*/ 615 h 99014"/>
                <a:gd name="connsiteX3" fmla="*/ 58311 w 67375"/>
                <a:gd name="connsiteY3" fmla="*/ 615 h 99014"/>
                <a:gd name="connsiteX4" fmla="*/ 67376 w 67375"/>
                <a:gd name="connsiteY4" fmla="*/ 9680 h 99014"/>
                <a:gd name="connsiteX5" fmla="*/ 67376 w 67375"/>
                <a:gd name="connsiteY5" fmla="*/ 64509 h 99014"/>
                <a:gd name="connsiteX6" fmla="*/ 58311 w 67375"/>
                <a:gd name="connsiteY6" fmla="*/ 73574 h 99014"/>
                <a:gd name="connsiteX7" fmla="*/ 50123 w 67375"/>
                <a:gd name="connsiteY7" fmla="*/ 73574 h 99014"/>
                <a:gd name="connsiteX8" fmla="*/ 47199 w 67375"/>
                <a:gd name="connsiteY8" fmla="*/ 99015 h 99014"/>
                <a:gd name="connsiteX9" fmla="*/ 10646 w 67375"/>
                <a:gd name="connsiteY9" fmla="*/ 93020 h 99014"/>
                <a:gd name="connsiteX10" fmla="*/ 10646 w 67375"/>
                <a:gd name="connsiteY10" fmla="*/ 69334 h 99014"/>
                <a:gd name="connsiteX11" fmla="*/ 3043 w 67375"/>
                <a:gd name="connsiteY11" fmla="*/ 11288 h 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75" h="99014">
                  <a:moveTo>
                    <a:pt x="3043" y="11288"/>
                  </a:moveTo>
                  <a:cubicBezTo>
                    <a:pt x="7868" y="-3333"/>
                    <a:pt x="34624" y="323"/>
                    <a:pt x="36671" y="615"/>
                  </a:cubicBezTo>
                  <a:lnTo>
                    <a:pt x="36671" y="615"/>
                  </a:lnTo>
                  <a:lnTo>
                    <a:pt x="58311" y="615"/>
                  </a:lnTo>
                  <a:cubicBezTo>
                    <a:pt x="63317" y="615"/>
                    <a:pt x="67376" y="4680"/>
                    <a:pt x="67376" y="9680"/>
                  </a:cubicBezTo>
                  <a:lnTo>
                    <a:pt x="67376" y="64509"/>
                  </a:lnTo>
                  <a:cubicBezTo>
                    <a:pt x="67376" y="69510"/>
                    <a:pt x="63317" y="73574"/>
                    <a:pt x="58311" y="73574"/>
                  </a:cubicBezTo>
                  <a:lnTo>
                    <a:pt x="50123" y="73574"/>
                  </a:lnTo>
                  <a:lnTo>
                    <a:pt x="47199" y="99015"/>
                  </a:lnTo>
                  <a:lnTo>
                    <a:pt x="10646" y="93020"/>
                  </a:lnTo>
                  <a:lnTo>
                    <a:pt x="10646" y="69334"/>
                  </a:lnTo>
                  <a:cubicBezTo>
                    <a:pt x="-93" y="51964"/>
                    <a:pt x="-2861" y="30837"/>
                    <a:pt x="3043" y="11288"/>
                  </a:cubicBezTo>
                  <a:close/>
                </a:path>
              </a:pathLst>
            </a:custGeom>
            <a:noFill/>
            <a:ln w="14598" cap="rnd">
              <a:solidFill>
                <a:srgbClr val="0BA157"/>
              </a:solidFill>
              <a:prstDash val="solid"/>
              <a:round/>
            </a:ln>
          </p:spPr>
          <p:txBody>
            <a:bodyPr rtlCol="0" anchor="ctr"/>
            <a:lstStyle/>
            <a:p>
              <a:endParaRPr lang="fr-FR" sz="1350"/>
            </a:p>
          </p:txBody>
        </p:sp>
        <p:sp>
          <p:nvSpPr>
            <p:cNvPr id="424" name="Forme libre : forme 423">
              <a:extLst>
                <a:ext uri="{FF2B5EF4-FFF2-40B4-BE49-F238E27FC236}">
                  <a16:creationId xmlns:a16="http://schemas.microsoft.com/office/drawing/2014/main" id="{12B2E216-FBA4-4B74-AC50-D4FDA5F015FF}"/>
                </a:ext>
              </a:extLst>
            </p:cNvPr>
            <p:cNvSpPr/>
            <p:nvPr/>
          </p:nvSpPr>
          <p:spPr>
            <a:xfrm>
              <a:off x="8294377" y="2580978"/>
              <a:ext cx="121062" cy="121354"/>
            </a:xfrm>
            <a:custGeom>
              <a:avLst/>
              <a:gdLst>
                <a:gd name="connsiteX0" fmla="*/ 121062 w 121062"/>
                <a:gd name="connsiteY0" fmla="*/ 121355 h 121354"/>
                <a:gd name="connsiteX1" fmla="*/ 108781 w 121062"/>
                <a:gd name="connsiteY1" fmla="*/ 121355 h 121354"/>
                <a:gd name="connsiteX2" fmla="*/ 0 w 121062"/>
                <a:gd name="connsiteY2" fmla="*/ 12574 h 121354"/>
                <a:gd name="connsiteX3" fmla="*/ 0 w 121062"/>
                <a:gd name="connsiteY3" fmla="*/ 0 h 121354"/>
                <a:gd name="connsiteX4" fmla="*/ 121062 w 121062"/>
                <a:gd name="connsiteY4" fmla="*/ 121355 h 12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62" h="121354">
                  <a:moveTo>
                    <a:pt x="121062" y="121355"/>
                  </a:moveTo>
                  <a:lnTo>
                    <a:pt x="108781" y="121355"/>
                  </a:lnTo>
                  <a:cubicBezTo>
                    <a:pt x="108693" y="61311"/>
                    <a:pt x="60049" y="12655"/>
                    <a:pt x="0" y="12574"/>
                  </a:cubicBezTo>
                  <a:lnTo>
                    <a:pt x="0" y="0"/>
                  </a:lnTo>
                  <a:cubicBezTo>
                    <a:pt x="66804" y="401"/>
                    <a:pt x="120829" y="54545"/>
                    <a:pt x="121062" y="121355"/>
                  </a:cubicBezTo>
                  <a:close/>
                </a:path>
              </a:pathLst>
            </a:custGeom>
            <a:solidFill>
              <a:srgbClr val="0BA157"/>
            </a:solidFill>
            <a:ln w="14598" cap="flat">
              <a:noFill/>
              <a:prstDash val="solid"/>
              <a:miter/>
            </a:ln>
          </p:spPr>
          <p:txBody>
            <a:bodyPr rtlCol="0" anchor="ctr"/>
            <a:lstStyle/>
            <a:p>
              <a:endParaRPr lang="fr-FR" sz="1350"/>
            </a:p>
          </p:txBody>
        </p:sp>
        <p:sp>
          <p:nvSpPr>
            <p:cNvPr id="425" name="Forme libre : forme 424">
              <a:extLst>
                <a:ext uri="{FF2B5EF4-FFF2-40B4-BE49-F238E27FC236}">
                  <a16:creationId xmlns:a16="http://schemas.microsoft.com/office/drawing/2014/main" id="{D5638656-7E9A-40F1-B58D-7E201BB3D797}"/>
                </a:ext>
              </a:extLst>
            </p:cNvPr>
            <p:cNvSpPr/>
            <p:nvPr/>
          </p:nvSpPr>
          <p:spPr>
            <a:xfrm>
              <a:off x="8294231" y="2608027"/>
              <a:ext cx="94305" cy="94305"/>
            </a:xfrm>
            <a:custGeom>
              <a:avLst/>
              <a:gdLst>
                <a:gd name="connsiteX0" fmla="*/ 94306 w 94305"/>
                <a:gd name="connsiteY0" fmla="*/ 94306 h 94305"/>
                <a:gd name="connsiteX1" fmla="*/ 81439 w 94305"/>
                <a:gd name="connsiteY1" fmla="*/ 94306 h 94305"/>
                <a:gd name="connsiteX2" fmla="*/ 0 w 94305"/>
                <a:gd name="connsiteY2" fmla="*/ 12867 h 94305"/>
                <a:gd name="connsiteX3" fmla="*/ 0 w 94305"/>
                <a:gd name="connsiteY3" fmla="*/ 0 h 94305"/>
                <a:gd name="connsiteX4" fmla="*/ 94306 w 94305"/>
                <a:gd name="connsiteY4" fmla="*/ 94306 h 9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05" h="94305">
                  <a:moveTo>
                    <a:pt x="94306" y="94306"/>
                  </a:moveTo>
                  <a:lnTo>
                    <a:pt x="81439" y="94306"/>
                  </a:lnTo>
                  <a:cubicBezTo>
                    <a:pt x="81352" y="49362"/>
                    <a:pt x="44945" y="12947"/>
                    <a:pt x="0" y="12867"/>
                  </a:cubicBezTo>
                  <a:lnTo>
                    <a:pt x="0" y="0"/>
                  </a:lnTo>
                  <a:cubicBezTo>
                    <a:pt x="52051" y="80"/>
                    <a:pt x="94218" y="42255"/>
                    <a:pt x="94306" y="94306"/>
                  </a:cubicBezTo>
                  <a:close/>
                </a:path>
              </a:pathLst>
            </a:custGeom>
            <a:solidFill>
              <a:srgbClr val="0BA157"/>
            </a:solidFill>
            <a:ln w="14598" cap="flat">
              <a:noFill/>
              <a:prstDash val="solid"/>
              <a:miter/>
            </a:ln>
          </p:spPr>
          <p:txBody>
            <a:bodyPr rtlCol="0" anchor="ctr"/>
            <a:lstStyle/>
            <a:p>
              <a:endParaRPr lang="fr-FR" sz="1350"/>
            </a:p>
          </p:txBody>
        </p:sp>
        <p:sp>
          <p:nvSpPr>
            <p:cNvPr id="426" name="Forme libre : forme 425">
              <a:extLst>
                <a:ext uri="{FF2B5EF4-FFF2-40B4-BE49-F238E27FC236}">
                  <a16:creationId xmlns:a16="http://schemas.microsoft.com/office/drawing/2014/main" id="{C76D8E64-DD17-46D3-9EDD-2EB72C39E8D6}"/>
                </a:ext>
              </a:extLst>
            </p:cNvPr>
            <p:cNvSpPr/>
            <p:nvPr/>
          </p:nvSpPr>
          <p:spPr>
            <a:xfrm>
              <a:off x="8293792" y="2634198"/>
              <a:ext cx="68280" cy="68134"/>
            </a:xfrm>
            <a:custGeom>
              <a:avLst/>
              <a:gdLst>
                <a:gd name="connsiteX0" fmla="*/ 68280 w 68280"/>
                <a:gd name="connsiteY0" fmla="*/ 68134 h 68134"/>
                <a:gd name="connsiteX1" fmla="*/ 55268 w 68280"/>
                <a:gd name="connsiteY1" fmla="*/ 68134 h 68134"/>
                <a:gd name="connsiteX2" fmla="*/ 0 w 68280"/>
                <a:gd name="connsiteY2" fmla="*/ 12867 h 68134"/>
                <a:gd name="connsiteX3" fmla="*/ 0 w 68280"/>
                <a:gd name="connsiteY3" fmla="*/ 0 h 68134"/>
                <a:gd name="connsiteX4" fmla="*/ 68280 w 68280"/>
                <a:gd name="connsiteY4" fmla="*/ 68134 h 6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0" h="68134">
                  <a:moveTo>
                    <a:pt x="68280" y="68134"/>
                  </a:moveTo>
                  <a:lnTo>
                    <a:pt x="55268" y="68134"/>
                  </a:lnTo>
                  <a:cubicBezTo>
                    <a:pt x="55268" y="37611"/>
                    <a:pt x="30529" y="12867"/>
                    <a:pt x="0" y="12867"/>
                  </a:cubicBezTo>
                  <a:lnTo>
                    <a:pt x="0" y="0"/>
                  </a:lnTo>
                  <a:cubicBezTo>
                    <a:pt x="37649" y="0"/>
                    <a:pt x="68193" y="30481"/>
                    <a:pt x="68280" y="68134"/>
                  </a:cubicBezTo>
                  <a:close/>
                </a:path>
              </a:pathLst>
            </a:custGeom>
            <a:solidFill>
              <a:srgbClr val="0BA157"/>
            </a:solidFill>
            <a:ln w="14598" cap="flat">
              <a:noFill/>
              <a:prstDash val="solid"/>
              <a:miter/>
            </a:ln>
          </p:spPr>
          <p:txBody>
            <a:bodyPr rtlCol="0" anchor="ctr"/>
            <a:lstStyle/>
            <a:p>
              <a:endParaRPr lang="fr-FR" sz="1350"/>
            </a:p>
          </p:txBody>
        </p:sp>
        <p:sp>
          <p:nvSpPr>
            <p:cNvPr id="427" name="Forme libre : forme 426">
              <a:extLst>
                <a:ext uri="{FF2B5EF4-FFF2-40B4-BE49-F238E27FC236}">
                  <a16:creationId xmlns:a16="http://schemas.microsoft.com/office/drawing/2014/main" id="{125218A5-3D11-4F6F-9E29-D7B208EC720C}"/>
                </a:ext>
              </a:extLst>
            </p:cNvPr>
            <p:cNvSpPr/>
            <p:nvPr/>
          </p:nvSpPr>
          <p:spPr>
            <a:xfrm>
              <a:off x="8292184" y="2680839"/>
              <a:ext cx="22516" cy="22516"/>
            </a:xfrm>
            <a:custGeom>
              <a:avLst/>
              <a:gdLst>
                <a:gd name="connsiteX0" fmla="*/ 22516 w 22516"/>
                <a:gd name="connsiteY0" fmla="*/ 11258 h 22516"/>
                <a:gd name="connsiteX1" fmla="*/ 11258 w 22516"/>
                <a:gd name="connsiteY1" fmla="*/ 22516 h 22516"/>
                <a:gd name="connsiteX2" fmla="*/ 0 w 22516"/>
                <a:gd name="connsiteY2" fmla="*/ 11258 h 22516"/>
                <a:gd name="connsiteX3" fmla="*/ 11258 w 22516"/>
                <a:gd name="connsiteY3" fmla="*/ 0 h 22516"/>
                <a:gd name="connsiteX4" fmla="*/ 22516 w 22516"/>
                <a:gd name="connsiteY4" fmla="*/ 11258 h 2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6" h="22516">
                  <a:moveTo>
                    <a:pt x="22516" y="11258"/>
                  </a:moveTo>
                  <a:cubicBezTo>
                    <a:pt x="22516" y="17476"/>
                    <a:pt x="17476" y="22516"/>
                    <a:pt x="11258" y="22516"/>
                  </a:cubicBezTo>
                  <a:cubicBezTo>
                    <a:pt x="5040" y="22516"/>
                    <a:pt x="0" y="17476"/>
                    <a:pt x="0" y="11258"/>
                  </a:cubicBezTo>
                  <a:cubicBezTo>
                    <a:pt x="0" y="5040"/>
                    <a:pt x="5041" y="0"/>
                    <a:pt x="11258" y="0"/>
                  </a:cubicBezTo>
                  <a:cubicBezTo>
                    <a:pt x="17476" y="0"/>
                    <a:pt x="22516" y="5041"/>
                    <a:pt x="22516" y="11258"/>
                  </a:cubicBezTo>
                  <a:close/>
                </a:path>
              </a:pathLst>
            </a:custGeom>
            <a:solidFill>
              <a:srgbClr val="0BA157"/>
            </a:solidFill>
            <a:ln w="14598" cap="flat">
              <a:noFill/>
              <a:prstDash val="solid"/>
              <a:miter/>
            </a:ln>
          </p:spPr>
          <p:txBody>
            <a:bodyPr rtlCol="0" anchor="ctr"/>
            <a:lstStyle/>
            <a:p>
              <a:endParaRPr lang="fr-FR" sz="1350"/>
            </a:p>
          </p:txBody>
        </p:sp>
        <p:sp>
          <p:nvSpPr>
            <p:cNvPr id="428" name="Forme libre : forme 427">
              <a:extLst>
                <a:ext uri="{FF2B5EF4-FFF2-40B4-BE49-F238E27FC236}">
                  <a16:creationId xmlns:a16="http://schemas.microsoft.com/office/drawing/2014/main" id="{DEF8C111-B54F-4934-8FE5-79FC0708C16A}"/>
                </a:ext>
              </a:extLst>
            </p:cNvPr>
            <p:cNvSpPr/>
            <p:nvPr/>
          </p:nvSpPr>
          <p:spPr>
            <a:xfrm>
              <a:off x="7509518" y="1704444"/>
              <a:ext cx="136122" cy="135976"/>
            </a:xfrm>
            <a:custGeom>
              <a:avLst/>
              <a:gdLst>
                <a:gd name="connsiteX0" fmla="*/ 136122 w 136122"/>
                <a:gd name="connsiteY0" fmla="*/ 135976 h 135976"/>
                <a:gd name="connsiteX1" fmla="*/ 121501 w 136122"/>
                <a:gd name="connsiteY1" fmla="*/ 135976 h 135976"/>
                <a:gd name="connsiteX2" fmla="*/ 0 w 136122"/>
                <a:gd name="connsiteY2" fmla="*/ 14621 h 135976"/>
                <a:gd name="connsiteX3" fmla="*/ 0 w 136122"/>
                <a:gd name="connsiteY3" fmla="*/ 0 h 135976"/>
                <a:gd name="connsiteX4" fmla="*/ 136122 w 136122"/>
                <a:gd name="connsiteY4" fmla="*/ 135830 h 135976"/>
                <a:gd name="connsiteX5" fmla="*/ 136122 w 136122"/>
                <a:gd name="connsiteY5" fmla="*/ 135976 h 13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2" h="135976">
                  <a:moveTo>
                    <a:pt x="136122" y="135976"/>
                  </a:moveTo>
                  <a:lnTo>
                    <a:pt x="121501" y="135976"/>
                  </a:lnTo>
                  <a:cubicBezTo>
                    <a:pt x="121340" y="68963"/>
                    <a:pt x="67013" y="14702"/>
                    <a:pt x="0" y="14621"/>
                  </a:cubicBezTo>
                  <a:lnTo>
                    <a:pt x="0" y="0"/>
                  </a:lnTo>
                  <a:cubicBezTo>
                    <a:pt x="75097" y="-80"/>
                    <a:pt x="136042" y="60732"/>
                    <a:pt x="136122" y="135830"/>
                  </a:cubicBezTo>
                  <a:cubicBezTo>
                    <a:pt x="136122" y="135878"/>
                    <a:pt x="136122" y="135928"/>
                    <a:pt x="136122" y="135976"/>
                  </a:cubicBezTo>
                  <a:close/>
                </a:path>
              </a:pathLst>
            </a:custGeom>
            <a:solidFill>
              <a:srgbClr val="0BA157"/>
            </a:solidFill>
            <a:ln w="14598" cap="flat">
              <a:noFill/>
              <a:prstDash val="solid"/>
              <a:miter/>
            </a:ln>
          </p:spPr>
          <p:txBody>
            <a:bodyPr rtlCol="0" anchor="ctr"/>
            <a:lstStyle/>
            <a:p>
              <a:endParaRPr lang="fr-FR" sz="1350"/>
            </a:p>
          </p:txBody>
        </p:sp>
        <p:sp>
          <p:nvSpPr>
            <p:cNvPr id="429" name="Forme libre : forme 428">
              <a:extLst>
                <a:ext uri="{FF2B5EF4-FFF2-40B4-BE49-F238E27FC236}">
                  <a16:creationId xmlns:a16="http://schemas.microsoft.com/office/drawing/2014/main" id="{805BE4BE-7E5A-4B95-AF7D-8F6068956136}"/>
                </a:ext>
              </a:extLst>
            </p:cNvPr>
            <p:cNvSpPr/>
            <p:nvPr/>
          </p:nvSpPr>
          <p:spPr>
            <a:xfrm>
              <a:off x="7509518" y="1735002"/>
              <a:ext cx="105564" cy="105417"/>
            </a:xfrm>
            <a:custGeom>
              <a:avLst/>
              <a:gdLst>
                <a:gd name="connsiteX0" fmla="*/ 105564 w 105564"/>
                <a:gd name="connsiteY0" fmla="*/ 105418 h 105417"/>
                <a:gd name="connsiteX1" fmla="*/ 90943 w 105564"/>
                <a:gd name="connsiteY1" fmla="*/ 105418 h 105417"/>
                <a:gd name="connsiteX2" fmla="*/ 0 w 105564"/>
                <a:gd name="connsiteY2" fmla="*/ 14621 h 105417"/>
                <a:gd name="connsiteX3" fmla="*/ 0 w 105564"/>
                <a:gd name="connsiteY3" fmla="*/ 0 h 105417"/>
                <a:gd name="connsiteX4" fmla="*/ 105564 w 105564"/>
                <a:gd name="connsiteY4" fmla="*/ 105272 h 105417"/>
                <a:gd name="connsiteX5" fmla="*/ 105564 w 105564"/>
                <a:gd name="connsiteY5" fmla="*/ 105418 h 1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64" h="105417">
                  <a:moveTo>
                    <a:pt x="105564" y="105418"/>
                  </a:moveTo>
                  <a:lnTo>
                    <a:pt x="90943" y="105418"/>
                  </a:lnTo>
                  <a:cubicBezTo>
                    <a:pt x="90863" y="55249"/>
                    <a:pt x="50169" y="14621"/>
                    <a:pt x="0" y="14621"/>
                  </a:cubicBezTo>
                  <a:lnTo>
                    <a:pt x="0" y="0"/>
                  </a:lnTo>
                  <a:cubicBezTo>
                    <a:pt x="58221" y="-80"/>
                    <a:pt x="105484" y="47051"/>
                    <a:pt x="105564" y="105272"/>
                  </a:cubicBezTo>
                  <a:cubicBezTo>
                    <a:pt x="105564" y="105320"/>
                    <a:pt x="105564" y="105370"/>
                    <a:pt x="105564" y="105418"/>
                  </a:cubicBezTo>
                  <a:close/>
                </a:path>
              </a:pathLst>
            </a:custGeom>
            <a:solidFill>
              <a:srgbClr val="0BA157"/>
            </a:solidFill>
            <a:ln w="14598" cap="flat">
              <a:noFill/>
              <a:prstDash val="solid"/>
              <a:miter/>
            </a:ln>
          </p:spPr>
          <p:txBody>
            <a:bodyPr rtlCol="0" anchor="ctr"/>
            <a:lstStyle/>
            <a:p>
              <a:endParaRPr lang="fr-FR" sz="1350"/>
            </a:p>
          </p:txBody>
        </p:sp>
        <p:sp>
          <p:nvSpPr>
            <p:cNvPr id="430" name="Forme libre : forme 429">
              <a:extLst>
                <a:ext uri="{FF2B5EF4-FFF2-40B4-BE49-F238E27FC236}">
                  <a16:creationId xmlns:a16="http://schemas.microsoft.com/office/drawing/2014/main" id="{92249D19-ABA5-4941-BBC1-A542F65765E4}"/>
                </a:ext>
              </a:extLst>
            </p:cNvPr>
            <p:cNvSpPr/>
            <p:nvPr/>
          </p:nvSpPr>
          <p:spPr>
            <a:xfrm>
              <a:off x="7509664" y="1764098"/>
              <a:ext cx="76321" cy="76322"/>
            </a:xfrm>
            <a:custGeom>
              <a:avLst/>
              <a:gdLst>
                <a:gd name="connsiteX0" fmla="*/ 76322 w 76321"/>
                <a:gd name="connsiteY0" fmla="*/ 76322 h 76322"/>
                <a:gd name="connsiteX1" fmla="*/ 61701 w 76321"/>
                <a:gd name="connsiteY1" fmla="*/ 76322 h 76322"/>
                <a:gd name="connsiteX2" fmla="*/ 0 w 76321"/>
                <a:gd name="connsiteY2" fmla="*/ 14621 h 76322"/>
                <a:gd name="connsiteX3" fmla="*/ 0 w 76321"/>
                <a:gd name="connsiteY3" fmla="*/ 0 h 76322"/>
                <a:gd name="connsiteX4" fmla="*/ 76322 w 76321"/>
                <a:gd name="connsiteY4" fmla="*/ 76030 h 76322"/>
                <a:gd name="connsiteX5" fmla="*/ 76322 w 76321"/>
                <a:gd name="connsiteY5" fmla="*/ 76322 h 7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21" h="76322">
                  <a:moveTo>
                    <a:pt x="76322" y="76322"/>
                  </a:moveTo>
                  <a:lnTo>
                    <a:pt x="61701" y="76322"/>
                  </a:lnTo>
                  <a:cubicBezTo>
                    <a:pt x="61621" y="42278"/>
                    <a:pt x="34044" y="14702"/>
                    <a:pt x="0" y="14621"/>
                  </a:cubicBezTo>
                  <a:lnTo>
                    <a:pt x="0" y="0"/>
                  </a:lnTo>
                  <a:cubicBezTo>
                    <a:pt x="42071" y="-80"/>
                    <a:pt x="76242" y="33959"/>
                    <a:pt x="76322" y="76030"/>
                  </a:cubicBezTo>
                  <a:cubicBezTo>
                    <a:pt x="76322" y="76128"/>
                    <a:pt x="76322" y="76224"/>
                    <a:pt x="76322" y="76322"/>
                  </a:cubicBezTo>
                  <a:close/>
                </a:path>
              </a:pathLst>
            </a:custGeom>
            <a:solidFill>
              <a:srgbClr val="0BA157"/>
            </a:solidFill>
            <a:ln w="14598" cap="flat">
              <a:noFill/>
              <a:prstDash val="solid"/>
              <a:miter/>
            </a:ln>
          </p:spPr>
          <p:txBody>
            <a:bodyPr rtlCol="0" anchor="ctr"/>
            <a:lstStyle/>
            <a:p>
              <a:endParaRPr lang="fr-FR" sz="1350"/>
            </a:p>
          </p:txBody>
        </p:sp>
        <p:sp>
          <p:nvSpPr>
            <p:cNvPr id="431" name="Forme libre : forme 430">
              <a:extLst>
                <a:ext uri="{FF2B5EF4-FFF2-40B4-BE49-F238E27FC236}">
                  <a16:creationId xmlns:a16="http://schemas.microsoft.com/office/drawing/2014/main" id="{88E8A45E-3D47-4F25-BB3D-2AE30ADF930A}"/>
                </a:ext>
              </a:extLst>
            </p:cNvPr>
            <p:cNvSpPr/>
            <p:nvPr/>
          </p:nvSpPr>
          <p:spPr>
            <a:xfrm>
              <a:off x="7508056" y="1816442"/>
              <a:ext cx="25148" cy="25148"/>
            </a:xfrm>
            <a:custGeom>
              <a:avLst/>
              <a:gdLst>
                <a:gd name="connsiteX0" fmla="*/ 25148 w 25148"/>
                <a:gd name="connsiteY0" fmla="*/ 12574 h 25148"/>
                <a:gd name="connsiteX1" fmla="*/ 12574 w 25148"/>
                <a:gd name="connsiteY1" fmla="*/ 25148 h 25148"/>
                <a:gd name="connsiteX2" fmla="*/ 0 w 25148"/>
                <a:gd name="connsiteY2" fmla="*/ 12574 h 25148"/>
                <a:gd name="connsiteX3" fmla="*/ 12574 w 25148"/>
                <a:gd name="connsiteY3" fmla="*/ 0 h 25148"/>
                <a:gd name="connsiteX4" fmla="*/ 25148 w 25148"/>
                <a:gd name="connsiteY4" fmla="*/ 12574 h 2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8" h="25148">
                  <a:moveTo>
                    <a:pt x="25148" y="12574"/>
                  </a:moveTo>
                  <a:cubicBezTo>
                    <a:pt x="25148" y="19519"/>
                    <a:pt x="19519" y="25148"/>
                    <a:pt x="12574" y="25148"/>
                  </a:cubicBezTo>
                  <a:cubicBezTo>
                    <a:pt x="5630" y="25148"/>
                    <a:pt x="0" y="19519"/>
                    <a:pt x="0" y="12574"/>
                  </a:cubicBezTo>
                  <a:cubicBezTo>
                    <a:pt x="0" y="5630"/>
                    <a:pt x="5630" y="0"/>
                    <a:pt x="12574" y="0"/>
                  </a:cubicBezTo>
                  <a:cubicBezTo>
                    <a:pt x="19519" y="0"/>
                    <a:pt x="25148" y="5630"/>
                    <a:pt x="25148" y="12574"/>
                  </a:cubicBezTo>
                  <a:close/>
                </a:path>
              </a:pathLst>
            </a:custGeom>
            <a:solidFill>
              <a:srgbClr val="0BA157"/>
            </a:solidFill>
            <a:ln w="14598" cap="flat">
              <a:noFill/>
              <a:prstDash val="solid"/>
              <a:miter/>
            </a:ln>
          </p:spPr>
          <p:txBody>
            <a:bodyPr rtlCol="0" anchor="ctr"/>
            <a:lstStyle/>
            <a:p>
              <a:endParaRPr lang="fr-FR" sz="1350"/>
            </a:p>
          </p:txBody>
        </p:sp>
        <p:sp>
          <p:nvSpPr>
            <p:cNvPr id="432" name="Forme libre : forme 431">
              <a:extLst>
                <a:ext uri="{FF2B5EF4-FFF2-40B4-BE49-F238E27FC236}">
                  <a16:creationId xmlns:a16="http://schemas.microsoft.com/office/drawing/2014/main" id="{59D25BDA-C62B-41B7-8F9C-D1237AD26DC9}"/>
                </a:ext>
              </a:extLst>
            </p:cNvPr>
            <p:cNvSpPr/>
            <p:nvPr/>
          </p:nvSpPr>
          <p:spPr>
            <a:xfrm>
              <a:off x="9848889" y="3157573"/>
              <a:ext cx="120477" cy="74480"/>
            </a:xfrm>
            <a:custGeom>
              <a:avLst/>
              <a:gdLst>
                <a:gd name="connsiteX0" fmla="*/ 0 w 120477"/>
                <a:gd name="connsiteY0" fmla="*/ 71703 h 74480"/>
                <a:gd name="connsiteX1" fmla="*/ 10089 w 120477"/>
                <a:gd name="connsiteY1" fmla="*/ 74481 h 74480"/>
                <a:gd name="connsiteX2" fmla="*/ 117699 w 120477"/>
                <a:gd name="connsiteY2" fmla="*/ 13511 h 74480"/>
                <a:gd name="connsiteX3" fmla="*/ 120477 w 120477"/>
                <a:gd name="connsiteY3" fmla="*/ 3568 h 74480"/>
                <a:gd name="connsiteX4" fmla="*/ 0 w 120477"/>
                <a:gd name="connsiteY4" fmla="*/ 71703 h 7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77" h="74480">
                  <a:moveTo>
                    <a:pt x="0" y="71703"/>
                  </a:moveTo>
                  <a:lnTo>
                    <a:pt x="10089" y="74481"/>
                  </a:lnTo>
                  <a:cubicBezTo>
                    <a:pt x="23101" y="28029"/>
                    <a:pt x="71161" y="791"/>
                    <a:pt x="117699" y="13511"/>
                  </a:cubicBezTo>
                  <a:lnTo>
                    <a:pt x="120477" y="3568"/>
                  </a:lnTo>
                  <a:cubicBezTo>
                    <a:pt x="68397" y="-10833"/>
                    <a:pt x="14504" y="19652"/>
                    <a:pt x="0" y="71703"/>
                  </a:cubicBezTo>
                  <a:close/>
                </a:path>
              </a:pathLst>
            </a:custGeom>
            <a:solidFill>
              <a:srgbClr val="0BA157"/>
            </a:solidFill>
            <a:ln w="14598" cap="flat">
              <a:noFill/>
              <a:prstDash val="solid"/>
              <a:miter/>
            </a:ln>
          </p:spPr>
          <p:txBody>
            <a:bodyPr rtlCol="0" anchor="ctr"/>
            <a:lstStyle/>
            <a:p>
              <a:endParaRPr lang="fr-FR" sz="1350"/>
            </a:p>
          </p:txBody>
        </p:sp>
        <p:sp>
          <p:nvSpPr>
            <p:cNvPr id="433" name="Forme libre : forme 432">
              <a:extLst>
                <a:ext uri="{FF2B5EF4-FFF2-40B4-BE49-F238E27FC236}">
                  <a16:creationId xmlns:a16="http://schemas.microsoft.com/office/drawing/2014/main" id="{8A8E6BB6-457F-4B9B-9BE2-E0C6FF56416C}"/>
                </a:ext>
              </a:extLst>
            </p:cNvPr>
            <p:cNvSpPr/>
            <p:nvPr/>
          </p:nvSpPr>
          <p:spPr>
            <a:xfrm>
              <a:off x="9870089" y="3179554"/>
              <a:ext cx="93428" cy="58347"/>
            </a:xfrm>
            <a:custGeom>
              <a:avLst/>
              <a:gdLst>
                <a:gd name="connsiteX0" fmla="*/ 0 w 93428"/>
                <a:gd name="connsiteY0" fmla="*/ 55570 h 58347"/>
                <a:gd name="connsiteX1" fmla="*/ 10089 w 93428"/>
                <a:gd name="connsiteY1" fmla="*/ 58348 h 58347"/>
                <a:gd name="connsiteX2" fmla="*/ 90651 w 93428"/>
                <a:gd name="connsiteY2" fmla="*/ 12730 h 58347"/>
                <a:gd name="connsiteX3" fmla="*/ 93429 w 93428"/>
                <a:gd name="connsiteY3" fmla="*/ 2788 h 58347"/>
                <a:gd name="connsiteX4" fmla="*/ 0 w 93428"/>
                <a:gd name="connsiteY4" fmla="*/ 55570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8" h="58347">
                  <a:moveTo>
                    <a:pt x="0" y="55570"/>
                  </a:moveTo>
                  <a:lnTo>
                    <a:pt x="10089" y="58348"/>
                  </a:lnTo>
                  <a:cubicBezTo>
                    <a:pt x="19753" y="23520"/>
                    <a:pt x="55809" y="3109"/>
                    <a:pt x="90651" y="12730"/>
                  </a:cubicBezTo>
                  <a:lnTo>
                    <a:pt x="93429" y="2788"/>
                  </a:lnTo>
                  <a:cubicBezTo>
                    <a:pt x="53060" y="-8427"/>
                    <a:pt x="11229" y="15201"/>
                    <a:pt x="0" y="55570"/>
                  </a:cubicBezTo>
                  <a:close/>
                </a:path>
              </a:pathLst>
            </a:custGeom>
            <a:solidFill>
              <a:srgbClr val="0BA157"/>
            </a:solidFill>
            <a:ln w="14598" cap="flat">
              <a:noFill/>
              <a:prstDash val="solid"/>
              <a:miter/>
            </a:ln>
          </p:spPr>
          <p:txBody>
            <a:bodyPr rtlCol="0" anchor="ctr"/>
            <a:lstStyle/>
            <a:p>
              <a:endParaRPr lang="fr-FR" sz="1350"/>
            </a:p>
          </p:txBody>
        </p:sp>
        <p:sp>
          <p:nvSpPr>
            <p:cNvPr id="434" name="Forme libre : forme 433">
              <a:extLst>
                <a:ext uri="{FF2B5EF4-FFF2-40B4-BE49-F238E27FC236}">
                  <a16:creationId xmlns:a16="http://schemas.microsoft.com/office/drawing/2014/main" id="{407E6AFB-7772-4AD4-935C-37BC7EF4A1CB}"/>
                </a:ext>
              </a:extLst>
            </p:cNvPr>
            <p:cNvSpPr/>
            <p:nvPr/>
          </p:nvSpPr>
          <p:spPr>
            <a:xfrm>
              <a:off x="9890413" y="3200536"/>
              <a:ext cx="67549" cy="43068"/>
            </a:xfrm>
            <a:custGeom>
              <a:avLst/>
              <a:gdLst>
                <a:gd name="connsiteX0" fmla="*/ 0 w 67549"/>
                <a:gd name="connsiteY0" fmla="*/ 40291 h 43068"/>
                <a:gd name="connsiteX1" fmla="*/ 9942 w 67549"/>
                <a:gd name="connsiteY1" fmla="*/ 43069 h 43068"/>
                <a:gd name="connsiteX2" fmla="*/ 63470 w 67549"/>
                <a:gd name="connsiteY2" fmla="*/ 11706 h 43068"/>
                <a:gd name="connsiteX3" fmla="*/ 64771 w 67549"/>
                <a:gd name="connsiteY3" fmla="*/ 12072 h 43068"/>
                <a:gd name="connsiteX4" fmla="*/ 67549 w 67549"/>
                <a:gd name="connsiteY4" fmla="*/ 1983 h 43068"/>
                <a:gd name="connsiteX5" fmla="*/ 0 w 67549"/>
                <a:gd name="connsiteY5" fmla="*/ 40291 h 4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9" h="43068">
                  <a:moveTo>
                    <a:pt x="0" y="40291"/>
                  </a:moveTo>
                  <a:lnTo>
                    <a:pt x="9942" y="43069"/>
                  </a:lnTo>
                  <a:cubicBezTo>
                    <a:pt x="16069" y="19631"/>
                    <a:pt x="40018" y="5595"/>
                    <a:pt x="63470" y="11706"/>
                  </a:cubicBezTo>
                  <a:cubicBezTo>
                    <a:pt x="63894" y="11823"/>
                    <a:pt x="64333" y="11940"/>
                    <a:pt x="64771" y="12072"/>
                  </a:cubicBezTo>
                  <a:lnTo>
                    <a:pt x="67549" y="1983"/>
                  </a:lnTo>
                  <a:cubicBezTo>
                    <a:pt x="38322" y="-6058"/>
                    <a:pt x="8100" y="11078"/>
                    <a:pt x="0" y="40291"/>
                  </a:cubicBezTo>
                  <a:close/>
                </a:path>
              </a:pathLst>
            </a:custGeom>
            <a:solidFill>
              <a:srgbClr val="0BA157"/>
            </a:solidFill>
            <a:ln w="14598" cap="flat">
              <a:noFill/>
              <a:prstDash val="solid"/>
              <a:miter/>
            </a:ln>
          </p:spPr>
          <p:txBody>
            <a:bodyPr rtlCol="0" anchor="ctr"/>
            <a:lstStyle/>
            <a:p>
              <a:endParaRPr lang="fr-FR" sz="1350"/>
            </a:p>
          </p:txBody>
        </p:sp>
        <p:sp>
          <p:nvSpPr>
            <p:cNvPr id="435" name="Forme libre : forme 434">
              <a:extLst>
                <a:ext uri="{FF2B5EF4-FFF2-40B4-BE49-F238E27FC236}">
                  <a16:creationId xmlns:a16="http://schemas.microsoft.com/office/drawing/2014/main" id="{E46A32D5-0A5C-4F7C-9B18-E638EEB39DB6}"/>
                </a:ext>
              </a:extLst>
            </p:cNvPr>
            <p:cNvSpPr/>
            <p:nvPr/>
          </p:nvSpPr>
          <p:spPr>
            <a:xfrm>
              <a:off x="9929012" y="3236294"/>
              <a:ext cx="18130" cy="18130"/>
            </a:xfrm>
            <a:custGeom>
              <a:avLst/>
              <a:gdLst>
                <a:gd name="connsiteX0" fmla="*/ 18130 w 18130"/>
                <a:gd name="connsiteY0" fmla="*/ 9065 h 18130"/>
                <a:gd name="connsiteX1" fmla="*/ 9065 w 18130"/>
                <a:gd name="connsiteY1" fmla="*/ 18130 h 18130"/>
                <a:gd name="connsiteX2" fmla="*/ 0 w 18130"/>
                <a:gd name="connsiteY2" fmla="*/ 9065 h 18130"/>
                <a:gd name="connsiteX3" fmla="*/ 9065 w 18130"/>
                <a:gd name="connsiteY3" fmla="*/ 0 h 18130"/>
                <a:gd name="connsiteX4" fmla="*/ 18130 w 18130"/>
                <a:gd name="connsiteY4" fmla="*/ 9065 h 1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0" h="18130">
                  <a:moveTo>
                    <a:pt x="18130" y="9065"/>
                  </a:moveTo>
                  <a:cubicBezTo>
                    <a:pt x="18130" y="14072"/>
                    <a:pt x="14072" y="18130"/>
                    <a:pt x="9065" y="18130"/>
                  </a:cubicBezTo>
                  <a:cubicBezTo>
                    <a:pt x="4059" y="18130"/>
                    <a:pt x="0" y="14071"/>
                    <a:pt x="0" y="9065"/>
                  </a:cubicBezTo>
                  <a:cubicBezTo>
                    <a:pt x="0" y="4059"/>
                    <a:pt x="4059" y="0"/>
                    <a:pt x="9065" y="0"/>
                  </a:cubicBezTo>
                  <a:cubicBezTo>
                    <a:pt x="14072" y="0"/>
                    <a:pt x="18130" y="4059"/>
                    <a:pt x="18130" y="9065"/>
                  </a:cubicBezTo>
                  <a:close/>
                </a:path>
              </a:pathLst>
            </a:custGeom>
            <a:solidFill>
              <a:srgbClr val="0BA157"/>
            </a:solidFill>
            <a:ln w="14598" cap="flat">
              <a:noFill/>
              <a:prstDash val="solid"/>
              <a:miter/>
            </a:ln>
          </p:spPr>
          <p:txBody>
            <a:bodyPr rtlCol="0" anchor="ctr"/>
            <a:lstStyle/>
            <a:p>
              <a:endParaRPr lang="fr-FR" sz="1350"/>
            </a:p>
          </p:txBody>
        </p:sp>
        <p:sp>
          <p:nvSpPr>
            <p:cNvPr id="436" name="Forme libre : forme 435">
              <a:extLst>
                <a:ext uri="{FF2B5EF4-FFF2-40B4-BE49-F238E27FC236}">
                  <a16:creationId xmlns:a16="http://schemas.microsoft.com/office/drawing/2014/main" id="{45063316-7BE3-43BF-85F7-38D419C4E05D}"/>
                </a:ext>
              </a:extLst>
            </p:cNvPr>
            <p:cNvSpPr/>
            <p:nvPr/>
          </p:nvSpPr>
          <p:spPr>
            <a:xfrm>
              <a:off x="8239255" y="4189587"/>
              <a:ext cx="1848249" cy="14621"/>
            </a:xfrm>
            <a:custGeom>
              <a:avLst/>
              <a:gdLst>
                <a:gd name="connsiteX0" fmla="*/ 1848249 w 1848249"/>
                <a:gd name="connsiteY0" fmla="*/ 0 h 14621"/>
                <a:gd name="connsiteX1" fmla="*/ 0 w 1848249"/>
                <a:gd name="connsiteY1" fmla="*/ 0 h 14621"/>
              </a:gdLst>
              <a:ahLst/>
              <a:cxnLst>
                <a:cxn ang="0">
                  <a:pos x="connsiteX0" y="connsiteY0"/>
                </a:cxn>
                <a:cxn ang="0">
                  <a:pos x="connsiteX1" y="connsiteY1"/>
                </a:cxn>
              </a:cxnLst>
              <a:rect l="l" t="t" r="r" b="b"/>
              <a:pathLst>
                <a:path w="1848249" h="14621">
                  <a:moveTo>
                    <a:pt x="1848249" y="0"/>
                  </a:moveTo>
                  <a:lnTo>
                    <a:pt x="0" y="0"/>
                  </a:lnTo>
                </a:path>
              </a:pathLst>
            </a:custGeom>
            <a:ln w="14598" cap="rnd">
              <a:solidFill>
                <a:srgbClr val="0BA157"/>
              </a:solidFill>
              <a:prstDash val="solid"/>
              <a:round/>
            </a:ln>
          </p:spPr>
          <p:txBody>
            <a:bodyPr rtlCol="0" anchor="ctr"/>
            <a:lstStyle/>
            <a:p>
              <a:endParaRPr lang="fr-FR" sz="1350"/>
            </a:p>
          </p:txBody>
        </p:sp>
        <p:sp>
          <p:nvSpPr>
            <p:cNvPr id="437" name="Forme libre : forme 436">
              <a:extLst>
                <a:ext uri="{FF2B5EF4-FFF2-40B4-BE49-F238E27FC236}">
                  <a16:creationId xmlns:a16="http://schemas.microsoft.com/office/drawing/2014/main" id="{39C76C6B-610B-4165-821C-252154222FD2}"/>
                </a:ext>
              </a:extLst>
            </p:cNvPr>
            <p:cNvSpPr/>
            <p:nvPr/>
          </p:nvSpPr>
          <p:spPr>
            <a:xfrm>
              <a:off x="6514262" y="2856731"/>
              <a:ext cx="2152952" cy="963089"/>
            </a:xfrm>
            <a:custGeom>
              <a:avLst/>
              <a:gdLst>
                <a:gd name="connsiteX0" fmla="*/ 0 w 2152952"/>
                <a:gd name="connsiteY0" fmla="*/ 963090 h 963089"/>
                <a:gd name="connsiteX1" fmla="*/ 2152952 w 2152952"/>
                <a:gd name="connsiteY1" fmla="*/ 0 h 963089"/>
              </a:gdLst>
              <a:ahLst/>
              <a:cxnLst>
                <a:cxn ang="0">
                  <a:pos x="connsiteX0" y="connsiteY0"/>
                </a:cxn>
                <a:cxn ang="0">
                  <a:pos x="connsiteX1" y="connsiteY1"/>
                </a:cxn>
              </a:cxnLst>
              <a:rect l="l" t="t" r="r" b="b"/>
              <a:pathLst>
                <a:path w="2152952" h="963089">
                  <a:moveTo>
                    <a:pt x="0" y="963090"/>
                  </a:moveTo>
                  <a:lnTo>
                    <a:pt x="2152952" y="0"/>
                  </a:lnTo>
                </a:path>
              </a:pathLst>
            </a:custGeom>
            <a:ln w="14598" cap="rnd">
              <a:solidFill>
                <a:srgbClr val="0BA157"/>
              </a:solidFill>
              <a:prstDash val="solid"/>
              <a:round/>
            </a:ln>
          </p:spPr>
          <p:txBody>
            <a:bodyPr rtlCol="0" anchor="ctr"/>
            <a:lstStyle/>
            <a:p>
              <a:endParaRPr lang="fr-FR" sz="1350"/>
            </a:p>
          </p:txBody>
        </p:sp>
        <p:sp>
          <p:nvSpPr>
            <p:cNvPr id="438" name="Forme libre : forme 437">
              <a:extLst>
                <a:ext uri="{FF2B5EF4-FFF2-40B4-BE49-F238E27FC236}">
                  <a16:creationId xmlns:a16="http://schemas.microsoft.com/office/drawing/2014/main" id="{0C50564F-FA96-42D4-B91B-5A471714C9D6}"/>
                </a:ext>
              </a:extLst>
            </p:cNvPr>
            <p:cNvSpPr/>
            <p:nvPr/>
          </p:nvSpPr>
          <p:spPr>
            <a:xfrm>
              <a:off x="8667214" y="2856731"/>
              <a:ext cx="258208" cy="964113"/>
            </a:xfrm>
            <a:custGeom>
              <a:avLst/>
              <a:gdLst>
                <a:gd name="connsiteX0" fmla="*/ 0 w 258208"/>
                <a:gd name="connsiteY0" fmla="*/ 0 h 964113"/>
                <a:gd name="connsiteX1" fmla="*/ 258208 w 258208"/>
                <a:gd name="connsiteY1" fmla="*/ 964113 h 964113"/>
              </a:gdLst>
              <a:ahLst/>
              <a:cxnLst>
                <a:cxn ang="0">
                  <a:pos x="connsiteX0" y="connsiteY0"/>
                </a:cxn>
                <a:cxn ang="0">
                  <a:pos x="connsiteX1" y="connsiteY1"/>
                </a:cxn>
              </a:cxnLst>
              <a:rect l="l" t="t" r="r" b="b"/>
              <a:pathLst>
                <a:path w="258208" h="964113">
                  <a:moveTo>
                    <a:pt x="0" y="0"/>
                  </a:moveTo>
                  <a:lnTo>
                    <a:pt x="258208" y="964113"/>
                  </a:lnTo>
                </a:path>
              </a:pathLst>
            </a:custGeom>
            <a:ln w="14598" cap="rnd">
              <a:solidFill>
                <a:srgbClr val="0BA157"/>
              </a:solidFill>
              <a:prstDash val="solid"/>
              <a:round/>
            </a:ln>
          </p:spPr>
          <p:txBody>
            <a:bodyPr rtlCol="0" anchor="ctr"/>
            <a:lstStyle/>
            <a:p>
              <a:endParaRPr lang="fr-FR" sz="1350"/>
            </a:p>
          </p:txBody>
        </p:sp>
        <p:sp>
          <p:nvSpPr>
            <p:cNvPr id="439" name="Forme libre : forme 438">
              <a:extLst>
                <a:ext uri="{FF2B5EF4-FFF2-40B4-BE49-F238E27FC236}">
                  <a16:creationId xmlns:a16="http://schemas.microsoft.com/office/drawing/2014/main" id="{D0D520BE-8D1E-4D90-BCFC-0E1D0876174E}"/>
                </a:ext>
              </a:extLst>
            </p:cNvPr>
            <p:cNvSpPr/>
            <p:nvPr/>
          </p:nvSpPr>
          <p:spPr>
            <a:xfrm>
              <a:off x="8667214" y="2856731"/>
              <a:ext cx="485711" cy="957533"/>
            </a:xfrm>
            <a:custGeom>
              <a:avLst/>
              <a:gdLst>
                <a:gd name="connsiteX0" fmla="*/ 485712 w 485711"/>
                <a:gd name="connsiteY0" fmla="*/ 957534 h 957533"/>
                <a:gd name="connsiteX1" fmla="*/ 0 w 485711"/>
                <a:gd name="connsiteY1" fmla="*/ 0 h 957533"/>
              </a:gdLst>
              <a:ahLst/>
              <a:cxnLst>
                <a:cxn ang="0">
                  <a:pos x="connsiteX0" y="connsiteY0"/>
                </a:cxn>
                <a:cxn ang="0">
                  <a:pos x="connsiteX1" y="connsiteY1"/>
                </a:cxn>
              </a:cxnLst>
              <a:rect l="l" t="t" r="r" b="b"/>
              <a:pathLst>
                <a:path w="485711" h="957533">
                  <a:moveTo>
                    <a:pt x="485712" y="957534"/>
                  </a:moveTo>
                  <a:lnTo>
                    <a:pt x="0" y="0"/>
                  </a:lnTo>
                </a:path>
              </a:pathLst>
            </a:custGeom>
            <a:ln w="14598" cap="rnd">
              <a:solidFill>
                <a:srgbClr val="0BA157"/>
              </a:solidFill>
              <a:prstDash val="solid"/>
              <a:round/>
            </a:ln>
          </p:spPr>
          <p:txBody>
            <a:bodyPr rtlCol="0" anchor="ctr"/>
            <a:lstStyle/>
            <a:p>
              <a:endParaRPr lang="fr-FR" sz="1350"/>
            </a:p>
          </p:txBody>
        </p:sp>
        <p:sp>
          <p:nvSpPr>
            <p:cNvPr id="440" name="Forme libre : forme 439">
              <a:extLst>
                <a:ext uri="{FF2B5EF4-FFF2-40B4-BE49-F238E27FC236}">
                  <a16:creationId xmlns:a16="http://schemas.microsoft.com/office/drawing/2014/main" id="{3DE4FBBC-343D-4F47-B4AC-7D37A716B752}"/>
                </a:ext>
              </a:extLst>
            </p:cNvPr>
            <p:cNvSpPr/>
            <p:nvPr/>
          </p:nvSpPr>
          <p:spPr>
            <a:xfrm>
              <a:off x="8667214" y="2856731"/>
              <a:ext cx="734416" cy="965136"/>
            </a:xfrm>
            <a:custGeom>
              <a:avLst/>
              <a:gdLst>
                <a:gd name="connsiteX0" fmla="*/ 734416 w 734416"/>
                <a:gd name="connsiteY0" fmla="*/ 965137 h 965136"/>
                <a:gd name="connsiteX1" fmla="*/ 0 w 734416"/>
                <a:gd name="connsiteY1" fmla="*/ 0 h 965136"/>
              </a:gdLst>
              <a:ahLst/>
              <a:cxnLst>
                <a:cxn ang="0">
                  <a:pos x="connsiteX0" y="connsiteY0"/>
                </a:cxn>
                <a:cxn ang="0">
                  <a:pos x="connsiteX1" y="connsiteY1"/>
                </a:cxn>
              </a:cxnLst>
              <a:rect l="l" t="t" r="r" b="b"/>
              <a:pathLst>
                <a:path w="734416" h="965136">
                  <a:moveTo>
                    <a:pt x="734416" y="965137"/>
                  </a:moveTo>
                  <a:lnTo>
                    <a:pt x="0" y="0"/>
                  </a:lnTo>
                </a:path>
              </a:pathLst>
            </a:custGeom>
            <a:ln w="14598" cap="rnd">
              <a:solidFill>
                <a:srgbClr val="0BA157"/>
              </a:solidFill>
              <a:prstDash val="solid"/>
              <a:round/>
            </a:ln>
          </p:spPr>
          <p:txBody>
            <a:bodyPr rtlCol="0" anchor="ctr"/>
            <a:lstStyle/>
            <a:p>
              <a:endParaRPr lang="fr-FR" sz="1350"/>
            </a:p>
          </p:txBody>
        </p:sp>
        <p:sp>
          <p:nvSpPr>
            <p:cNvPr id="441" name="Forme libre : forme 440">
              <a:extLst>
                <a:ext uri="{FF2B5EF4-FFF2-40B4-BE49-F238E27FC236}">
                  <a16:creationId xmlns:a16="http://schemas.microsoft.com/office/drawing/2014/main" id="{1A505F0F-0E98-40D5-A5DF-D670804C1071}"/>
                </a:ext>
              </a:extLst>
            </p:cNvPr>
            <p:cNvSpPr/>
            <p:nvPr/>
          </p:nvSpPr>
          <p:spPr>
            <a:xfrm>
              <a:off x="8667214" y="2856731"/>
              <a:ext cx="991016" cy="943643"/>
            </a:xfrm>
            <a:custGeom>
              <a:avLst/>
              <a:gdLst>
                <a:gd name="connsiteX0" fmla="*/ 991016 w 991016"/>
                <a:gd name="connsiteY0" fmla="*/ 943644 h 943643"/>
                <a:gd name="connsiteX1" fmla="*/ 0 w 991016"/>
                <a:gd name="connsiteY1" fmla="*/ 0 h 943643"/>
              </a:gdLst>
              <a:ahLst/>
              <a:cxnLst>
                <a:cxn ang="0">
                  <a:pos x="connsiteX0" y="connsiteY0"/>
                </a:cxn>
                <a:cxn ang="0">
                  <a:pos x="connsiteX1" y="connsiteY1"/>
                </a:cxn>
              </a:cxnLst>
              <a:rect l="l" t="t" r="r" b="b"/>
              <a:pathLst>
                <a:path w="991016" h="943643">
                  <a:moveTo>
                    <a:pt x="991016" y="943644"/>
                  </a:moveTo>
                  <a:lnTo>
                    <a:pt x="0" y="0"/>
                  </a:lnTo>
                </a:path>
              </a:pathLst>
            </a:custGeom>
            <a:ln w="14598" cap="rnd">
              <a:solidFill>
                <a:srgbClr val="0BA157"/>
              </a:solidFill>
              <a:prstDash val="solid"/>
              <a:round/>
            </a:ln>
          </p:spPr>
          <p:txBody>
            <a:bodyPr rtlCol="0" anchor="ctr"/>
            <a:lstStyle/>
            <a:p>
              <a:endParaRPr lang="fr-FR" sz="1350"/>
            </a:p>
          </p:txBody>
        </p:sp>
        <p:sp>
          <p:nvSpPr>
            <p:cNvPr id="442" name="Forme libre : forme 441">
              <a:extLst>
                <a:ext uri="{FF2B5EF4-FFF2-40B4-BE49-F238E27FC236}">
                  <a16:creationId xmlns:a16="http://schemas.microsoft.com/office/drawing/2014/main" id="{B5EE0F22-7720-4E31-9DA4-F5C5466AEC8E}"/>
                </a:ext>
              </a:extLst>
            </p:cNvPr>
            <p:cNvSpPr/>
            <p:nvPr/>
          </p:nvSpPr>
          <p:spPr>
            <a:xfrm>
              <a:off x="8513693" y="3232639"/>
              <a:ext cx="828137" cy="14621"/>
            </a:xfrm>
            <a:custGeom>
              <a:avLst/>
              <a:gdLst>
                <a:gd name="connsiteX0" fmla="*/ 0 w 828137"/>
                <a:gd name="connsiteY0" fmla="*/ 0 h 14621"/>
                <a:gd name="connsiteX1" fmla="*/ 828137 w 828137"/>
                <a:gd name="connsiteY1" fmla="*/ 0 h 14621"/>
              </a:gdLst>
              <a:ahLst/>
              <a:cxnLst>
                <a:cxn ang="0">
                  <a:pos x="connsiteX0" y="connsiteY0"/>
                </a:cxn>
                <a:cxn ang="0">
                  <a:pos x="connsiteX1" y="connsiteY1"/>
                </a:cxn>
              </a:cxnLst>
              <a:rect l="l" t="t" r="r" b="b"/>
              <a:pathLst>
                <a:path w="828137" h="14621">
                  <a:moveTo>
                    <a:pt x="0" y="0"/>
                  </a:moveTo>
                  <a:lnTo>
                    <a:pt x="828137" y="0"/>
                  </a:lnTo>
                </a:path>
              </a:pathLst>
            </a:custGeom>
            <a:ln w="14598" cap="flat">
              <a:solidFill>
                <a:srgbClr val="0BA157"/>
              </a:solidFill>
              <a:prstDash val="solid"/>
              <a:miter/>
            </a:ln>
          </p:spPr>
          <p:txBody>
            <a:bodyPr rtlCol="0" anchor="ctr"/>
            <a:lstStyle/>
            <a:p>
              <a:endParaRPr lang="fr-FR" sz="1350"/>
            </a:p>
          </p:txBody>
        </p:sp>
        <p:sp>
          <p:nvSpPr>
            <p:cNvPr id="443" name="Forme libre : forme 442">
              <a:extLst>
                <a:ext uri="{FF2B5EF4-FFF2-40B4-BE49-F238E27FC236}">
                  <a16:creationId xmlns:a16="http://schemas.microsoft.com/office/drawing/2014/main" id="{1D0B55C8-BA07-4A79-8351-C1FCAFCD5E9D}"/>
                </a:ext>
              </a:extLst>
            </p:cNvPr>
            <p:cNvSpPr/>
            <p:nvPr/>
          </p:nvSpPr>
          <p:spPr>
            <a:xfrm>
              <a:off x="9389349" y="3232639"/>
              <a:ext cx="265079" cy="14621"/>
            </a:xfrm>
            <a:custGeom>
              <a:avLst/>
              <a:gdLst>
                <a:gd name="connsiteX0" fmla="*/ 0 w 265079"/>
                <a:gd name="connsiteY0" fmla="*/ 0 h 14621"/>
                <a:gd name="connsiteX1" fmla="*/ 265080 w 265079"/>
                <a:gd name="connsiteY1" fmla="*/ 0 h 14621"/>
              </a:gdLst>
              <a:ahLst/>
              <a:cxnLst>
                <a:cxn ang="0">
                  <a:pos x="connsiteX0" y="connsiteY0"/>
                </a:cxn>
                <a:cxn ang="0">
                  <a:pos x="connsiteX1" y="connsiteY1"/>
                </a:cxn>
              </a:cxnLst>
              <a:rect l="l" t="t" r="r" b="b"/>
              <a:pathLst>
                <a:path w="265079" h="14621">
                  <a:moveTo>
                    <a:pt x="0" y="0"/>
                  </a:moveTo>
                  <a:lnTo>
                    <a:pt x="265080" y="0"/>
                  </a:lnTo>
                </a:path>
              </a:pathLst>
            </a:custGeom>
            <a:ln w="14598" cap="flat">
              <a:solidFill>
                <a:srgbClr val="0BA157"/>
              </a:solidFill>
              <a:prstDash val="solid"/>
              <a:miter/>
            </a:ln>
          </p:spPr>
          <p:txBody>
            <a:bodyPr rtlCol="0" anchor="ctr"/>
            <a:lstStyle/>
            <a:p>
              <a:endParaRPr lang="fr-FR" sz="1350"/>
            </a:p>
          </p:txBody>
        </p:sp>
        <p:sp>
          <p:nvSpPr>
            <p:cNvPr id="444" name="Forme libre : forme 443">
              <a:extLst>
                <a:ext uri="{FF2B5EF4-FFF2-40B4-BE49-F238E27FC236}">
                  <a16:creationId xmlns:a16="http://schemas.microsoft.com/office/drawing/2014/main" id="{008E2A96-D3B2-4955-AE0C-FB20C94DAEF5}"/>
                </a:ext>
              </a:extLst>
            </p:cNvPr>
            <p:cNvSpPr/>
            <p:nvPr/>
          </p:nvSpPr>
          <p:spPr>
            <a:xfrm>
              <a:off x="8292184" y="3232639"/>
              <a:ext cx="117260" cy="14621"/>
            </a:xfrm>
            <a:custGeom>
              <a:avLst/>
              <a:gdLst>
                <a:gd name="connsiteX0" fmla="*/ 0 w 117260"/>
                <a:gd name="connsiteY0" fmla="*/ 0 h 14621"/>
                <a:gd name="connsiteX1" fmla="*/ 117261 w 117260"/>
                <a:gd name="connsiteY1" fmla="*/ 0 h 14621"/>
              </a:gdLst>
              <a:ahLst/>
              <a:cxnLst>
                <a:cxn ang="0">
                  <a:pos x="connsiteX0" y="connsiteY0"/>
                </a:cxn>
                <a:cxn ang="0">
                  <a:pos x="connsiteX1" y="connsiteY1"/>
                </a:cxn>
              </a:cxnLst>
              <a:rect l="l" t="t" r="r" b="b"/>
              <a:pathLst>
                <a:path w="117260" h="14621">
                  <a:moveTo>
                    <a:pt x="0" y="0"/>
                  </a:moveTo>
                  <a:lnTo>
                    <a:pt x="117261" y="0"/>
                  </a:lnTo>
                </a:path>
              </a:pathLst>
            </a:custGeom>
            <a:ln w="14598" cap="flat">
              <a:solidFill>
                <a:srgbClr val="0BA157"/>
              </a:solidFill>
              <a:prstDash val="solid"/>
              <a:miter/>
            </a:ln>
          </p:spPr>
          <p:txBody>
            <a:bodyPr rtlCol="0" anchor="ctr"/>
            <a:lstStyle/>
            <a:p>
              <a:endParaRPr lang="fr-FR" sz="1350"/>
            </a:p>
          </p:txBody>
        </p:sp>
        <p:sp>
          <p:nvSpPr>
            <p:cNvPr id="445" name="Forme libre : forme 444">
              <a:extLst>
                <a:ext uri="{FF2B5EF4-FFF2-40B4-BE49-F238E27FC236}">
                  <a16:creationId xmlns:a16="http://schemas.microsoft.com/office/drawing/2014/main" id="{AC2F0B64-BE9B-42A3-9121-F25BCF85F828}"/>
                </a:ext>
              </a:extLst>
            </p:cNvPr>
            <p:cNvSpPr/>
            <p:nvPr/>
          </p:nvSpPr>
          <p:spPr>
            <a:xfrm>
              <a:off x="8572323" y="3095054"/>
              <a:ext cx="14621" cy="136999"/>
            </a:xfrm>
            <a:custGeom>
              <a:avLst/>
              <a:gdLst>
                <a:gd name="connsiteX0" fmla="*/ 0 w 14621"/>
                <a:gd name="connsiteY0" fmla="*/ 0 h 136999"/>
                <a:gd name="connsiteX1" fmla="*/ 0 w 14621"/>
                <a:gd name="connsiteY1" fmla="*/ 136999 h 136999"/>
              </a:gdLst>
              <a:ahLst/>
              <a:cxnLst>
                <a:cxn ang="0">
                  <a:pos x="connsiteX0" y="connsiteY0"/>
                </a:cxn>
                <a:cxn ang="0">
                  <a:pos x="connsiteX1" y="connsiteY1"/>
                </a:cxn>
              </a:cxnLst>
              <a:rect l="l" t="t" r="r" b="b"/>
              <a:pathLst>
                <a:path w="14621" h="136999">
                  <a:moveTo>
                    <a:pt x="0" y="0"/>
                  </a:moveTo>
                  <a:lnTo>
                    <a:pt x="0" y="136999"/>
                  </a:lnTo>
                </a:path>
              </a:pathLst>
            </a:custGeom>
            <a:ln w="14598" cap="rnd">
              <a:solidFill>
                <a:srgbClr val="0BA157"/>
              </a:solidFill>
              <a:prstDash val="solid"/>
              <a:round/>
            </a:ln>
          </p:spPr>
          <p:txBody>
            <a:bodyPr rtlCol="0" anchor="ctr"/>
            <a:lstStyle/>
            <a:p>
              <a:endParaRPr lang="fr-FR" sz="1350"/>
            </a:p>
          </p:txBody>
        </p:sp>
        <p:sp>
          <p:nvSpPr>
            <p:cNvPr id="446" name="Forme libre : forme 445">
              <a:extLst>
                <a:ext uri="{FF2B5EF4-FFF2-40B4-BE49-F238E27FC236}">
                  <a16:creationId xmlns:a16="http://schemas.microsoft.com/office/drawing/2014/main" id="{97980791-8FFA-47BA-8A31-5CC28B3FA46C}"/>
                </a:ext>
              </a:extLst>
            </p:cNvPr>
            <p:cNvSpPr/>
            <p:nvPr/>
          </p:nvSpPr>
          <p:spPr>
            <a:xfrm>
              <a:off x="6511160" y="3508684"/>
              <a:ext cx="562503" cy="390967"/>
            </a:xfrm>
            <a:custGeom>
              <a:avLst/>
              <a:gdLst>
                <a:gd name="connsiteX0" fmla="*/ 396994 w 562503"/>
                <a:gd name="connsiteY0" fmla="*/ 21785 h 390967"/>
                <a:gd name="connsiteX1" fmla="*/ 64364 w 562503"/>
                <a:gd name="connsiteY1" fmla="*/ 184518 h 390967"/>
                <a:gd name="connsiteX2" fmla="*/ 178 w 562503"/>
                <a:gd name="connsiteY2" fmla="*/ 357339 h 390967"/>
                <a:gd name="connsiteX3" fmla="*/ 562504 w 562503"/>
                <a:gd name="connsiteY3" fmla="*/ 0 h 390967"/>
                <a:gd name="connsiteX4" fmla="*/ 458256 w 562503"/>
                <a:gd name="connsiteY4" fmla="*/ 11551 h 390967"/>
                <a:gd name="connsiteX5" fmla="*/ 487498 w 562503"/>
                <a:gd name="connsiteY5" fmla="*/ 253091 h 390967"/>
                <a:gd name="connsiteX6" fmla="*/ 558264 w 562503"/>
                <a:gd name="connsiteY6" fmla="*/ 246511 h 390967"/>
                <a:gd name="connsiteX7" fmla="*/ 38777 w 562503"/>
                <a:gd name="connsiteY7" fmla="*/ 390967 h 390967"/>
                <a:gd name="connsiteX8" fmla="*/ 54714 w 562503"/>
                <a:gd name="connsiteY8" fmla="*/ 373568 h 390967"/>
                <a:gd name="connsiteX9" fmla="*/ 405620 w 562503"/>
                <a:gd name="connsiteY9" fmla="*/ 263179 h 39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503" h="390967">
                  <a:moveTo>
                    <a:pt x="396994" y="21785"/>
                  </a:moveTo>
                  <a:cubicBezTo>
                    <a:pt x="254438" y="49565"/>
                    <a:pt x="147266" y="98985"/>
                    <a:pt x="64364" y="184518"/>
                  </a:cubicBezTo>
                  <a:cubicBezTo>
                    <a:pt x="20822" y="231291"/>
                    <a:pt x="-2279" y="293489"/>
                    <a:pt x="178" y="357339"/>
                  </a:cubicBezTo>
                  <a:moveTo>
                    <a:pt x="562504" y="0"/>
                  </a:moveTo>
                  <a:cubicBezTo>
                    <a:pt x="525951" y="3027"/>
                    <a:pt x="491201" y="6872"/>
                    <a:pt x="458256" y="11551"/>
                  </a:cubicBezTo>
                  <a:moveTo>
                    <a:pt x="487498" y="253091"/>
                  </a:moveTo>
                  <a:cubicBezTo>
                    <a:pt x="509868" y="250605"/>
                    <a:pt x="533408" y="248412"/>
                    <a:pt x="558264" y="246511"/>
                  </a:cubicBezTo>
                  <a:moveTo>
                    <a:pt x="38777" y="390967"/>
                  </a:moveTo>
                  <a:lnTo>
                    <a:pt x="54714" y="373568"/>
                  </a:lnTo>
                  <a:cubicBezTo>
                    <a:pt x="54714" y="373568"/>
                    <a:pt x="113199" y="304118"/>
                    <a:pt x="405620" y="263179"/>
                  </a:cubicBezTo>
                </a:path>
              </a:pathLst>
            </a:custGeom>
            <a:noFill/>
            <a:ln w="14598" cap="rnd">
              <a:solidFill>
                <a:srgbClr val="0BA157"/>
              </a:solidFill>
              <a:prstDash val="solid"/>
              <a:round/>
            </a:ln>
          </p:spPr>
          <p:txBody>
            <a:bodyPr rtlCol="0" anchor="ctr"/>
            <a:lstStyle/>
            <a:p>
              <a:endParaRPr lang="fr-FR" sz="1350"/>
            </a:p>
          </p:txBody>
        </p:sp>
      </p:grpSp>
      <p:pic>
        <p:nvPicPr>
          <p:cNvPr id="447" name="Image 446">
            <a:extLst>
              <a:ext uri="{FF2B5EF4-FFF2-40B4-BE49-F238E27FC236}">
                <a16:creationId xmlns:a16="http://schemas.microsoft.com/office/drawing/2014/main" id="{3D950EC6-4BA5-4697-B2B1-FD0552EC29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5598" y="62263"/>
            <a:ext cx="2114634" cy="845710"/>
          </a:xfrm>
          <a:prstGeom prst="rect">
            <a:avLst/>
          </a:prstGeom>
        </p:spPr>
      </p:pic>
    </p:spTree>
    <p:extLst>
      <p:ext uri="{BB962C8B-B14F-4D97-AF65-F5344CB8AC3E}">
        <p14:creationId xmlns:p14="http://schemas.microsoft.com/office/powerpoint/2010/main" val="1440640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hasCustomPrompt="1"/>
          </p:nvPr>
        </p:nvSpPr>
        <p:spPr/>
        <p:txBody>
          <a:bodyPr/>
          <a:lstStyle>
            <a:lvl1pPr>
              <a:defRPr/>
            </a:lvl1pPr>
          </a:lstStyle>
          <a:p>
            <a:r>
              <a:rPr lang="fr-FR" dirty="0"/>
              <a:t>sommaire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4308D8C2-E370-40CE-B4B7-91C1B96733AE}"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8012741" cy="4756711"/>
          </a:xfrm>
        </p:spPr>
        <p:txBody>
          <a:bodyPr numCol="3" spcCol="468000"/>
          <a:lstStyle>
            <a:lvl1pPr marL="81000" indent="-81000">
              <a:spcBef>
                <a:spcPts val="1350"/>
              </a:spcBef>
              <a:buFont typeface="+mj-lt"/>
              <a:buAutoNum type="romanUcPeriod"/>
              <a:defRPr/>
            </a:lvl1pPr>
            <a:lvl2pPr marL="216000" indent="-135000">
              <a:spcBef>
                <a:spcPts val="900"/>
              </a:spcBef>
              <a:spcAft>
                <a:spcPts val="225"/>
              </a:spcAft>
              <a:buFont typeface="+mj-lt"/>
              <a:buAutoNum type="alphaUcPeriod"/>
              <a:defRPr/>
            </a:lvl2pPr>
            <a:lvl3pPr marL="216000">
              <a:spcAft>
                <a:spcPts val="600"/>
              </a:spcAft>
              <a:defRPr/>
            </a:lvl3pPr>
            <a:lvl4pPr marL="0" indent="0">
              <a:buFont typeface="Arial" panose="020B0604020202020204" pitchFamily="34" charset="0"/>
              <a:buNone/>
              <a:defRPr lang="fr-FR" sz="900" kern="1200" dirty="0">
                <a:solidFill>
                  <a:schemeClr val="tx2"/>
                </a:solidFill>
                <a:latin typeface="+mn-lt"/>
                <a:ea typeface="+mn-ea"/>
                <a:cs typeface="+mn-cs"/>
              </a:defRPr>
            </a:lvl4pPr>
            <a:lvl5pPr marL="0" indent="0">
              <a:buFont typeface="Arial" panose="020B0604020202020204" pitchFamily="34" charset="0"/>
              <a:buNone/>
              <a:defRPr>
                <a:solidFill>
                  <a:schemeClr val="tx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11">
            <a:extLst>
              <a:ext uri="{FF2B5EF4-FFF2-40B4-BE49-F238E27FC236}">
                <a16:creationId xmlns:a16="http://schemas.microsoft.com/office/drawing/2014/main" id="{1588A4AC-CB2C-40AA-BCF6-158B64483F3F}"/>
              </a:ext>
            </a:extLst>
          </p:cNvPr>
          <p:cNvSpPr>
            <a:spLocks noGrp="1"/>
          </p:cNvSpPr>
          <p:nvPr>
            <p:ph type="body" sz="quarter" idx="15"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Nom de la présentation</a:t>
            </a:r>
          </a:p>
        </p:txBody>
      </p:sp>
      <p:cxnSp>
        <p:nvCxnSpPr>
          <p:cNvPr id="9" name="Connecteur droit 8">
            <a:extLst>
              <a:ext uri="{FF2B5EF4-FFF2-40B4-BE49-F238E27FC236}">
                <a16:creationId xmlns:a16="http://schemas.microsoft.com/office/drawing/2014/main" id="{9FC2B801-66E0-4927-ADE5-9B95F5E0DF3E}"/>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478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Merci + Contact light">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7A543C2F-7852-44DE-85FA-B670C963485E}"/>
              </a:ext>
            </a:extLst>
          </p:cNvPr>
          <p:cNvSpPr>
            <a:spLocks noGrp="1"/>
          </p:cNvSpPr>
          <p:nvPr>
            <p:ph type="subTitle" idx="1" hasCustomPrompt="1"/>
          </p:nvPr>
        </p:nvSpPr>
        <p:spPr>
          <a:xfrm>
            <a:off x="705683" y="2658513"/>
            <a:ext cx="2700000" cy="169918"/>
          </a:xfrm>
        </p:spPr>
        <p:txBody>
          <a:bodyPr>
            <a:spAutoFit/>
          </a:bodyPr>
          <a:lstStyle>
            <a:lvl1pPr marL="0" indent="0" algn="l">
              <a:lnSpc>
                <a:spcPct val="90000"/>
              </a:lnSpc>
              <a:spcBef>
                <a:spcPts val="0"/>
              </a:spcBef>
              <a:buNone/>
              <a:defRPr sz="12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Message supplémentaire</a:t>
            </a:r>
          </a:p>
        </p:txBody>
      </p:sp>
      <p:sp>
        <p:nvSpPr>
          <p:cNvPr id="2" name="Titre 1">
            <a:extLst>
              <a:ext uri="{FF2B5EF4-FFF2-40B4-BE49-F238E27FC236}">
                <a16:creationId xmlns:a16="http://schemas.microsoft.com/office/drawing/2014/main" id="{AA3DC075-C487-4044-B0EA-09084FD56284}"/>
              </a:ext>
            </a:extLst>
          </p:cNvPr>
          <p:cNvSpPr>
            <a:spLocks noGrp="1"/>
          </p:cNvSpPr>
          <p:nvPr>
            <p:ph type="ctrTitle" hasCustomPrompt="1"/>
          </p:nvPr>
        </p:nvSpPr>
        <p:spPr>
          <a:xfrm>
            <a:off x="705683" y="2231259"/>
            <a:ext cx="2700000" cy="341632"/>
          </a:xfrm>
        </p:spPr>
        <p:txBody>
          <a:bodyPr anchor="b">
            <a:spAutoFit/>
          </a:bodyPr>
          <a:lstStyle>
            <a:lvl1pPr algn="l">
              <a:spcBef>
                <a:spcPts val="0"/>
              </a:spcBef>
              <a:defRPr sz="2400">
                <a:solidFill>
                  <a:schemeClr val="tx1"/>
                </a:solidFill>
              </a:defRPr>
            </a:lvl1pPr>
          </a:lstStyle>
          <a:p>
            <a:r>
              <a:rPr lang="fr-FR" dirty="0"/>
              <a:t>merci</a:t>
            </a:r>
          </a:p>
        </p:txBody>
      </p:sp>
      <p:sp>
        <p:nvSpPr>
          <p:cNvPr id="4" name="Espace réservé de la date 3">
            <a:extLst>
              <a:ext uri="{FF2B5EF4-FFF2-40B4-BE49-F238E27FC236}">
                <a16:creationId xmlns:a16="http://schemas.microsoft.com/office/drawing/2014/main" id="{CC246BC1-48D5-414F-B2EE-339495CD26F3}"/>
              </a:ext>
            </a:extLst>
          </p:cNvPr>
          <p:cNvSpPr>
            <a:spLocks noGrp="1"/>
          </p:cNvSpPr>
          <p:nvPr>
            <p:ph type="dt" sz="half" idx="10"/>
          </p:nvPr>
        </p:nvSpPr>
        <p:spPr>
          <a:xfrm>
            <a:off x="6830586" y="6432085"/>
            <a:ext cx="2057400" cy="184666"/>
          </a:xfrm>
        </p:spPr>
        <p:txBody>
          <a:bodyPr/>
          <a:lstStyle>
            <a:lvl1pPr algn="r">
              <a:defRPr/>
            </a:lvl1pPr>
          </a:lstStyle>
          <a:p>
            <a:fld id="{0661741F-39D9-4DC5-AEE6-C3CCB8B4B83F}" type="datetime4">
              <a:rPr lang="fr-FR" smtClean="0"/>
              <a:t>1er juin 2023</a:t>
            </a:fld>
            <a:endParaRPr lang="fr-FR" dirty="0"/>
          </a:p>
        </p:txBody>
      </p:sp>
      <p:sp>
        <p:nvSpPr>
          <p:cNvPr id="24" name="Forme libre : forme 23">
            <a:extLst>
              <a:ext uri="{FF2B5EF4-FFF2-40B4-BE49-F238E27FC236}">
                <a16:creationId xmlns:a16="http://schemas.microsoft.com/office/drawing/2014/main" id="{DE2B43A9-C8CF-4CB7-B782-6E81856D74FE}"/>
              </a:ext>
            </a:extLst>
          </p:cNvPr>
          <p:cNvSpPr/>
          <p:nvPr userDrawn="1"/>
        </p:nvSpPr>
        <p:spPr>
          <a:xfrm>
            <a:off x="2092777" y="3"/>
            <a:ext cx="6712265" cy="6857999"/>
          </a:xfrm>
          <a:custGeom>
            <a:avLst/>
            <a:gdLst>
              <a:gd name="connsiteX0" fmla="*/ 3893730 w 6949495"/>
              <a:gd name="connsiteY0" fmla="*/ 1352038 h 6857999"/>
              <a:gd name="connsiteX1" fmla="*/ 4615938 w 6949495"/>
              <a:gd name="connsiteY1" fmla="*/ 1764726 h 6857999"/>
              <a:gd name="connsiteX2" fmla="*/ 6520650 w 6949495"/>
              <a:gd name="connsiteY2" fmla="*/ 1764726 h 6857999"/>
              <a:gd name="connsiteX3" fmla="*/ 6949211 w 6949495"/>
              <a:gd name="connsiteY3" fmla="*/ 3447223 h 6857999"/>
              <a:gd name="connsiteX4" fmla="*/ 4337341 w 6949495"/>
              <a:gd name="connsiteY4" fmla="*/ 6821359 h 6857999"/>
              <a:gd name="connsiteX5" fmla="*/ 4178702 w 6949495"/>
              <a:gd name="connsiteY5" fmla="*/ 6857999 h 6857999"/>
              <a:gd name="connsiteX6" fmla="*/ 2949314 w 6949495"/>
              <a:gd name="connsiteY6" fmla="*/ 6857999 h 6857999"/>
              <a:gd name="connsiteX7" fmla="*/ 2949314 w 6949495"/>
              <a:gd name="connsiteY7" fmla="*/ 4232922 h 6857999"/>
              <a:gd name="connsiteX8" fmla="*/ 3830239 w 6949495"/>
              <a:gd name="connsiteY8" fmla="*/ 4431326 h 6857999"/>
              <a:gd name="connsiteX9" fmla="*/ 5203224 w 6949495"/>
              <a:gd name="connsiteY9" fmla="*/ 3351988 h 6857999"/>
              <a:gd name="connsiteX10" fmla="*/ 4084210 w 6949495"/>
              <a:gd name="connsiteY10" fmla="*/ 2328200 h 6857999"/>
              <a:gd name="connsiteX11" fmla="*/ 3219149 w 6949495"/>
              <a:gd name="connsiteY11" fmla="*/ 1828217 h 6857999"/>
              <a:gd name="connsiteX12" fmla="*/ 3893730 w 6949495"/>
              <a:gd name="connsiteY12" fmla="*/ 1352038 h 6857999"/>
              <a:gd name="connsiteX13" fmla="*/ 2910221 w 6949495"/>
              <a:gd name="connsiteY13" fmla="*/ 0 h 6857999"/>
              <a:gd name="connsiteX14" fmla="*/ 4013665 w 6949495"/>
              <a:gd name="connsiteY14" fmla="*/ 0 h 6857999"/>
              <a:gd name="connsiteX15" fmla="*/ 4059406 w 6949495"/>
              <a:gd name="connsiteY15" fmla="*/ 5851 h 6857999"/>
              <a:gd name="connsiteX16" fmla="*/ 4623877 w 6949495"/>
              <a:gd name="connsiteY16" fmla="*/ 145727 h 6857999"/>
              <a:gd name="connsiteX17" fmla="*/ 4623877 w 6949495"/>
              <a:gd name="connsiteY17" fmla="*/ 963170 h 6857999"/>
              <a:gd name="connsiteX18" fmla="*/ 3933415 w 6949495"/>
              <a:gd name="connsiteY18" fmla="*/ 812377 h 6857999"/>
              <a:gd name="connsiteX19" fmla="*/ 2647734 w 6949495"/>
              <a:gd name="connsiteY19" fmla="*/ 1828224 h 6857999"/>
              <a:gd name="connsiteX20" fmla="*/ 3854052 w 6949495"/>
              <a:gd name="connsiteY20" fmla="*/ 2828199 h 6857999"/>
              <a:gd name="connsiteX21" fmla="*/ 4584192 w 6949495"/>
              <a:gd name="connsiteY21" fmla="*/ 3367868 h 6857999"/>
              <a:gd name="connsiteX22" fmla="*/ 3830247 w 6949495"/>
              <a:gd name="connsiteY22" fmla="*/ 3899604 h 6857999"/>
              <a:gd name="connsiteX23" fmla="*/ 2949314 w 6949495"/>
              <a:gd name="connsiteY23" fmla="*/ 3439299 h 6857999"/>
              <a:gd name="connsiteX24" fmla="*/ 0 w 6949495"/>
              <a:gd name="connsiteY24" fmla="*/ 3439299 h 6857999"/>
              <a:gd name="connsiteX25" fmla="*/ 0 w 6949495"/>
              <a:gd name="connsiteY25" fmla="*/ 3090003 h 6857999"/>
              <a:gd name="connsiteX26" fmla="*/ 35669 w 6949495"/>
              <a:gd name="connsiteY26" fmla="*/ 2823502 h 6857999"/>
              <a:gd name="connsiteX27" fmla="*/ 2764055 w 6949495"/>
              <a:gd name="connsiteY27" fmla="*/ 261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9495" h="6857999">
                <a:moveTo>
                  <a:pt x="3893730" y="1352038"/>
                </a:moveTo>
                <a:cubicBezTo>
                  <a:pt x="4227055" y="1352038"/>
                  <a:pt x="4473085" y="1526637"/>
                  <a:pt x="4615938" y="1764726"/>
                </a:cubicBezTo>
                <a:lnTo>
                  <a:pt x="6520650" y="1764726"/>
                </a:lnTo>
                <a:cubicBezTo>
                  <a:pt x="6798426" y="2256778"/>
                  <a:pt x="6957152" y="2836124"/>
                  <a:pt x="6949211" y="3447223"/>
                </a:cubicBezTo>
                <a:cubicBezTo>
                  <a:pt x="6949211" y="5067719"/>
                  <a:pt x="5841818" y="6433969"/>
                  <a:pt x="4337341" y="6821359"/>
                </a:cubicBezTo>
                <a:lnTo>
                  <a:pt x="4178702" y="6857999"/>
                </a:lnTo>
                <a:lnTo>
                  <a:pt x="2949314" y="6857999"/>
                </a:lnTo>
                <a:lnTo>
                  <a:pt x="2949314" y="4232922"/>
                </a:lnTo>
                <a:cubicBezTo>
                  <a:pt x="3195336" y="4375776"/>
                  <a:pt x="3488983" y="4431326"/>
                  <a:pt x="3830239" y="4431326"/>
                </a:cubicBezTo>
                <a:cubicBezTo>
                  <a:pt x="4512762" y="4431326"/>
                  <a:pt x="5203224" y="4129747"/>
                  <a:pt x="5203224" y="3351988"/>
                </a:cubicBezTo>
                <a:cubicBezTo>
                  <a:pt x="5203224" y="2669466"/>
                  <a:pt x="4695301" y="2447248"/>
                  <a:pt x="4084210" y="2328200"/>
                </a:cubicBezTo>
                <a:cubicBezTo>
                  <a:pt x="3631836" y="2240905"/>
                  <a:pt x="3219149" y="2113924"/>
                  <a:pt x="3219149" y="1828217"/>
                </a:cubicBezTo>
                <a:cubicBezTo>
                  <a:pt x="3219149" y="1502824"/>
                  <a:pt x="3576279" y="1352038"/>
                  <a:pt x="3893730" y="1352038"/>
                </a:cubicBezTo>
                <a:close/>
                <a:moveTo>
                  <a:pt x="2910221" y="0"/>
                </a:moveTo>
                <a:lnTo>
                  <a:pt x="4013665" y="0"/>
                </a:lnTo>
                <a:lnTo>
                  <a:pt x="4059406" y="5851"/>
                </a:lnTo>
                <a:cubicBezTo>
                  <a:pt x="4252854" y="38588"/>
                  <a:pt x="4441342" y="86206"/>
                  <a:pt x="4623877" y="145727"/>
                </a:cubicBezTo>
                <a:lnTo>
                  <a:pt x="4623877" y="963170"/>
                </a:lnTo>
                <a:cubicBezTo>
                  <a:pt x="4417534" y="859994"/>
                  <a:pt x="4179445" y="812377"/>
                  <a:pt x="3933415" y="812377"/>
                </a:cubicBezTo>
                <a:cubicBezTo>
                  <a:pt x="3290578" y="812377"/>
                  <a:pt x="2647734" y="1161574"/>
                  <a:pt x="2647734" y="1828224"/>
                </a:cubicBezTo>
                <a:cubicBezTo>
                  <a:pt x="2647734" y="2542492"/>
                  <a:pt x="3203275" y="2685346"/>
                  <a:pt x="3854052" y="2828199"/>
                </a:cubicBezTo>
                <a:cubicBezTo>
                  <a:pt x="4219122" y="2907562"/>
                  <a:pt x="4584192" y="3002797"/>
                  <a:pt x="4584192" y="3367868"/>
                </a:cubicBezTo>
                <a:cubicBezTo>
                  <a:pt x="4584192" y="3748811"/>
                  <a:pt x="4187376" y="3899604"/>
                  <a:pt x="3830247" y="3899604"/>
                </a:cubicBezTo>
                <a:cubicBezTo>
                  <a:pt x="3425492" y="3899604"/>
                  <a:pt x="3179470" y="3717065"/>
                  <a:pt x="2949314" y="3439299"/>
                </a:cubicBezTo>
                <a:lnTo>
                  <a:pt x="0" y="3439299"/>
                </a:lnTo>
                <a:lnTo>
                  <a:pt x="0" y="3090003"/>
                </a:lnTo>
                <a:lnTo>
                  <a:pt x="35669" y="2823502"/>
                </a:lnTo>
                <a:cubicBezTo>
                  <a:pt x="286469" y="1423913"/>
                  <a:pt x="1376395" y="311010"/>
                  <a:pt x="2764055" y="26186"/>
                </a:cubicBezTo>
                <a:close/>
              </a:path>
            </a:pathLst>
          </a:custGeom>
          <a:grpFill/>
          <a:ln w="9525" cap="flat">
            <a:solidFill>
              <a:schemeClr val="bg1">
                <a:lumMod val="85000"/>
              </a:schemeClr>
            </a:solidFill>
            <a:prstDash val="solid"/>
            <a:miter/>
          </a:ln>
        </p:spPr>
        <p:txBody>
          <a:bodyPr wrap="square" rtlCol="0" anchor="ctr">
            <a:noAutofit/>
          </a:bodyPr>
          <a:lstStyle/>
          <a:p>
            <a:endParaRPr lang="fr-FR" sz="1350" dirty="0">
              <a:latin typeface="Avenir Book" panose="02000503020000020003" pitchFamily="2" charset="0"/>
            </a:endParaRPr>
          </a:p>
        </p:txBody>
      </p:sp>
      <p:cxnSp>
        <p:nvCxnSpPr>
          <p:cNvPr id="26" name="Connecteur droit 25">
            <a:extLst>
              <a:ext uri="{FF2B5EF4-FFF2-40B4-BE49-F238E27FC236}">
                <a16:creationId xmlns:a16="http://schemas.microsoft.com/office/drawing/2014/main" id="{2D4571C9-60BE-4706-97DA-A95582FF5E27}"/>
              </a:ext>
            </a:extLst>
          </p:cNvPr>
          <p:cNvCxnSpPr>
            <a:cxnSpLocks/>
          </p:cNvCxnSpPr>
          <p:nvPr userDrawn="1"/>
        </p:nvCxnSpPr>
        <p:spPr>
          <a:xfrm>
            <a:off x="705683" y="3117772"/>
            <a:ext cx="451395" cy="0"/>
          </a:xfrm>
          <a:prstGeom prst="line">
            <a:avLst/>
          </a:prstGeom>
          <a:ln w="381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E6290371-46E9-4E30-A930-ADDABC2A08B3}"/>
              </a:ext>
            </a:extLst>
          </p:cNvPr>
          <p:cNvSpPr>
            <a:spLocks noGrp="1"/>
          </p:cNvSpPr>
          <p:nvPr>
            <p:ph type="body" sz="quarter" idx="14" hasCustomPrompt="1"/>
          </p:nvPr>
        </p:nvSpPr>
        <p:spPr>
          <a:xfrm>
            <a:off x="705683" y="3434244"/>
            <a:ext cx="2700000" cy="2947506"/>
          </a:xfrm>
        </p:spPr>
        <p:txBody>
          <a:bodyPr/>
          <a:lstStyle>
            <a:lvl1pPr>
              <a:spcBef>
                <a:spcPts val="0"/>
              </a:spcBef>
              <a:spcAft>
                <a:spcPts val="225"/>
              </a:spcAft>
              <a:defRPr cap="all" baseline="0"/>
            </a:lvl1pPr>
            <a:lvl2pPr>
              <a:spcBef>
                <a:spcPts val="0"/>
              </a:spcBef>
              <a:spcAft>
                <a:spcPts val="0"/>
              </a:spcAft>
              <a:defRPr>
                <a:solidFill>
                  <a:schemeClr val="tx2"/>
                </a:solidFill>
              </a:defRPr>
            </a:lvl2pPr>
            <a:lvl3pPr marL="0" indent="0">
              <a:spcBef>
                <a:spcPts val="0"/>
              </a:spcBef>
              <a:spcAft>
                <a:spcPts val="0"/>
              </a:spcAft>
              <a:buFont typeface="Arial" panose="020B0604020202020204" pitchFamily="34" charset="0"/>
              <a:buNone/>
              <a:defRPr sz="825">
                <a:solidFill>
                  <a:schemeClr val="tx2"/>
                </a:solidFill>
              </a:defRPr>
            </a:lvl3pPr>
            <a:lvl4pPr marL="0" indent="0">
              <a:spcBef>
                <a:spcPts val="0"/>
              </a:spcBef>
              <a:spcAft>
                <a:spcPts val="900"/>
              </a:spcAft>
              <a:buNone/>
              <a:defRPr sz="825" i="1">
                <a:solidFill>
                  <a:schemeClr val="tx2"/>
                </a:solidFill>
              </a:defRPr>
            </a:lvl4pPr>
            <a:lvl5pPr marL="0" indent="0">
              <a:spcBef>
                <a:spcPts val="0"/>
              </a:spcBef>
              <a:spcAft>
                <a:spcPts val="0"/>
              </a:spcAft>
              <a:buNone/>
              <a:defRPr sz="750">
                <a:solidFill>
                  <a:schemeClr val="tx2"/>
                </a:solidFill>
              </a:defRPr>
            </a:lvl5pPr>
            <a:lvl6pPr marL="0" indent="0">
              <a:spcBef>
                <a:spcPts val="900"/>
              </a:spcBef>
              <a:buNone/>
              <a:defRPr sz="900" i="0">
                <a:solidFill>
                  <a:schemeClr val="accent1"/>
                </a:solidFill>
                <a:latin typeface="Avenir Black" panose="020B0803020203020204" pitchFamily="34" charset="0"/>
                <a:ea typeface="Avenir Black" panose="020B0803020203020204" pitchFamily="34" charset="0"/>
              </a:defRPr>
            </a:lvl6pPr>
            <a:lvl7pPr marL="0" indent="0">
              <a:spcBef>
                <a:spcPts val="900"/>
              </a:spcBef>
              <a:buNone/>
              <a:defRPr sz="900" i="0">
                <a:solidFill>
                  <a:schemeClr val="accent1"/>
                </a:solidFill>
                <a:latin typeface="Avenir Black" panose="020B0803020203020204" pitchFamily="34" charset="0"/>
                <a:ea typeface="Avenir Black" panose="020B0803020203020204" pitchFamily="34" charset="0"/>
              </a:defRPr>
            </a:lvl7pPr>
            <a:lvl8pPr>
              <a:spcBef>
                <a:spcPts val="900"/>
              </a:spcBef>
              <a:defRPr sz="900" i="0">
                <a:solidFill>
                  <a:schemeClr val="accent1"/>
                </a:solidFill>
                <a:latin typeface="Avenir Black" panose="020B0803020203020204" pitchFamily="34" charset="0"/>
                <a:ea typeface="Avenir Black" panose="020B0803020203020204" pitchFamily="34" charset="0"/>
              </a:defRPr>
            </a:lvl8pPr>
            <a:lvl9pPr>
              <a:spcBef>
                <a:spcPts val="900"/>
              </a:spcBef>
              <a:defRPr sz="900" i="0">
                <a:solidFill>
                  <a:schemeClr val="accent1"/>
                </a:solidFill>
                <a:latin typeface="Avenir Black" panose="020B0803020203020204" pitchFamily="34" charset="0"/>
                <a:ea typeface="Avenir Black" panose="020B0803020203020204" pitchFamily="34" charset="0"/>
              </a:defRPr>
            </a:lvl9pPr>
          </a:lstStyle>
          <a:p>
            <a:pPr lvl="0"/>
            <a:r>
              <a:rPr lang="fr-FR" dirty="0" err="1"/>
              <a:t>setec</a:t>
            </a:r>
            <a:endParaRPr lang="fr-FR" dirty="0"/>
          </a:p>
          <a:p>
            <a:pPr lvl="1"/>
            <a:r>
              <a:rPr lang="fr-FR" dirty="0"/>
              <a:t>Nom du Bâtiment </a:t>
            </a:r>
          </a:p>
          <a:p>
            <a:pPr lvl="2"/>
            <a:r>
              <a:rPr lang="fr-FR" dirty="0"/>
              <a:t>Adresse </a:t>
            </a:r>
          </a:p>
          <a:p>
            <a:pPr lvl="3"/>
            <a:r>
              <a:rPr lang="fr-FR" dirty="0"/>
              <a:t>Complément d’adresse</a:t>
            </a:r>
          </a:p>
          <a:p>
            <a:pPr lvl="4"/>
            <a:r>
              <a:rPr lang="fr-FR" dirty="0"/>
              <a:t>Tél :</a:t>
            </a:r>
          </a:p>
          <a:p>
            <a:pPr lvl="5"/>
            <a:r>
              <a:rPr lang="fr-FR" dirty="0"/>
              <a:t>web</a:t>
            </a:r>
          </a:p>
          <a:p>
            <a:pPr lvl="6"/>
            <a:r>
              <a:rPr lang="fr-FR" dirty="0"/>
              <a:t>Septième</a:t>
            </a:r>
          </a:p>
          <a:p>
            <a:pPr lvl="7"/>
            <a:r>
              <a:rPr lang="fr-FR" dirty="0"/>
              <a:t>Huitième</a:t>
            </a:r>
          </a:p>
          <a:p>
            <a:pPr lvl="8"/>
            <a:r>
              <a:rPr lang="fr-FR" dirty="0"/>
              <a:t>Neuvième</a:t>
            </a:r>
          </a:p>
        </p:txBody>
      </p:sp>
      <p:grpSp>
        <p:nvGrpSpPr>
          <p:cNvPr id="7" name="Graphique 17">
            <a:extLst>
              <a:ext uri="{FF2B5EF4-FFF2-40B4-BE49-F238E27FC236}">
                <a16:creationId xmlns:a16="http://schemas.microsoft.com/office/drawing/2014/main" id="{471E6184-4655-4199-A130-6BC7916E368F}"/>
              </a:ext>
            </a:extLst>
          </p:cNvPr>
          <p:cNvGrpSpPr/>
          <p:nvPr/>
        </p:nvGrpSpPr>
        <p:grpSpPr>
          <a:xfrm>
            <a:off x="4882405" y="1286726"/>
            <a:ext cx="3011108" cy="3882803"/>
            <a:chOff x="6509873" y="1286726"/>
            <a:chExt cx="4014811" cy="4293032"/>
          </a:xfrm>
        </p:grpSpPr>
        <p:sp>
          <p:nvSpPr>
            <p:cNvPr id="8" name="Forme libre : forme 7">
              <a:extLst>
                <a:ext uri="{FF2B5EF4-FFF2-40B4-BE49-F238E27FC236}">
                  <a16:creationId xmlns:a16="http://schemas.microsoft.com/office/drawing/2014/main" id="{2C725AB0-0E50-4A6A-9DCA-5046B2267C66}"/>
                </a:ext>
              </a:extLst>
            </p:cNvPr>
            <p:cNvSpPr/>
            <p:nvPr/>
          </p:nvSpPr>
          <p:spPr>
            <a:xfrm>
              <a:off x="10238686" y="2912145"/>
              <a:ext cx="29720" cy="82177"/>
            </a:xfrm>
            <a:custGeom>
              <a:avLst/>
              <a:gdLst>
                <a:gd name="connsiteX0" fmla="*/ 25148 w 29720"/>
                <a:gd name="connsiteY0" fmla="*/ 82024 h 82177"/>
                <a:gd name="connsiteX1" fmla="*/ 17984 w 29720"/>
                <a:gd name="connsiteY1" fmla="*/ 77638 h 82177"/>
                <a:gd name="connsiteX2" fmla="*/ 0 w 29720"/>
                <a:gd name="connsiteY2" fmla="*/ 0 h 82177"/>
                <a:gd name="connsiteX3" fmla="*/ 12282 w 29720"/>
                <a:gd name="connsiteY3" fmla="*/ 0 h 82177"/>
                <a:gd name="connsiteX4" fmla="*/ 29535 w 29720"/>
                <a:gd name="connsiteY4" fmla="*/ 74860 h 82177"/>
                <a:gd name="connsiteX5" fmla="*/ 25324 w 29720"/>
                <a:gd name="connsiteY5" fmla="*/ 81980 h 82177"/>
                <a:gd name="connsiteX6" fmla="*/ 25148 w 29720"/>
                <a:gd name="connsiteY6" fmla="*/ 82024 h 82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20" h="82177">
                  <a:moveTo>
                    <a:pt x="25148" y="82024"/>
                  </a:moveTo>
                  <a:cubicBezTo>
                    <a:pt x="21961" y="82755"/>
                    <a:pt x="18774" y="80811"/>
                    <a:pt x="17984" y="77638"/>
                  </a:cubicBezTo>
                  <a:lnTo>
                    <a:pt x="0" y="0"/>
                  </a:lnTo>
                  <a:lnTo>
                    <a:pt x="12282" y="0"/>
                  </a:lnTo>
                  <a:lnTo>
                    <a:pt x="29535" y="74860"/>
                  </a:lnTo>
                  <a:cubicBezTo>
                    <a:pt x="30339" y="77989"/>
                    <a:pt x="28453" y="81176"/>
                    <a:pt x="25324" y="81980"/>
                  </a:cubicBezTo>
                  <a:cubicBezTo>
                    <a:pt x="25265" y="81995"/>
                    <a:pt x="25207" y="82010"/>
                    <a:pt x="25148" y="82024"/>
                  </a:cubicBezTo>
                  <a:close/>
                </a:path>
              </a:pathLst>
            </a:custGeom>
            <a:solidFill>
              <a:srgbClr val="0BA157"/>
            </a:solidFill>
            <a:ln w="14598" cap="flat">
              <a:noFill/>
              <a:prstDash val="solid"/>
              <a:miter/>
            </a:ln>
          </p:spPr>
          <p:txBody>
            <a:bodyPr rtlCol="0" anchor="ctr"/>
            <a:lstStyle/>
            <a:p>
              <a:endParaRPr lang="fr-FR" sz="1350"/>
            </a:p>
          </p:txBody>
        </p:sp>
        <p:sp>
          <p:nvSpPr>
            <p:cNvPr id="9" name="Forme libre : forme 8">
              <a:extLst>
                <a:ext uri="{FF2B5EF4-FFF2-40B4-BE49-F238E27FC236}">
                  <a16:creationId xmlns:a16="http://schemas.microsoft.com/office/drawing/2014/main" id="{0C2893E4-C469-47BB-AFA9-FA6F7A713E43}"/>
                </a:ext>
              </a:extLst>
            </p:cNvPr>
            <p:cNvSpPr/>
            <p:nvPr/>
          </p:nvSpPr>
          <p:spPr>
            <a:xfrm rot="10017601">
              <a:off x="10251549" y="2957918"/>
              <a:ext cx="18861" cy="46495"/>
            </a:xfrm>
            <a:custGeom>
              <a:avLst/>
              <a:gdLst>
                <a:gd name="connsiteX0" fmla="*/ 14475 w 18861"/>
                <a:gd name="connsiteY0" fmla="*/ 0 h 46495"/>
                <a:gd name="connsiteX1" fmla="*/ 18861 w 18861"/>
                <a:gd name="connsiteY1" fmla="*/ 0 h 46495"/>
                <a:gd name="connsiteX2" fmla="*/ 18861 w 18861"/>
                <a:gd name="connsiteY2" fmla="*/ 46495 h 46495"/>
                <a:gd name="connsiteX3" fmla="*/ 14475 w 18861"/>
                <a:gd name="connsiteY3" fmla="*/ 46495 h 46495"/>
                <a:gd name="connsiteX4" fmla="*/ 4386 w 18861"/>
                <a:gd name="connsiteY4" fmla="*/ 46495 h 46495"/>
                <a:gd name="connsiteX5" fmla="*/ 0 w 18861"/>
                <a:gd name="connsiteY5" fmla="*/ 46495 h 46495"/>
                <a:gd name="connsiteX6" fmla="*/ 0 w 18861"/>
                <a:gd name="connsiteY6" fmla="*/ 0 h 46495"/>
                <a:gd name="connsiteX7" fmla="*/ 4386 w 18861"/>
                <a:gd name="connsiteY7" fmla="*/ 0 h 4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1" h="46495">
                  <a:moveTo>
                    <a:pt x="14475" y="0"/>
                  </a:moveTo>
                  <a:cubicBezTo>
                    <a:pt x="16897" y="0"/>
                    <a:pt x="18861" y="0"/>
                    <a:pt x="18861" y="0"/>
                  </a:cubicBezTo>
                  <a:lnTo>
                    <a:pt x="18861" y="46495"/>
                  </a:lnTo>
                  <a:cubicBezTo>
                    <a:pt x="18861" y="46495"/>
                    <a:pt x="16897" y="46495"/>
                    <a:pt x="14475" y="46495"/>
                  </a:cubicBezTo>
                  <a:lnTo>
                    <a:pt x="4386" y="46495"/>
                  </a:lnTo>
                  <a:cubicBezTo>
                    <a:pt x="1964" y="46495"/>
                    <a:pt x="0" y="46495"/>
                    <a:pt x="0" y="46495"/>
                  </a:cubicBezTo>
                  <a:lnTo>
                    <a:pt x="0" y="0"/>
                  </a:lnTo>
                  <a:cubicBezTo>
                    <a:pt x="0" y="0"/>
                    <a:pt x="1964" y="0"/>
                    <a:pt x="4386" y="0"/>
                  </a:cubicBezTo>
                  <a:close/>
                </a:path>
              </a:pathLst>
            </a:custGeom>
            <a:solidFill>
              <a:srgbClr val="0BA157"/>
            </a:solidFill>
            <a:ln w="14598" cap="flat">
              <a:noFill/>
              <a:prstDash val="solid"/>
              <a:miter/>
            </a:ln>
          </p:spPr>
          <p:txBody>
            <a:bodyPr rtlCol="0" anchor="ctr"/>
            <a:lstStyle/>
            <a:p>
              <a:endParaRPr lang="fr-FR" sz="1350"/>
            </a:p>
          </p:txBody>
        </p:sp>
        <p:sp>
          <p:nvSpPr>
            <p:cNvPr id="16" name="Forme libre : forme 15">
              <a:extLst>
                <a:ext uri="{FF2B5EF4-FFF2-40B4-BE49-F238E27FC236}">
                  <a16:creationId xmlns:a16="http://schemas.microsoft.com/office/drawing/2014/main" id="{241FDFC7-0BF8-4EF4-8E69-851B612F998C}"/>
                </a:ext>
              </a:extLst>
            </p:cNvPr>
            <p:cNvSpPr/>
            <p:nvPr/>
          </p:nvSpPr>
          <p:spPr>
            <a:xfrm>
              <a:off x="10124350" y="2909367"/>
              <a:ext cx="7018" cy="30704"/>
            </a:xfrm>
            <a:custGeom>
              <a:avLst/>
              <a:gdLst>
                <a:gd name="connsiteX0" fmla="*/ 0 w 7018"/>
                <a:gd name="connsiteY0" fmla="*/ 0 h 30704"/>
                <a:gd name="connsiteX1" fmla="*/ 7018 w 7018"/>
                <a:gd name="connsiteY1" fmla="*/ 0 h 30704"/>
                <a:gd name="connsiteX2" fmla="*/ 7018 w 7018"/>
                <a:gd name="connsiteY2" fmla="*/ 30704 h 30704"/>
                <a:gd name="connsiteX3" fmla="*/ 0 w 7018"/>
                <a:gd name="connsiteY3" fmla="*/ 30704 h 30704"/>
              </a:gdLst>
              <a:ahLst/>
              <a:cxnLst>
                <a:cxn ang="0">
                  <a:pos x="connsiteX0" y="connsiteY0"/>
                </a:cxn>
                <a:cxn ang="0">
                  <a:pos x="connsiteX1" y="connsiteY1"/>
                </a:cxn>
                <a:cxn ang="0">
                  <a:pos x="connsiteX2" y="connsiteY2"/>
                </a:cxn>
                <a:cxn ang="0">
                  <a:pos x="connsiteX3" y="connsiteY3"/>
                </a:cxn>
              </a:cxnLst>
              <a:rect l="l" t="t" r="r" b="b"/>
              <a:pathLst>
                <a:path w="7018" h="30704">
                  <a:moveTo>
                    <a:pt x="0" y="0"/>
                  </a:moveTo>
                  <a:lnTo>
                    <a:pt x="7018" y="0"/>
                  </a:lnTo>
                  <a:lnTo>
                    <a:pt x="7018" y="30704"/>
                  </a:lnTo>
                  <a:lnTo>
                    <a:pt x="0" y="30704"/>
                  </a:lnTo>
                  <a:close/>
                </a:path>
              </a:pathLst>
            </a:custGeom>
            <a:solidFill>
              <a:srgbClr val="0BA157"/>
            </a:solidFill>
            <a:ln w="14598" cap="flat">
              <a:noFill/>
              <a:prstDash val="solid"/>
              <a:miter/>
            </a:ln>
          </p:spPr>
          <p:txBody>
            <a:bodyPr rtlCol="0" anchor="ctr"/>
            <a:lstStyle/>
            <a:p>
              <a:endParaRPr lang="fr-FR" sz="1350"/>
            </a:p>
          </p:txBody>
        </p:sp>
        <p:sp>
          <p:nvSpPr>
            <p:cNvPr id="17" name="Forme libre : forme 16">
              <a:extLst>
                <a:ext uri="{FF2B5EF4-FFF2-40B4-BE49-F238E27FC236}">
                  <a16:creationId xmlns:a16="http://schemas.microsoft.com/office/drawing/2014/main" id="{380B5AF4-549B-4C55-8557-786E703DDAB5}"/>
                </a:ext>
              </a:extLst>
            </p:cNvPr>
            <p:cNvSpPr/>
            <p:nvPr/>
          </p:nvSpPr>
          <p:spPr>
            <a:xfrm>
              <a:off x="10199648" y="2909367"/>
              <a:ext cx="7018" cy="30704"/>
            </a:xfrm>
            <a:custGeom>
              <a:avLst/>
              <a:gdLst>
                <a:gd name="connsiteX0" fmla="*/ 0 w 7018"/>
                <a:gd name="connsiteY0" fmla="*/ 0 h 30704"/>
                <a:gd name="connsiteX1" fmla="*/ 7018 w 7018"/>
                <a:gd name="connsiteY1" fmla="*/ 0 h 30704"/>
                <a:gd name="connsiteX2" fmla="*/ 7018 w 7018"/>
                <a:gd name="connsiteY2" fmla="*/ 30704 h 30704"/>
                <a:gd name="connsiteX3" fmla="*/ 0 w 7018"/>
                <a:gd name="connsiteY3" fmla="*/ 30704 h 30704"/>
              </a:gdLst>
              <a:ahLst/>
              <a:cxnLst>
                <a:cxn ang="0">
                  <a:pos x="connsiteX0" y="connsiteY0"/>
                </a:cxn>
                <a:cxn ang="0">
                  <a:pos x="connsiteX1" y="connsiteY1"/>
                </a:cxn>
                <a:cxn ang="0">
                  <a:pos x="connsiteX2" y="connsiteY2"/>
                </a:cxn>
                <a:cxn ang="0">
                  <a:pos x="connsiteX3" y="connsiteY3"/>
                </a:cxn>
              </a:cxnLst>
              <a:rect l="l" t="t" r="r" b="b"/>
              <a:pathLst>
                <a:path w="7018" h="30704">
                  <a:moveTo>
                    <a:pt x="0" y="0"/>
                  </a:moveTo>
                  <a:lnTo>
                    <a:pt x="7018" y="0"/>
                  </a:lnTo>
                  <a:lnTo>
                    <a:pt x="7018" y="30704"/>
                  </a:lnTo>
                  <a:lnTo>
                    <a:pt x="0" y="30704"/>
                  </a:lnTo>
                  <a:close/>
                </a:path>
              </a:pathLst>
            </a:custGeom>
            <a:solidFill>
              <a:srgbClr val="0BA157"/>
            </a:solidFill>
            <a:ln w="14598" cap="flat">
              <a:noFill/>
              <a:prstDash val="solid"/>
              <a:miter/>
            </a:ln>
          </p:spPr>
          <p:txBody>
            <a:bodyPr rtlCol="0" anchor="ctr"/>
            <a:lstStyle/>
            <a:p>
              <a:endParaRPr lang="fr-FR" sz="1350"/>
            </a:p>
          </p:txBody>
        </p:sp>
        <p:sp>
          <p:nvSpPr>
            <p:cNvPr id="19" name="Forme libre : forme 18">
              <a:extLst>
                <a:ext uri="{FF2B5EF4-FFF2-40B4-BE49-F238E27FC236}">
                  <a16:creationId xmlns:a16="http://schemas.microsoft.com/office/drawing/2014/main" id="{DAB80B51-2DCC-4BCF-B2FD-25BD9966D68C}"/>
                </a:ext>
              </a:extLst>
            </p:cNvPr>
            <p:cNvSpPr/>
            <p:nvPr/>
          </p:nvSpPr>
          <p:spPr>
            <a:xfrm>
              <a:off x="10108851" y="2935538"/>
              <a:ext cx="113313" cy="65941"/>
            </a:xfrm>
            <a:custGeom>
              <a:avLst/>
              <a:gdLst>
                <a:gd name="connsiteX0" fmla="*/ 110243 w 113313"/>
                <a:gd name="connsiteY0" fmla="*/ 0 h 65941"/>
                <a:gd name="connsiteX1" fmla="*/ 113313 w 113313"/>
                <a:gd name="connsiteY1" fmla="*/ 0 h 65941"/>
                <a:gd name="connsiteX2" fmla="*/ 113313 w 113313"/>
                <a:gd name="connsiteY2" fmla="*/ 65941 h 65941"/>
                <a:gd name="connsiteX3" fmla="*/ 110243 w 113313"/>
                <a:gd name="connsiteY3" fmla="*/ 65941 h 65941"/>
                <a:gd name="connsiteX4" fmla="*/ 3070 w 113313"/>
                <a:gd name="connsiteY4" fmla="*/ 65941 h 65941"/>
                <a:gd name="connsiteX5" fmla="*/ 0 w 113313"/>
                <a:gd name="connsiteY5" fmla="*/ 65941 h 65941"/>
                <a:gd name="connsiteX6" fmla="*/ 0 w 113313"/>
                <a:gd name="connsiteY6" fmla="*/ 0 h 65941"/>
                <a:gd name="connsiteX7" fmla="*/ 3070 w 113313"/>
                <a:gd name="connsiteY7" fmla="*/ 0 h 6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13" h="65941">
                  <a:moveTo>
                    <a:pt x="110243" y="0"/>
                  </a:moveTo>
                  <a:cubicBezTo>
                    <a:pt x="111939" y="0"/>
                    <a:pt x="113313" y="0"/>
                    <a:pt x="113313" y="0"/>
                  </a:cubicBezTo>
                  <a:lnTo>
                    <a:pt x="113313" y="65941"/>
                  </a:lnTo>
                  <a:cubicBezTo>
                    <a:pt x="113313" y="65941"/>
                    <a:pt x="111939" y="65941"/>
                    <a:pt x="110243" y="65941"/>
                  </a:cubicBezTo>
                  <a:lnTo>
                    <a:pt x="3070" y="65941"/>
                  </a:lnTo>
                  <a:cubicBezTo>
                    <a:pt x="1375" y="65941"/>
                    <a:pt x="0" y="65941"/>
                    <a:pt x="0" y="65941"/>
                  </a:cubicBezTo>
                  <a:lnTo>
                    <a:pt x="0" y="0"/>
                  </a:lnTo>
                  <a:cubicBezTo>
                    <a:pt x="0" y="0"/>
                    <a:pt x="1375" y="0"/>
                    <a:pt x="3070" y="0"/>
                  </a:cubicBezTo>
                  <a:close/>
                </a:path>
              </a:pathLst>
            </a:custGeom>
            <a:noFill/>
            <a:ln w="14598" cap="flat">
              <a:solidFill>
                <a:srgbClr val="0BA157"/>
              </a:solidFill>
              <a:prstDash val="solid"/>
              <a:miter/>
            </a:ln>
          </p:spPr>
          <p:txBody>
            <a:bodyPr rtlCol="0" anchor="ctr"/>
            <a:lstStyle/>
            <a:p>
              <a:endParaRPr lang="fr-FR" sz="1350"/>
            </a:p>
          </p:txBody>
        </p:sp>
        <p:sp>
          <p:nvSpPr>
            <p:cNvPr id="20" name="Forme libre : forme 19">
              <a:extLst>
                <a:ext uri="{FF2B5EF4-FFF2-40B4-BE49-F238E27FC236}">
                  <a16:creationId xmlns:a16="http://schemas.microsoft.com/office/drawing/2014/main" id="{9128C4EA-0F70-4083-86A5-E2C4A60810B4}"/>
                </a:ext>
              </a:extLst>
            </p:cNvPr>
            <p:cNvSpPr/>
            <p:nvPr/>
          </p:nvSpPr>
          <p:spPr>
            <a:xfrm>
              <a:off x="10133122" y="2936270"/>
              <a:ext cx="64625" cy="64625"/>
            </a:xfrm>
            <a:custGeom>
              <a:avLst/>
              <a:gdLst>
                <a:gd name="connsiteX0" fmla="*/ 64625 w 64625"/>
                <a:gd name="connsiteY0" fmla="*/ 32313 h 64625"/>
                <a:gd name="connsiteX1" fmla="*/ 32312 w 64625"/>
                <a:gd name="connsiteY1" fmla="*/ 64625 h 64625"/>
                <a:gd name="connsiteX2" fmla="*/ 0 w 64625"/>
                <a:gd name="connsiteY2" fmla="*/ 32313 h 64625"/>
                <a:gd name="connsiteX3" fmla="*/ 32312 w 64625"/>
                <a:gd name="connsiteY3" fmla="*/ 0 h 64625"/>
                <a:gd name="connsiteX4" fmla="*/ 32459 w 64625"/>
                <a:gd name="connsiteY4" fmla="*/ 0 h 64625"/>
                <a:gd name="connsiteX5" fmla="*/ 64625 w 64625"/>
                <a:gd name="connsiteY5" fmla="*/ 32166 h 64625"/>
                <a:gd name="connsiteX6" fmla="*/ 64625 w 64625"/>
                <a:gd name="connsiteY6" fmla="*/ 32313 h 6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625" h="64625">
                  <a:moveTo>
                    <a:pt x="64625" y="32313"/>
                  </a:moveTo>
                  <a:cubicBezTo>
                    <a:pt x="64625" y="50165"/>
                    <a:pt x="50165" y="64625"/>
                    <a:pt x="32312" y="64625"/>
                  </a:cubicBezTo>
                  <a:cubicBezTo>
                    <a:pt x="14460" y="64625"/>
                    <a:pt x="0" y="50165"/>
                    <a:pt x="0" y="32313"/>
                  </a:cubicBezTo>
                  <a:cubicBezTo>
                    <a:pt x="0" y="14460"/>
                    <a:pt x="14460" y="0"/>
                    <a:pt x="32312" y="0"/>
                  </a:cubicBezTo>
                  <a:cubicBezTo>
                    <a:pt x="32356" y="0"/>
                    <a:pt x="32415" y="0"/>
                    <a:pt x="32459" y="0"/>
                  </a:cubicBezTo>
                  <a:cubicBezTo>
                    <a:pt x="50223" y="0"/>
                    <a:pt x="64625" y="14402"/>
                    <a:pt x="64625" y="32166"/>
                  </a:cubicBezTo>
                  <a:cubicBezTo>
                    <a:pt x="64625" y="32210"/>
                    <a:pt x="64625" y="32269"/>
                    <a:pt x="64625" y="32313"/>
                  </a:cubicBezTo>
                  <a:close/>
                </a:path>
              </a:pathLst>
            </a:custGeom>
            <a:noFill/>
            <a:ln w="14598" cap="flat">
              <a:solidFill>
                <a:srgbClr val="0BA157"/>
              </a:solidFill>
              <a:prstDash val="solid"/>
              <a:miter/>
            </a:ln>
          </p:spPr>
          <p:txBody>
            <a:bodyPr rtlCol="0" anchor="ctr"/>
            <a:lstStyle/>
            <a:p>
              <a:endParaRPr lang="fr-FR" sz="1350"/>
            </a:p>
          </p:txBody>
        </p:sp>
        <p:sp>
          <p:nvSpPr>
            <p:cNvPr id="21" name="Forme libre : forme 20">
              <a:extLst>
                <a:ext uri="{FF2B5EF4-FFF2-40B4-BE49-F238E27FC236}">
                  <a16:creationId xmlns:a16="http://schemas.microsoft.com/office/drawing/2014/main" id="{3F6004FB-2948-464B-B862-2095AC3F4175}"/>
                </a:ext>
              </a:extLst>
            </p:cNvPr>
            <p:cNvSpPr/>
            <p:nvPr/>
          </p:nvSpPr>
          <p:spPr>
            <a:xfrm>
              <a:off x="8905245" y="1942329"/>
              <a:ext cx="178961" cy="1077280"/>
            </a:xfrm>
            <a:custGeom>
              <a:avLst/>
              <a:gdLst>
                <a:gd name="connsiteX0" fmla="*/ 0 w 178961"/>
                <a:gd name="connsiteY0" fmla="*/ 373422 h 1077280"/>
                <a:gd name="connsiteX1" fmla="*/ 0 w 178961"/>
                <a:gd name="connsiteY1" fmla="*/ 41378 h 1077280"/>
                <a:gd name="connsiteX2" fmla="*/ 41378 w 178961"/>
                <a:gd name="connsiteY2" fmla="*/ 0 h 1077280"/>
                <a:gd name="connsiteX3" fmla="*/ 137438 w 178961"/>
                <a:gd name="connsiteY3" fmla="*/ 0 h 1077280"/>
                <a:gd name="connsiteX4" fmla="*/ 178962 w 178961"/>
                <a:gd name="connsiteY4" fmla="*/ 41378 h 1077280"/>
                <a:gd name="connsiteX5" fmla="*/ 178962 w 178961"/>
                <a:gd name="connsiteY5" fmla="*/ 1077280 h 107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61" h="1077280">
                  <a:moveTo>
                    <a:pt x="0" y="373422"/>
                  </a:moveTo>
                  <a:lnTo>
                    <a:pt x="0" y="41378"/>
                  </a:lnTo>
                  <a:cubicBezTo>
                    <a:pt x="0" y="18525"/>
                    <a:pt x="18525" y="0"/>
                    <a:pt x="41378" y="0"/>
                  </a:cubicBezTo>
                  <a:lnTo>
                    <a:pt x="137438" y="0"/>
                  </a:lnTo>
                  <a:cubicBezTo>
                    <a:pt x="160320" y="0"/>
                    <a:pt x="178874" y="18501"/>
                    <a:pt x="178962" y="41378"/>
                  </a:cubicBezTo>
                  <a:lnTo>
                    <a:pt x="178962" y="1077280"/>
                  </a:lnTo>
                </a:path>
              </a:pathLst>
            </a:custGeom>
            <a:noFill/>
            <a:ln w="14598" cap="rnd">
              <a:solidFill>
                <a:srgbClr val="0BA157"/>
              </a:solidFill>
              <a:prstDash val="solid"/>
              <a:round/>
            </a:ln>
          </p:spPr>
          <p:txBody>
            <a:bodyPr rtlCol="0" anchor="ctr"/>
            <a:lstStyle/>
            <a:p>
              <a:endParaRPr lang="fr-FR" sz="1350"/>
            </a:p>
          </p:txBody>
        </p:sp>
        <p:sp>
          <p:nvSpPr>
            <p:cNvPr id="22" name="Forme libre : forme 21">
              <a:extLst>
                <a:ext uri="{FF2B5EF4-FFF2-40B4-BE49-F238E27FC236}">
                  <a16:creationId xmlns:a16="http://schemas.microsoft.com/office/drawing/2014/main" id="{1BE60CA2-93FE-41D4-AC08-D995A43018C1}"/>
                </a:ext>
              </a:extLst>
            </p:cNvPr>
            <p:cNvSpPr/>
            <p:nvPr/>
          </p:nvSpPr>
          <p:spPr>
            <a:xfrm>
              <a:off x="8957296"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 name="Forme libre : forme 22">
              <a:extLst>
                <a:ext uri="{FF2B5EF4-FFF2-40B4-BE49-F238E27FC236}">
                  <a16:creationId xmlns:a16="http://schemas.microsoft.com/office/drawing/2014/main" id="{E1A17B7A-A148-4780-A874-FEE8A2511F8B}"/>
                </a:ext>
              </a:extLst>
            </p:cNvPr>
            <p:cNvSpPr/>
            <p:nvPr/>
          </p:nvSpPr>
          <p:spPr>
            <a:xfrm>
              <a:off x="8984345"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5" name="Forme libre : forme 24">
              <a:extLst>
                <a:ext uri="{FF2B5EF4-FFF2-40B4-BE49-F238E27FC236}">
                  <a16:creationId xmlns:a16="http://schemas.microsoft.com/office/drawing/2014/main" id="{BA060451-87B7-416E-8F83-4BA07DC43EEC}"/>
                </a:ext>
              </a:extLst>
            </p:cNvPr>
            <p:cNvSpPr/>
            <p:nvPr/>
          </p:nvSpPr>
          <p:spPr>
            <a:xfrm>
              <a:off x="9011394"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7" name="Forme libre : forme 26">
              <a:extLst>
                <a:ext uri="{FF2B5EF4-FFF2-40B4-BE49-F238E27FC236}">
                  <a16:creationId xmlns:a16="http://schemas.microsoft.com/office/drawing/2014/main" id="{CACE8384-ABF3-40A1-97B5-71A443DF1072}"/>
                </a:ext>
              </a:extLst>
            </p:cNvPr>
            <p:cNvSpPr/>
            <p:nvPr/>
          </p:nvSpPr>
          <p:spPr>
            <a:xfrm>
              <a:off x="9038443" y="197113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8" name="Forme libre : forme 27">
              <a:extLst>
                <a:ext uri="{FF2B5EF4-FFF2-40B4-BE49-F238E27FC236}">
                  <a16:creationId xmlns:a16="http://schemas.microsoft.com/office/drawing/2014/main" id="{7AA93AA9-91CA-4410-B433-8CA7A89AC07F}"/>
                </a:ext>
              </a:extLst>
            </p:cNvPr>
            <p:cNvSpPr/>
            <p:nvPr/>
          </p:nvSpPr>
          <p:spPr>
            <a:xfrm>
              <a:off x="8957296"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9" name="Forme libre : forme 28">
              <a:extLst>
                <a:ext uri="{FF2B5EF4-FFF2-40B4-BE49-F238E27FC236}">
                  <a16:creationId xmlns:a16="http://schemas.microsoft.com/office/drawing/2014/main" id="{4CE69FEF-2424-473F-A9FF-EAB5D04B7F79}"/>
                </a:ext>
              </a:extLst>
            </p:cNvPr>
            <p:cNvSpPr/>
            <p:nvPr/>
          </p:nvSpPr>
          <p:spPr>
            <a:xfrm>
              <a:off x="8984345"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0" name="Forme libre : forme 29">
              <a:extLst>
                <a:ext uri="{FF2B5EF4-FFF2-40B4-BE49-F238E27FC236}">
                  <a16:creationId xmlns:a16="http://schemas.microsoft.com/office/drawing/2014/main" id="{81F8F051-F3C9-433D-B1C5-7561491295D4}"/>
                </a:ext>
              </a:extLst>
            </p:cNvPr>
            <p:cNvSpPr/>
            <p:nvPr/>
          </p:nvSpPr>
          <p:spPr>
            <a:xfrm>
              <a:off x="9011394"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1" name="Forme libre : forme 30">
              <a:extLst>
                <a:ext uri="{FF2B5EF4-FFF2-40B4-BE49-F238E27FC236}">
                  <a16:creationId xmlns:a16="http://schemas.microsoft.com/office/drawing/2014/main" id="{0275549E-70E0-4814-B481-11FC56545918}"/>
                </a:ext>
              </a:extLst>
            </p:cNvPr>
            <p:cNvSpPr/>
            <p:nvPr/>
          </p:nvSpPr>
          <p:spPr>
            <a:xfrm>
              <a:off x="9038443" y="2013680"/>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2" name="Forme libre : forme 31">
              <a:extLst>
                <a:ext uri="{FF2B5EF4-FFF2-40B4-BE49-F238E27FC236}">
                  <a16:creationId xmlns:a16="http://schemas.microsoft.com/office/drawing/2014/main" id="{D41ED097-97FD-4C6F-A76A-B2CBD25A92FE}"/>
                </a:ext>
              </a:extLst>
            </p:cNvPr>
            <p:cNvSpPr/>
            <p:nvPr/>
          </p:nvSpPr>
          <p:spPr>
            <a:xfrm>
              <a:off x="8932294" y="2059152"/>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3" name="Forme libre : forme 32">
              <a:extLst>
                <a:ext uri="{FF2B5EF4-FFF2-40B4-BE49-F238E27FC236}">
                  <a16:creationId xmlns:a16="http://schemas.microsoft.com/office/drawing/2014/main" id="{5BDE513A-D488-43C6-8C19-7A6A757D199F}"/>
                </a:ext>
              </a:extLst>
            </p:cNvPr>
            <p:cNvSpPr/>
            <p:nvPr/>
          </p:nvSpPr>
          <p:spPr>
            <a:xfrm>
              <a:off x="8959343" y="2059152"/>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4" name="Forme libre : forme 33">
              <a:extLst>
                <a:ext uri="{FF2B5EF4-FFF2-40B4-BE49-F238E27FC236}">
                  <a16:creationId xmlns:a16="http://schemas.microsoft.com/office/drawing/2014/main" id="{8473B277-A836-488B-91FD-AB4372BE5BE7}"/>
                </a:ext>
              </a:extLst>
            </p:cNvPr>
            <p:cNvSpPr/>
            <p:nvPr/>
          </p:nvSpPr>
          <p:spPr>
            <a:xfrm>
              <a:off x="8931270" y="2015581"/>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5" name="Forme libre : forme 34">
              <a:extLst>
                <a:ext uri="{FF2B5EF4-FFF2-40B4-BE49-F238E27FC236}">
                  <a16:creationId xmlns:a16="http://schemas.microsoft.com/office/drawing/2014/main" id="{E6B76FA4-8436-4E44-84CF-FBFA56AAD7E5}"/>
                </a:ext>
              </a:extLst>
            </p:cNvPr>
            <p:cNvSpPr/>
            <p:nvPr/>
          </p:nvSpPr>
          <p:spPr>
            <a:xfrm>
              <a:off x="8932294" y="2102576"/>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6" name="Forme libre : forme 35">
              <a:extLst>
                <a:ext uri="{FF2B5EF4-FFF2-40B4-BE49-F238E27FC236}">
                  <a16:creationId xmlns:a16="http://schemas.microsoft.com/office/drawing/2014/main" id="{3399064F-2447-42C7-AB20-2499BF2A0C24}"/>
                </a:ext>
              </a:extLst>
            </p:cNvPr>
            <p:cNvSpPr/>
            <p:nvPr/>
          </p:nvSpPr>
          <p:spPr>
            <a:xfrm>
              <a:off x="8959343" y="2102576"/>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37" name="Forme libre : forme 36">
              <a:extLst>
                <a:ext uri="{FF2B5EF4-FFF2-40B4-BE49-F238E27FC236}">
                  <a16:creationId xmlns:a16="http://schemas.microsoft.com/office/drawing/2014/main" id="{F99848FB-3B18-4483-A026-180CF4E35AD2}"/>
                </a:ext>
              </a:extLst>
            </p:cNvPr>
            <p:cNvSpPr/>
            <p:nvPr/>
          </p:nvSpPr>
          <p:spPr>
            <a:xfrm>
              <a:off x="8572323" y="2315751"/>
              <a:ext cx="416846" cy="712777"/>
            </a:xfrm>
            <a:custGeom>
              <a:avLst/>
              <a:gdLst>
                <a:gd name="connsiteX0" fmla="*/ 416847 w 416846"/>
                <a:gd name="connsiteY0" fmla="*/ 712777 h 712777"/>
                <a:gd name="connsiteX1" fmla="*/ 416847 w 416846"/>
                <a:gd name="connsiteY1" fmla="*/ 113313 h 712777"/>
                <a:gd name="connsiteX2" fmla="*/ 397254 w 416846"/>
                <a:gd name="connsiteY2" fmla="*/ 113313 h 712777"/>
                <a:gd name="connsiteX3" fmla="*/ 397254 w 416846"/>
                <a:gd name="connsiteY3" fmla="*/ 89773 h 712777"/>
                <a:gd name="connsiteX4" fmla="*/ 384534 w 416846"/>
                <a:gd name="connsiteY4" fmla="*/ 89773 h 712777"/>
                <a:gd name="connsiteX5" fmla="*/ 365673 w 416846"/>
                <a:gd name="connsiteY5" fmla="*/ 70912 h 712777"/>
                <a:gd name="connsiteX6" fmla="*/ 365673 w 416846"/>
                <a:gd name="connsiteY6" fmla="*/ 41670 h 712777"/>
                <a:gd name="connsiteX7" fmla="*/ 346812 w 416846"/>
                <a:gd name="connsiteY7" fmla="*/ 22809 h 712777"/>
                <a:gd name="connsiteX8" fmla="*/ 339062 w 416846"/>
                <a:gd name="connsiteY8" fmla="*/ 22809 h 712777"/>
                <a:gd name="connsiteX9" fmla="*/ 339062 w 416846"/>
                <a:gd name="connsiteY9" fmla="*/ 0 h 712777"/>
                <a:gd name="connsiteX10" fmla="*/ 75006 w 416846"/>
                <a:gd name="connsiteY10" fmla="*/ 0 h 712777"/>
                <a:gd name="connsiteX11" fmla="*/ 75006 w 416846"/>
                <a:gd name="connsiteY11" fmla="*/ 23101 h 712777"/>
                <a:gd name="connsiteX12" fmla="*/ 68134 w 416846"/>
                <a:gd name="connsiteY12" fmla="*/ 23101 h 712777"/>
                <a:gd name="connsiteX13" fmla="*/ 49273 w 416846"/>
                <a:gd name="connsiteY13" fmla="*/ 41963 h 712777"/>
                <a:gd name="connsiteX14" fmla="*/ 49273 w 416846"/>
                <a:gd name="connsiteY14" fmla="*/ 71205 h 712777"/>
                <a:gd name="connsiteX15" fmla="*/ 30412 w 416846"/>
                <a:gd name="connsiteY15" fmla="*/ 89773 h 712777"/>
                <a:gd name="connsiteX16" fmla="*/ 30412 w 416846"/>
                <a:gd name="connsiteY16" fmla="*/ 89773 h 712777"/>
                <a:gd name="connsiteX17" fmla="*/ 22662 w 416846"/>
                <a:gd name="connsiteY17" fmla="*/ 89773 h 712777"/>
                <a:gd name="connsiteX18" fmla="*/ 22662 w 416846"/>
                <a:gd name="connsiteY18" fmla="*/ 113021 h 712777"/>
                <a:gd name="connsiteX19" fmla="*/ 0 w 416846"/>
                <a:gd name="connsiteY19" fmla="*/ 113021 h 712777"/>
                <a:gd name="connsiteX20" fmla="*/ 0 w 416846"/>
                <a:gd name="connsiteY20" fmla="*/ 649614 h 71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6846" h="712777">
                  <a:moveTo>
                    <a:pt x="416847" y="712777"/>
                  </a:moveTo>
                  <a:lnTo>
                    <a:pt x="416847" y="113313"/>
                  </a:lnTo>
                  <a:lnTo>
                    <a:pt x="397254" y="113313"/>
                  </a:lnTo>
                  <a:lnTo>
                    <a:pt x="397254" y="89773"/>
                  </a:lnTo>
                  <a:lnTo>
                    <a:pt x="384534" y="89773"/>
                  </a:lnTo>
                  <a:cubicBezTo>
                    <a:pt x="374124" y="89773"/>
                    <a:pt x="365673" y="81328"/>
                    <a:pt x="365673" y="70912"/>
                  </a:cubicBezTo>
                  <a:lnTo>
                    <a:pt x="365673" y="41670"/>
                  </a:lnTo>
                  <a:cubicBezTo>
                    <a:pt x="365673" y="31254"/>
                    <a:pt x="357222" y="22809"/>
                    <a:pt x="346812" y="22809"/>
                  </a:cubicBezTo>
                  <a:lnTo>
                    <a:pt x="339062" y="22809"/>
                  </a:lnTo>
                  <a:lnTo>
                    <a:pt x="339062" y="0"/>
                  </a:lnTo>
                  <a:lnTo>
                    <a:pt x="75006" y="0"/>
                  </a:lnTo>
                  <a:lnTo>
                    <a:pt x="75006" y="23101"/>
                  </a:lnTo>
                  <a:lnTo>
                    <a:pt x="68134" y="23101"/>
                  </a:lnTo>
                  <a:cubicBezTo>
                    <a:pt x="57724" y="23101"/>
                    <a:pt x="49273" y="31546"/>
                    <a:pt x="49273" y="41963"/>
                  </a:cubicBezTo>
                  <a:lnTo>
                    <a:pt x="49273" y="71205"/>
                  </a:lnTo>
                  <a:cubicBezTo>
                    <a:pt x="49185" y="81540"/>
                    <a:pt x="40749" y="89854"/>
                    <a:pt x="30412" y="89773"/>
                  </a:cubicBezTo>
                  <a:cubicBezTo>
                    <a:pt x="30412" y="89773"/>
                    <a:pt x="30412" y="89773"/>
                    <a:pt x="30412" y="89773"/>
                  </a:cubicBezTo>
                  <a:lnTo>
                    <a:pt x="22662" y="89773"/>
                  </a:lnTo>
                  <a:lnTo>
                    <a:pt x="22662" y="113021"/>
                  </a:lnTo>
                  <a:lnTo>
                    <a:pt x="0" y="113021"/>
                  </a:lnTo>
                  <a:lnTo>
                    <a:pt x="0" y="649614"/>
                  </a:lnTo>
                </a:path>
              </a:pathLst>
            </a:custGeom>
            <a:noFill/>
            <a:ln w="14598" cap="rnd">
              <a:solidFill>
                <a:srgbClr val="0BA157"/>
              </a:solidFill>
              <a:prstDash val="solid"/>
              <a:round/>
            </a:ln>
          </p:spPr>
          <p:txBody>
            <a:bodyPr rtlCol="0" anchor="ctr"/>
            <a:lstStyle/>
            <a:p>
              <a:endParaRPr lang="fr-FR" sz="1350"/>
            </a:p>
          </p:txBody>
        </p:sp>
        <p:sp>
          <p:nvSpPr>
            <p:cNvPr id="38" name="Forme libre : forme 37">
              <a:extLst>
                <a:ext uri="{FF2B5EF4-FFF2-40B4-BE49-F238E27FC236}">
                  <a16:creationId xmlns:a16="http://schemas.microsoft.com/office/drawing/2014/main" id="{59CC0F76-0CAC-424C-9BCB-A1104167E98E}"/>
                </a:ext>
              </a:extLst>
            </p:cNvPr>
            <p:cNvSpPr/>
            <p:nvPr/>
          </p:nvSpPr>
          <p:spPr>
            <a:xfrm>
              <a:off x="8609315"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39" name="Forme libre : forme 38">
              <a:extLst>
                <a:ext uri="{FF2B5EF4-FFF2-40B4-BE49-F238E27FC236}">
                  <a16:creationId xmlns:a16="http://schemas.microsoft.com/office/drawing/2014/main" id="{5362D031-910D-4C9C-B290-9B38D071A159}"/>
                </a:ext>
              </a:extLst>
            </p:cNvPr>
            <p:cNvSpPr/>
            <p:nvPr/>
          </p:nvSpPr>
          <p:spPr>
            <a:xfrm>
              <a:off x="8643382"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0" name="Forme libre : forme 39">
              <a:extLst>
                <a:ext uri="{FF2B5EF4-FFF2-40B4-BE49-F238E27FC236}">
                  <a16:creationId xmlns:a16="http://schemas.microsoft.com/office/drawing/2014/main" id="{084DE28F-2DEC-4E61-B12A-5546D312F9C1}"/>
                </a:ext>
              </a:extLst>
            </p:cNvPr>
            <p:cNvSpPr/>
            <p:nvPr/>
          </p:nvSpPr>
          <p:spPr>
            <a:xfrm>
              <a:off x="8677595"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1" name="Forme libre : forme 40">
              <a:extLst>
                <a:ext uri="{FF2B5EF4-FFF2-40B4-BE49-F238E27FC236}">
                  <a16:creationId xmlns:a16="http://schemas.microsoft.com/office/drawing/2014/main" id="{7CF9753A-152B-418F-B09C-C7B99A70D628}"/>
                </a:ext>
              </a:extLst>
            </p:cNvPr>
            <p:cNvSpPr/>
            <p:nvPr/>
          </p:nvSpPr>
          <p:spPr>
            <a:xfrm>
              <a:off x="8711808"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2" name="Forme libre : forme 41">
              <a:extLst>
                <a:ext uri="{FF2B5EF4-FFF2-40B4-BE49-F238E27FC236}">
                  <a16:creationId xmlns:a16="http://schemas.microsoft.com/office/drawing/2014/main" id="{5562BA02-0407-44DC-92FB-EBC7A64BBFA6}"/>
                </a:ext>
              </a:extLst>
            </p:cNvPr>
            <p:cNvSpPr/>
            <p:nvPr/>
          </p:nvSpPr>
          <p:spPr>
            <a:xfrm>
              <a:off x="8746022" y="2456845"/>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3" name="Forme libre : forme 42">
              <a:extLst>
                <a:ext uri="{FF2B5EF4-FFF2-40B4-BE49-F238E27FC236}">
                  <a16:creationId xmlns:a16="http://schemas.microsoft.com/office/drawing/2014/main" id="{AA5F8903-EEAC-4886-AE8E-74DB72EFF9E1}"/>
                </a:ext>
              </a:extLst>
            </p:cNvPr>
            <p:cNvSpPr/>
            <p:nvPr/>
          </p:nvSpPr>
          <p:spPr>
            <a:xfrm>
              <a:off x="8643382"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4" name="Forme libre : forme 43">
              <a:extLst>
                <a:ext uri="{FF2B5EF4-FFF2-40B4-BE49-F238E27FC236}">
                  <a16:creationId xmlns:a16="http://schemas.microsoft.com/office/drawing/2014/main" id="{5BF13293-EFDF-4CD4-9065-04547AEA5A6C}"/>
                </a:ext>
              </a:extLst>
            </p:cNvPr>
            <p:cNvSpPr/>
            <p:nvPr/>
          </p:nvSpPr>
          <p:spPr>
            <a:xfrm>
              <a:off x="8677595"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5" name="Forme libre : forme 44">
              <a:extLst>
                <a:ext uri="{FF2B5EF4-FFF2-40B4-BE49-F238E27FC236}">
                  <a16:creationId xmlns:a16="http://schemas.microsoft.com/office/drawing/2014/main" id="{7810A31F-B16D-441B-88DC-3C9C4A08094E}"/>
                </a:ext>
              </a:extLst>
            </p:cNvPr>
            <p:cNvSpPr/>
            <p:nvPr/>
          </p:nvSpPr>
          <p:spPr>
            <a:xfrm>
              <a:off x="8711808"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6" name="Forme libre : forme 45">
              <a:extLst>
                <a:ext uri="{FF2B5EF4-FFF2-40B4-BE49-F238E27FC236}">
                  <a16:creationId xmlns:a16="http://schemas.microsoft.com/office/drawing/2014/main" id="{D311F8FE-6BD8-4B9F-A9ED-AEA1E852905D}"/>
                </a:ext>
              </a:extLst>
            </p:cNvPr>
            <p:cNvSpPr/>
            <p:nvPr/>
          </p:nvSpPr>
          <p:spPr>
            <a:xfrm>
              <a:off x="8746022" y="2385348"/>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7" name="Forme libre : forme 46">
              <a:extLst>
                <a:ext uri="{FF2B5EF4-FFF2-40B4-BE49-F238E27FC236}">
                  <a16:creationId xmlns:a16="http://schemas.microsoft.com/office/drawing/2014/main" id="{7EF8A2E9-95FD-4993-BEC4-AA2AC6219754}"/>
                </a:ext>
              </a:extLst>
            </p:cNvPr>
            <p:cNvSpPr/>
            <p:nvPr/>
          </p:nvSpPr>
          <p:spPr>
            <a:xfrm>
              <a:off x="8609315"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8" name="Forme libre : forme 47">
              <a:extLst>
                <a:ext uri="{FF2B5EF4-FFF2-40B4-BE49-F238E27FC236}">
                  <a16:creationId xmlns:a16="http://schemas.microsoft.com/office/drawing/2014/main" id="{50FC94D9-DC7A-403C-B649-2C0D48E20DFF}"/>
                </a:ext>
              </a:extLst>
            </p:cNvPr>
            <p:cNvSpPr/>
            <p:nvPr/>
          </p:nvSpPr>
          <p:spPr>
            <a:xfrm>
              <a:off x="8643382"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49" name="Forme libre : forme 48">
              <a:extLst>
                <a:ext uri="{FF2B5EF4-FFF2-40B4-BE49-F238E27FC236}">
                  <a16:creationId xmlns:a16="http://schemas.microsoft.com/office/drawing/2014/main" id="{3A9AC3C6-75CE-41E6-9318-11FE1E9555BD}"/>
                </a:ext>
              </a:extLst>
            </p:cNvPr>
            <p:cNvSpPr/>
            <p:nvPr/>
          </p:nvSpPr>
          <p:spPr>
            <a:xfrm>
              <a:off x="8677595" y="2530242"/>
              <a:ext cx="11112" cy="40500"/>
            </a:xfrm>
            <a:custGeom>
              <a:avLst/>
              <a:gdLst>
                <a:gd name="connsiteX0" fmla="*/ 0 w 11112"/>
                <a:gd name="connsiteY0" fmla="*/ 0 h 40500"/>
                <a:gd name="connsiteX1" fmla="*/ 11112 w 11112"/>
                <a:gd name="connsiteY1" fmla="*/ 0 h 40500"/>
                <a:gd name="connsiteX2" fmla="*/ 11112 w 11112"/>
                <a:gd name="connsiteY2" fmla="*/ 40500 h 40500"/>
                <a:gd name="connsiteX3" fmla="*/ 0 w 11112"/>
                <a:gd name="connsiteY3" fmla="*/ 40500 h 40500"/>
              </a:gdLst>
              <a:ahLst/>
              <a:cxnLst>
                <a:cxn ang="0">
                  <a:pos x="connsiteX0" y="connsiteY0"/>
                </a:cxn>
                <a:cxn ang="0">
                  <a:pos x="connsiteX1" y="connsiteY1"/>
                </a:cxn>
                <a:cxn ang="0">
                  <a:pos x="connsiteX2" y="connsiteY2"/>
                </a:cxn>
                <a:cxn ang="0">
                  <a:pos x="connsiteX3" y="connsiteY3"/>
                </a:cxn>
              </a:cxnLst>
              <a:rect l="l" t="t" r="r" b="b"/>
              <a:pathLst>
                <a:path w="11112" h="40500">
                  <a:moveTo>
                    <a:pt x="0" y="0"/>
                  </a:moveTo>
                  <a:lnTo>
                    <a:pt x="11112" y="0"/>
                  </a:lnTo>
                  <a:lnTo>
                    <a:pt x="11112" y="40500"/>
                  </a:lnTo>
                  <a:lnTo>
                    <a:pt x="0" y="40500"/>
                  </a:lnTo>
                  <a:close/>
                </a:path>
              </a:pathLst>
            </a:custGeom>
            <a:solidFill>
              <a:srgbClr val="0BA157"/>
            </a:solidFill>
            <a:ln w="14598" cap="flat">
              <a:noFill/>
              <a:prstDash val="solid"/>
              <a:miter/>
            </a:ln>
          </p:spPr>
          <p:txBody>
            <a:bodyPr rtlCol="0" anchor="ctr"/>
            <a:lstStyle/>
            <a:p>
              <a:endParaRPr lang="fr-FR" sz="1350"/>
            </a:p>
          </p:txBody>
        </p:sp>
        <p:sp>
          <p:nvSpPr>
            <p:cNvPr id="50" name="Forme libre : forme 49">
              <a:extLst>
                <a:ext uri="{FF2B5EF4-FFF2-40B4-BE49-F238E27FC236}">
                  <a16:creationId xmlns:a16="http://schemas.microsoft.com/office/drawing/2014/main" id="{58B26C7A-B8CD-42A7-82B0-48A4FA2AC881}"/>
                </a:ext>
              </a:extLst>
            </p:cNvPr>
            <p:cNvSpPr/>
            <p:nvPr/>
          </p:nvSpPr>
          <p:spPr>
            <a:xfrm>
              <a:off x="8912555" y="245874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1" name="Forme libre : forme 50">
              <a:extLst>
                <a:ext uri="{FF2B5EF4-FFF2-40B4-BE49-F238E27FC236}">
                  <a16:creationId xmlns:a16="http://schemas.microsoft.com/office/drawing/2014/main" id="{0E39B21E-D2DB-4C9E-9145-F588DF053897}"/>
                </a:ext>
              </a:extLst>
            </p:cNvPr>
            <p:cNvSpPr/>
            <p:nvPr/>
          </p:nvSpPr>
          <p:spPr>
            <a:xfrm>
              <a:off x="8843983" y="2535067"/>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2" name="Forme libre : forme 51">
              <a:extLst>
                <a:ext uri="{FF2B5EF4-FFF2-40B4-BE49-F238E27FC236}">
                  <a16:creationId xmlns:a16="http://schemas.microsoft.com/office/drawing/2014/main" id="{6203F64F-1567-4D22-B913-08FDA3C017EF}"/>
                </a:ext>
              </a:extLst>
            </p:cNvPr>
            <p:cNvSpPr/>
            <p:nvPr/>
          </p:nvSpPr>
          <p:spPr>
            <a:xfrm>
              <a:off x="8879804" y="2387248"/>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3" name="Forme libre : forme 52">
              <a:extLst>
                <a:ext uri="{FF2B5EF4-FFF2-40B4-BE49-F238E27FC236}">
                  <a16:creationId xmlns:a16="http://schemas.microsoft.com/office/drawing/2014/main" id="{AEBDCD26-9416-4FFD-9263-272B215E797B}"/>
                </a:ext>
              </a:extLst>
            </p:cNvPr>
            <p:cNvSpPr/>
            <p:nvPr/>
          </p:nvSpPr>
          <p:spPr>
            <a:xfrm>
              <a:off x="8879804" y="245991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4" name="Forme libre : forme 53">
              <a:extLst>
                <a:ext uri="{FF2B5EF4-FFF2-40B4-BE49-F238E27FC236}">
                  <a16:creationId xmlns:a16="http://schemas.microsoft.com/office/drawing/2014/main" id="{3B970AAA-99C6-4BD2-94DC-7FD53951CE82}"/>
                </a:ext>
              </a:extLst>
            </p:cNvPr>
            <p:cNvSpPr/>
            <p:nvPr/>
          </p:nvSpPr>
          <p:spPr>
            <a:xfrm>
              <a:off x="8879804" y="2532582"/>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5" name="Forme libre : forme 54">
              <a:extLst>
                <a:ext uri="{FF2B5EF4-FFF2-40B4-BE49-F238E27FC236}">
                  <a16:creationId xmlns:a16="http://schemas.microsoft.com/office/drawing/2014/main" id="{3E4FB2ED-2AB0-49DC-8032-E6FA991B664C}"/>
                </a:ext>
              </a:extLst>
            </p:cNvPr>
            <p:cNvSpPr/>
            <p:nvPr/>
          </p:nvSpPr>
          <p:spPr>
            <a:xfrm>
              <a:off x="8810500"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6" name="Forme libre : forme 55">
              <a:extLst>
                <a:ext uri="{FF2B5EF4-FFF2-40B4-BE49-F238E27FC236}">
                  <a16:creationId xmlns:a16="http://schemas.microsoft.com/office/drawing/2014/main" id="{88603077-ED27-4AFB-9BA0-22323C28890B}"/>
                </a:ext>
              </a:extLst>
            </p:cNvPr>
            <p:cNvSpPr/>
            <p:nvPr/>
          </p:nvSpPr>
          <p:spPr>
            <a:xfrm>
              <a:off x="8845152"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7" name="Forme libre : forme 56">
              <a:extLst>
                <a:ext uri="{FF2B5EF4-FFF2-40B4-BE49-F238E27FC236}">
                  <a16:creationId xmlns:a16="http://schemas.microsoft.com/office/drawing/2014/main" id="{58351A3D-4627-4F5C-91DD-ADE95070C8A5}"/>
                </a:ext>
              </a:extLst>
            </p:cNvPr>
            <p:cNvSpPr/>
            <p:nvPr/>
          </p:nvSpPr>
          <p:spPr>
            <a:xfrm>
              <a:off x="8879804" y="2605249"/>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8" name="Forme libre : forme 57">
              <a:extLst>
                <a:ext uri="{FF2B5EF4-FFF2-40B4-BE49-F238E27FC236}">
                  <a16:creationId xmlns:a16="http://schemas.microsoft.com/office/drawing/2014/main" id="{E97FDB4C-90E6-4CA6-B39F-660B5730A0DD}"/>
                </a:ext>
              </a:extLst>
            </p:cNvPr>
            <p:cNvSpPr/>
            <p:nvPr/>
          </p:nvSpPr>
          <p:spPr>
            <a:xfrm>
              <a:off x="8879804" y="2677915"/>
              <a:ext cx="12574" cy="36698"/>
            </a:xfrm>
            <a:custGeom>
              <a:avLst/>
              <a:gdLst>
                <a:gd name="connsiteX0" fmla="*/ 0 w 12574"/>
                <a:gd name="connsiteY0" fmla="*/ 0 h 36698"/>
                <a:gd name="connsiteX1" fmla="*/ 12574 w 12574"/>
                <a:gd name="connsiteY1" fmla="*/ 0 h 36698"/>
                <a:gd name="connsiteX2" fmla="*/ 12574 w 12574"/>
                <a:gd name="connsiteY2" fmla="*/ 36699 h 36698"/>
                <a:gd name="connsiteX3" fmla="*/ 0 w 12574"/>
                <a:gd name="connsiteY3" fmla="*/ 36699 h 36698"/>
              </a:gdLst>
              <a:ahLst/>
              <a:cxnLst>
                <a:cxn ang="0">
                  <a:pos x="connsiteX0" y="connsiteY0"/>
                </a:cxn>
                <a:cxn ang="0">
                  <a:pos x="connsiteX1" y="connsiteY1"/>
                </a:cxn>
                <a:cxn ang="0">
                  <a:pos x="connsiteX2" y="connsiteY2"/>
                </a:cxn>
                <a:cxn ang="0">
                  <a:pos x="connsiteX3" y="connsiteY3"/>
                </a:cxn>
              </a:cxnLst>
              <a:rect l="l" t="t" r="r" b="b"/>
              <a:pathLst>
                <a:path w="12574" h="36698">
                  <a:moveTo>
                    <a:pt x="0" y="0"/>
                  </a:moveTo>
                  <a:lnTo>
                    <a:pt x="12574" y="0"/>
                  </a:lnTo>
                  <a:lnTo>
                    <a:pt x="12574" y="36699"/>
                  </a:lnTo>
                  <a:lnTo>
                    <a:pt x="0" y="36699"/>
                  </a:lnTo>
                  <a:close/>
                </a:path>
              </a:pathLst>
            </a:custGeom>
            <a:solidFill>
              <a:srgbClr val="0BA157"/>
            </a:solidFill>
            <a:ln w="14598" cap="flat">
              <a:noFill/>
              <a:prstDash val="solid"/>
              <a:miter/>
            </a:ln>
          </p:spPr>
          <p:txBody>
            <a:bodyPr rtlCol="0" anchor="ctr"/>
            <a:lstStyle/>
            <a:p>
              <a:endParaRPr lang="fr-FR" sz="1350"/>
            </a:p>
          </p:txBody>
        </p:sp>
        <p:sp>
          <p:nvSpPr>
            <p:cNvPr id="59" name="Forme libre : forme 58">
              <a:extLst>
                <a:ext uri="{FF2B5EF4-FFF2-40B4-BE49-F238E27FC236}">
                  <a16:creationId xmlns:a16="http://schemas.microsoft.com/office/drawing/2014/main" id="{C684ACCB-8B38-4535-8AF4-6F9C16F161CA}"/>
                </a:ext>
              </a:extLst>
            </p:cNvPr>
            <p:cNvSpPr/>
            <p:nvPr/>
          </p:nvSpPr>
          <p:spPr>
            <a:xfrm>
              <a:off x="8474216" y="3382318"/>
              <a:ext cx="268442" cy="27860"/>
            </a:xfrm>
            <a:custGeom>
              <a:avLst/>
              <a:gdLst>
                <a:gd name="connsiteX0" fmla="*/ 0 w 268442"/>
                <a:gd name="connsiteY0" fmla="*/ 13930 h 27860"/>
                <a:gd name="connsiteX1" fmla="*/ 0 w 268442"/>
                <a:gd name="connsiteY1" fmla="*/ 13930 h 27860"/>
                <a:gd name="connsiteX2" fmla="*/ 66994 w 268442"/>
                <a:gd name="connsiteY2" fmla="*/ 14047 h 27860"/>
                <a:gd name="connsiteX3" fmla="*/ 67111 w 268442"/>
                <a:gd name="connsiteY3" fmla="*/ 13930 h 27860"/>
                <a:gd name="connsiteX4" fmla="*/ 67111 w 268442"/>
                <a:gd name="connsiteY4" fmla="*/ 13930 h 27860"/>
                <a:gd name="connsiteX5" fmla="*/ 134104 w 268442"/>
                <a:gd name="connsiteY5" fmla="*/ 13813 h 27860"/>
                <a:gd name="connsiteX6" fmla="*/ 134221 w 268442"/>
                <a:gd name="connsiteY6" fmla="*/ 13930 h 27860"/>
                <a:gd name="connsiteX7" fmla="*/ 134221 w 268442"/>
                <a:gd name="connsiteY7" fmla="*/ 13930 h 27860"/>
                <a:gd name="connsiteX8" fmla="*/ 201215 w 268442"/>
                <a:gd name="connsiteY8" fmla="*/ 14047 h 27860"/>
                <a:gd name="connsiteX9" fmla="*/ 201332 w 268442"/>
                <a:gd name="connsiteY9" fmla="*/ 13930 h 27860"/>
                <a:gd name="connsiteX10" fmla="*/ 201332 w 268442"/>
                <a:gd name="connsiteY10" fmla="*/ 13930 h 27860"/>
                <a:gd name="connsiteX11" fmla="*/ 268326 w 268442"/>
                <a:gd name="connsiteY11" fmla="*/ 13813 h 27860"/>
                <a:gd name="connsiteX12" fmla="*/ 268443 w 268442"/>
                <a:gd name="connsiteY12" fmla="*/ 13930 h 27860"/>
                <a:gd name="connsiteX13" fmla="*/ 268443 w 268442"/>
                <a:gd name="connsiteY13" fmla="*/ 13930 h 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8442" h="27860">
                  <a:moveTo>
                    <a:pt x="0" y="13930"/>
                  </a:moveTo>
                  <a:lnTo>
                    <a:pt x="0" y="13930"/>
                  </a:lnTo>
                  <a:cubicBezTo>
                    <a:pt x="18466" y="32455"/>
                    <a:pt x="48469" y="32514"/>
                    <a:pt x="66994" y="14047"/>
                  </a:cubicBezTo>
                  <a:cubicBezTo>
                    <a:pt x="67038" y="14003"/>
                    <a:pt x="67067" y="13974"/>
                    <a:pt x="67111" y="13930"/>
                  </a:cubicBezTo>
                  <a:lnTo>
                    <a:pt x="67111" y="13930"/>
                  </a:lnTo>
                  <a:cubicBezTo>
                    <a:pt x="85577" y="-4595"/>
                    <a:pt x="115580" y="-4653"/>
                    <a:pt x="134104" y="13813"/>
                  </a:cubicBezTo>
                  <a:cubicBezTo>
                    <a:pt x="134148" y="13857"/>
                    <a:pt x="134178" y="13887"/>
                    <a:pt x="134221" y="13930"/>
                  </a:cubicBezTo>
                  <a:lnTo>
                    <a:pt x="134221" y="13930"/>
                  </a:lnTo>
                  <a:cubicBezTo>
                    <a:pt x="152688" y="32455"/>
                    <a:pt x="182690" y="32514"/>
                    <a:pt x="201215" y="14047"/>
                  </a:cubicBezTo>
                  <a:cubicBezTo>
                    <a:pt x="201259" y="14003"/>
                    <a:pt x="201288" y="13974"/>
                    <a:pt x="201332" y="13930"/>
                  </a:cubicBezTo>
                  <a:lnTo>
                    <a:pt x="201332" y="13930"/>
                  </a:lnTo>
                  <a:cubicBezTo>
                    <a:pt x="219799" y="-4595"/>
                    <a:pt x="249801" y="-4653"/>
                    <a:pt x="268326" y="13813"/>
                  </a:cubicBezTo>
                  <a:cubicBezTo>
                    <a:pt x="268370" y="13857"/>
                    <a:pt x="268399" y="13887"/>
                    <a:pt x="268443" y="13930"/>
                  </a:cubicBezTo>
                  <a:lnTo>
                    <a:pt x="268443" y="13930"/>
                  </a:lnTo>
                </a:path>
              </a:pathLst>
            </a:custGeom>
            <a:noFill/>
            <a:ln w="14598" cap="rnd">
              <a:solidFill>
                <a:srgbClr val="0BA157"/>
              </a:solidFill>
              <a:prstDash val="solid"/>
              <a:miter/>
            </a:ln>
          </p:spPr>
          <p:txBody>
            <a:bodyPr rtlCol="0" anchor="ctr"/>
            <a:lstStyle/>
            <a:p>
              <a:endParaRPr lang="fr-FR" sz="1350"/>
            </a:p>
          </p:txBody>
        </p:sp>
        <p:sp>
          <p:nvSpPr>
            <p:cNvPr id="60" name="Forme libre : forme 59">
              <a:extLst>
                <a:ext uri="{FF2B5EF4-FFF2-40B4-BE49-F238E27FC236}">
                  <a16:creationId xmlns:a16="http://schemas.microsoft.com/office/drawing/2014/main" id="{4ED0F3CF-6C52-4BE4-9545-62411C01E746}"/>
                </a:ext>
              </a:extLst>
            </p:cNvPr>
            <p:cNvSpPr/>
            <p:nvPr/>
          </p:nvSpPr>
          <p:spPr>
            <a:xfrm>
              <a:off x="8809623" y="3284781"/>
              <a:ext cx="201624" cy="27889"/>
            </a:xfrm>
            <a:custGeom>
              <a:avLst/>
              <a:gdLst>
                <a:gd name="connsiteX0" fmla="*/ 0 w 201624"/>
                <a:gd name="connsiteY0" fmla="*/ 13945 h 27889"/>
                <a:gd name="connsiteX1" fmla="*/ 0 w 201624"/>
                <a:gd name="connsiteY1" fmla="*/ 13945 h 27889"/>
                <a:gd name="connsiteX2" fmla="*/ 66994 w 201624"/>
                <a:gd name="connsiteY2" fmla="*/ 13828 h 27889"/>
                <a:gd name="connsiteX3" fmla="*/ 67111 w 201624"/>
                <a:gd name="connsiteY3" fmla="*/ 13945 h 27889"/>
                <a:gd name="connsiteX4" fmla="*/ 67111 w 201624"/>
                <a:gd name="connsiteY4" fmla="*/ 13945 h 27889"/>
                <a:gd name="connsiteX5" fmla="*/ 134309 w 201624"/>
                <a:gd name="connsiteY5" fmla="*/ 14003 h 27889"/>
                <a:gd name="connsiteX6" fmla="*/ 134368 w 201624"/>
                <a:gd name="connsiteY6" fmla="*/ 13945 h 27889"/>
                <a:gd name="connsiteX7" fmla="*/ 134368 w 201624"/>
                <a:gd name="connsiteY7" fmla="*/ 13945 h 27889"/>
                <a:gd name="connsiteX8" fmla="*/ 201566 w 201624"/>
                <a:gd name="connsiteY8" fmla="*/ 13886 h 27889"/>
                <a:gd name="connsiteX9" fmla="*/ 201624 w 201624"/>
                <a:gd name="connsiteY9" fmla="*/ 13945 h 2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624" h="27889">
                  <a:moveTo>
                    <a:pt x="0" y="13945"/>
                  </a:moveTo>
                  <a:lnTo>
                    <a:pt x="0" y="13945"/>
                  </a:lnTo>
                  <a:cubicBezTo>
                    <a:pt x="18466" y="-4580"/>
                    <a:pt x="48469" y="-4639"/>
                    <a:pt x="66994" y="13828"/>
                  </a:cubicBezTo>
                  <a:cubicBezTo>
                    <a:pt x="67037" y="13872"/>
                    <a:pt x="67067" y="13901"/>
                    <a:pt x="67111" y="13945"/>
                  </a:cubicBezTo>
                  <a:lnTo>
                    <a:pt x="67111" y="13945"/>
                  </a:lnTo>
                  <a:cubicBezTo>
                    <a:pt x="85650" y="32514"/>
                    <a:pt x="115740" y="32543"/>
                    <a:pt x="134309" y="14003"/>
                  </a:cubicBezTo>
                  <a:cubicBezTo>
                    <a:pt x="134324" y="13989"/>
                    <a:pt x="134353" y="13960"/>
                    <a:pt x="134368" y="13945"/>
                  </a:cubicBezTo>
                  <a:lnTo>
                    <a:pt x="134368" y="13945"/>
                  </a:lnTo>
                  <a:cubicBezTo>
                    <a:pt x="152907" y="-4624"/>
                    <a:pt x="182997" y="-4653"/>
                    <a:pt x="201566" y="13886"/>
                  </a:cubicBezTo>
                  <a:cubicBezTo>
                    <a:pt x="201581" y="13901"/>
                    <a:pt x="201610" y="13930"/>
                    <a:pt x="201624" y="13945"/>
                  </a:cubicBezTo>
                </a:path>
              </a:pathLst>
            </a:custGeom>
            <a:noFill/>
            <a:ln w="14598" cap="rnd">
              <a:solidFill>
                <a:srgbClr val="0BA157"/>
              </a:solidFill>
              <a:prstDash val="solid"/>
              <a:miter/>
            </a:ln>
          </p:spPr>
          <p:txBody>
            <a:bodyPr rtlCol="0" anchor="ctr"/>
            <a:lstStyle/>
            <a:p>
              <a:endParaRPr lang="fr-FR" sz="1350"/>
            </a:p>
          </p:txBody>
        </p:sp>
        <p:sp>
          <p:nvSpPr>
            <p:cNvPr id="61" name="Forme libre : forme 60">
              <a:extLst>
                <a:ext uri="{FF2B5EF4-FFF2-40B4-BE49-F238E27FC236}">
                  <a16:creationId xmlns:a16="http://schemas.microsoft.com/office/drawing/2014/main" id="{2D165DEB-3EF9-4547-996E-66A0D30255AC}"/>
                </a:ext>
              </a:extLst>
            </p:cNvPr>
            <p:cNvSpPr/>
            <p:nvPr/>
          </p:nvSpPr>
          <p:spPr>
            <a:xfrm>
              <a:off x="9390957" y="3280263"/>
              <a:ext cx="189050" cy="27875"/>
            </a:xfrm>
            <a:custGeom>
              <a:avLst/>
              <a:gdLst>
                <a:gd name="connsiteX0" fmla="*/ 0 w 189050"/>
                <a:gd name="connsiteY0" fmla="*/ 5011 h 27875"/>
                <a:gd name="connsiteX1" fmla="*/ 54683 w 189050"/>
                <a:gd name="connsiteY1" fmla="*/ 13930 h 27875"/>
                <a:gd name="connsiteX2" fmla="*/ 54683 w 189050"/>
                <a:gd name="connsiteY2" fmla="*/ 13930 h 27875"/>
                <a:gd name="connsiteX3" fmla="*/ 121881 w 189050"/>
                <a:gd name="connsiteY3" fmla="*/ 13989 h 27875"/>
                <a:gd name="connsiteX4" fmla="*/ 121940 w 189050"/>
                <a:gd name="connsiteY4" fmla="*/ 13930 h 27875"/>
                <a:gd name="connsiteX5" fmla="*/ 121940 w 189050"/>
                <a:gd name="connsiteY5" fmla="*/ 13930 h 27875"/>
                <a:gd name="connsiteX6" fmla="*/ 188933 w 189050"/>
                <a:gd name="connsiteY6" fmla="*/ 13813 h 27875"/>
                <a:gd name="connsiteX7" fmla="*/ 189051 w 189050"/>
                <a:gd name="connsiteY7" fmla="*/ 13930 h 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50" h="27875">
                  <a:moveTo>
                    <a:pt x="0" y="5011"/>
                  </a:moveTo>
                  <a:cubicBezTo>
                    <a:pt x="18247" y="-4098"/>
                    <a:pt x="40281" y="-501"/>
                    <a:pt x="54683" y="13930"/>
                  </a:cubicBezTo>
                  <a:lnTo>
                    <a:pt x="54683" y="13930"/>
                  </a:lnTo>
                  <a:cubicBezTo>
                    <a:pt x="73222" y="32499"/>
                    <a:pt x="103313" y="32528"/>
                    <a:pt x="121881" y="13989"/>
                  </a:cubicBezTo>
                  <a:cubicBezTo>
                    <a:pt x="121896" y="13974"/>
                    <a:pt x="121925" y="13945"/>
                    <a:pt x="121940" y="13930"/>
                  </a:cubicBezTo>
                  <a:lnTo>
                    <a:pt x="121940" y="13930"/>
                  </a:lnTo>
                  <a:cubicBezTo>
                    <a:pt x="140406" y="-4595"/>
                    <a:pt x="170409" y="-4653"/>
                    <a:pt x="188933" y="13813"/>
                  </a:cubicBezTo>
                  <a:cubicBezTo>
                    <a:pt x="188977" y="13857"/>
                    <a:pt x="189007" y="13886"/>
                    <a:pt x="189051" y="13930"/>
                  </a:cubicBezTo>
                </a:path>
              </a:pathLst>
            </a:custGeom>
            <a:noFill/>
            <a:ln w="14598" cap="rnd">
              <a:solidFill>
                <a:srgbClr val="0BA157"/>
              </a:solidFill>
              <a:prstDash val="solid"/>
              <a:miter/>
            </a:ln>
          </p:spPr>
          <p:txBody>
            <a:bodyPr rtlCol="0" anchor="ctr"/>
            <a:lstStyle/>
            <a:p>
              <a:endParaRPr lang="fr-FR" sz="1350"/>
            </a:p>
          </p:txBody>
        </p:sp>
        <p:sp>
          <p:nvSpPr>
            <p:cNvPr id="62" name="Forme libre : forme 61">
              <a:extLst>
                <a:ext uri="{FF2B5EF4-FFF2-40B4-BE49-F238E27FC236}">
                  <a16:creationId xmlns:a16="http://schemas.microsoft.com/office/drawing/2014/main" id="{A4A37E67-C685-4D78-80D6-A2C4C64A3973}"/>
                </a:ext>
              </a:extLst>
            </p:cNvPr>
            <p:cNvSpPr/>
            <p:nvPr/>
          </p:nvSpPr>
          <p:spPr>
            <a:xfrm>
              <a:off x="9070609" y="3354392"/>
              <a:ext cx="201332" cy="27860"/>
            </a:xfrm>
            <a:custGeom>
              <a:avLst/>
              <a:gdLst>
                <a:gd name="connsiteX0" fmla="*/ 0 w 201332"/>
                <a:gd name="connsiteY0" fmla="*/ 13930 h 27860"/>
                <a:gd name="connsiteX1" fmla="*/ 0 w 201332"/>
                <a:gd name="connsiteY1" fmla="*/ 13930 h 27860"/>
                <a:gd name="connsiteX2" fmla="*/ 66994 w 201332"/>
                <a:gd name="connsiteY2" fmla="*/ 13813 h 27860"/>
                <a:gd name="connsiteX3" fmla="*/ 67111 w 201332"/>
                <a:gd name="connsiteY3" fmla="*/ 13930 h 27860"/>
                <a:gd name="connsiteX4" fmla="*/ 67111 w 201332"/>
                <a:gd name="connsiteY4" fmla="*/ 13930 h 27860"/>
                <a:gd name="connsiteX5" fmla="*/ 134105 w 201332"/>
                <a:gd name="connsiteY5" fmla="*/ 14047 h 27860"/>
                <a:gd name="connsiteX6" fmla="*/ 134222 w 201332"/>
                <a:gd name="connsiteY6" fmla="*/ 13930 h 27860"/>
                <a:gd name="connsiteX7" fmla="*/ 134222 w 201332"/>
                <a:gd name="connsiteY7" fmla="*/ 13930 h 27860"/>
                <a:gd name="connsiteX8" fmla="*/ 201215 w 201332"/>
                <a:gd name="connsiteY8" fmla="*/ 13813 h 27860"/>
                <a:gd name="connsiteX9" fmla="*/ 201332 w 201332"/>
                <a:gd name="connsiteY9" fmla="*/ 13930 h 2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332" h="27860">
                  <a:moveTo>
                    <a:pt x="0" y="13930"/>
                  </a:moveTo>
                  <a:lnTo>
                    <a:pt x="0" y="13930"/>
                  </a:lnTo>
                  <a:cubicBezTo>
                    <a:pt x="18466" y="-4595"/>
                    <a:pt x="48469" y="-4653"/>
                    <a:pt x="66994" y="13813"/>
                  </a:cubicBezTo>
                  <a:cubicBezTo>
                    <a:pt x="67038" y="13857"/>
                    <a:pt x="67067" y="13887"/>
                    <a:pt x="67111" y="13930"/>
                  </a:cubicBezTo>
                  <a:lnTo>
                    <a:pt x="67111" y="13930"/>
                  </a:lnTo>
                  <a:cubicBezTo>
                    <a:pt x="85577" y="32455"/>
                    <a:pt x="115580" y="32514"/>
                    <a:pt x="134105" y="14047"/>
                  </a:cubicBezTo>
                  <a:cubicBezTo>
                    <a:pt x="134148" y="14003"/>
                    <a:pt x="134178" y="13974"/>
                    <a:pt x="134222" y="13930"/>
                  </a:cubicBezTo>
                  <a:lnTo>
                    <a:pt x="134222" y="13930"/>
                  </a:lnTo>
                  <a:cubicBezTo>
                    <a:pt x="152688" y="-4595"/>
                    <a:pt x="182690" y="-4653"/>
                    <a:pt x="201215" y="13813"/>
                  </a:cubicBezTo>
                  <a:cubicBezTo>
                    <a:pt x="201259" y="13857"/>
                    <a:pt x="201288" y="13887"/>
                    <a:pt x="201332" y="13930"/>
                  </a:cubicBezTo>
                </a:path>
              </a:pathLst>
            </a:custGeom>
            <a:noFill/>
            <a:ln w="14598" cap="rnd">
              <a:solidFill>
                <a:srgbClr val="0BA157"/>
              </a:solidFill>
              <a:prstDash val="solid"/>
              <a:miter/>
            </a:ln>
          </p:spPr>
          <p:txBody>
            <a:bodyPr rtlCol="0" anchor="ctr"/>
            <a:lstStyle/>
            <a:p>
              <a:endParaRPr lang="fr-FR" sz="1350"/>
            </a:p>
          </p:txBody>
        </p:sp>
        <p:sp>
          <p:nvSpPr>
            <p:cNvPr id="63" name="Forme libre : forme 62">
              <a:extLst>
                <a:ext uri="{FF2B5EF4-FFF2-40B4-BE49-F238E27FC236}">
                  <a16:creationId xmlns:a16="http://schemas.microsoft.com/office/drawing/2014/main" id="{EB63B15B-2D36-4288-B38F-2B2C1A859831}"/>
                </a:ext>
              </a:extLst>
            </p:cNvPr>
            <p:cNvSpPr/>
            <p:nvPr/>
          </p:nvSpPr>
          <p:spPr>
            <a:xfrm>
              <a:off x="8811670" y="3020194"/>
              <a:ext cx="511883" cy="210543"/>
            </a:xfrm>
            <a:custGeom>
              <a:avLst/>
              <a:gdLst>
                <a:gd name="connsiteX0" fmla="*/ 132467 w 511883"/>
                <a:gd name="connsiteY0" fmla="*/ 54975 h 210543"/>
                <a:gd name="connsiteX1" fmla="*/ 187003 w 511883"/>
                <a:gd name="connsiteY1" fmla="*/ 0 h 210543"/>
                <a:gd name="connsiteX2" fmla="*/ 364065 w 511883"/>
                <a:gd name="connsiteY2" fmla="*/ 0 h 210543"/>
                <a:gd name="connsiteX3" fmla="*/ 364065 w 511883"/>
                <a:gd name="connsiteY3" fmla="*/ 29242 h 210543"/>
                <a:gd name="connsiteX4" fmla="*/ 337162 w 511883"/>
                <a:gd name="connsiteY4" fmla="*/ 29242 h 210543"/>
                <a:gd name="connsiteX5" fmla="*/ 330582 w 511883"/>
                <a:gd name="connsiteY5" fmla="*/ 90066 h 210543"/>
                <a:gd name="connsiteX6" fmla="*/ 341694 w 511883"/>
                <a:gd name="connsiteY6" fmla="*/ 92405 h 210543"/>
                <a:gd name="connsiteX7" fmla="*/ 444042 w 511883"/>
                <a:gd name="connsiteY7" fmla="*/ 121647 h 210543"/>
                <a:gd name="connsiteX8" fmla="*/ 476501 w 511883"/>
                <a:gd name="connsiteY8" fmla="*/ 178085 h 210543"/>
                <a:gd name="connsiteX9" fmla="*/ 511884 w 511883"/>
                <a:gd name="connsiteY9" fmla="*/ 177207 h 210543"/>
                <a:gd name="connsiteX10" fmla="*/ 498725 w 511883"/>
                <a:gd name="connsiteY10" fmla="*/ 210543 h 210543"/>
                <a:gd name="connsiteX11" fmla="*/ 87726 w 511883"/>
                <a:gd name="connsiteY11" fmla="*/ 210543 h 210543"/>
                <a:gd name="connsiteX12" fmla="*/ 0 w 511883"/>
                <a:gd name="connsiteY12" fmla="*/ 59946 h 210543"/>
                <a:gd name="connsiteX13" fmla="*/ 132467 w 511883"/>
                <a:gd name="connsiteY13" fmla="*/ 54975 h 210543"/>
                <a:gd name="connsiteX14" fmla="*/ 307920 w 511883"/>
                <a:gd name="connsiteY14" fmla="*/ 87873 h 210543"/>
                <a:gd name="connsiteX15" fmla="*/ 313037 w 511883"/>
                <a:gd name="connsiteY15" fmla="*/ 29388 h 210543"/>
                <a:gd name="connsiteX16" fmla="*/ 282187 w 511883"/>
                <a:gd name="connsiteY16" fmla="*/ 29388 h 210543"/>
                <a:gd name="connsiteX17" fmla="*/ 277069 w 511883"/>
                <a:gd name="connsiteY17" fmla="*/ 79246 h 210543"/>
                <a:gd name="connsiteX18" fmla="*/ 307920 w 511883"/>
                <a:gd name="connsiteY18" fmla="*/ 87873 h 210543"/>
                <a:gd name="connsiteX19" fmla="*/ 258647 w 511883"/>
                <a:gd name="connsiteY19" fmla="*/ 74860 h 210543"/>
                <a:gd name="connsiteX20" fmla="*/ 263179 w 511883"/>
                <a:gd name="connsiteY20" fmla="*/ 32166 h 210543"/>
                <a:gd name="connsiteX21" fmla="*/ 230135 w 511883"/>
                <a:gd name="connsiteY21" fmla="*/ 32166 h 210543"/>
                <a:gd name="connsiteX22" fmla="*/ 224726 w 511883"/>
                <a:gd name="connsiteY22" fmla="*/ 66526 h 210543"/>
                <a:gd name="connsiteX23" fmla="*/ 259231 w 511883"/>
                <a:gd name="connsiteY23" fmla="*/ 74860 h 210543"/>
                <a:gd name="connsiteX24" fmla="*/ 203379 w 511883"/>
                <a:gd name="connsiteY24" fmla="*/ 63017 h 210543"/>
                <a:gd name="connsiteX25" fmla="*/ 211274 w 511883"/>
                <a:gd name="connsiteY25" fmla="*/ 32313 h 210543"/>
                <a:gd name="connsiteX26" fmla="*/ 194899 w 511883"/>
                <a:gd name="connsiteY26" fmla="*/ 32313 h 210543"/>
                <a:gd name="connsiteX27" fmla="*/ 159955 w 511883"/>
                <a:gd name="connsiteY27" fmla="*/ 56876 h 210543"/>
                <a:gd name="connsiteX28" fmla="*/ 203964 w 511883"/>
                <a:gd name="connsiteY28" fmla="*/ 63017 h 21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11883" h="210543">
                  <a:moveTo>
                    <a:pt x="132467" y="54975"/>
                  </a:moveTo>
                  <a:lnTo>
                    <a:pt x="187003" y="0"/>
                  </a:lnTo>
                  <a:lnTo>
                    <a:pt x="364065" y="0"/>
                  </a:lnTo>
                  <a:lnTo>
                    <a:pt x="364065" y="29242"/>
                  </a:lnTo>
                  <a:lnTo>
                    <a:pt x="337162" y="29242"/>
                  </a:lnTo>
                  <a:lnTo>
                    <a:pt x="330582" y="90066"/>
                  </a:lnTo>
                  <a:lnTo>
                    <a:pt x="341694" y="92405"/>
                  </a:lnTo>
                  <a:lnTo>
                    <a:pt x="444042" y="121647"/>
                  </a:lnTo>
                  <a:lnTo>
                    <a:pt x="476501" y="178085"/>
                  </a:lnTo>
                  <a:lnTo>
                    <a:pt x="511884" y="177207"/>
                  </a:lnTo>
                  <a:lnTo>
                    <a:pt x="498725" y="210543"/>
                  </a:lnTo>
                  <a:lnTo>
                    <a:pt x="87726" y="210543"/>
                  </a:lnTo>
                  <a:cubicBezTo>
                    <a:pt x="87726" y="210543"/>
                    <a:pt x="0" y="104102"/>
                    <a:pt x="0" y="59946"/>
                  </a:cubicBezTo>
                  <a:cubicBezTo>
                    <a:pt x="0" y="41816"/>
                    <a:pt x="58046" y="44594"/>
                    <a:pt x="132467" y="54975"/>
                  </a:cubicBezTo>
                  <a:close/>
                  <a:moveTo>
                    <a:pt x="307920" y="87873"/>
                  </a:moveTo>
                  <a:lnTo>
                    <a:pt x="313037" y="29388"/>
                  </a:lnTo>
                  <a:lnTo>
                    <a:pt x="282187" y="29388"/>
                  </a:lnTo>
                  <a:lnTo>
                    <a:pt x="277069" y="79246"/>
                  </a:lnTo>
                  <a:cubicBezTo>
                    <a:pt x="289789" y="82755"/>
                    <a:pt x="300317" y="85533"/>
                    <a:pt x="307920" y="87873"/>
                  </a:cubicBezTo>
                  <a:close/>
                  <a:moveTo>
                    <a:pt x="258647" y="74860"/>
                  </a:moveTo>
                  <a:lnTo>
                    <a:pt x="263179" y="32166"/>
                  </a:lnTo>
                  <a:lnTo>
                    <a:pt x="230135" y="32166"/>
                  </a:lnTo>
                  <a:lnTo>
                    <a:pt x="224726" y="66526"/>
                  </a:lnTo>
                  <a:cubicBezTo>
                    <a:pt x="237300" y="69304"/>
                    <a:pt x="249435" y="72520"/>
                    <a:pt x="259231" y="74860"/>
                  </a:cubicBezTo>
                  <a:close/>
                  <a:moveTo>
                    <a:pt x="203379" y="63017"/>
                  </a:moveTo>
                  <a:lnTo>
                    <a:pt x="211274" y="32313"/>
                  </a:lnTo>
                  <a:lnTo>
                    <a:pt x="194899" y="32313"/>
                  </a:lnTo>
                  <a:lnTo>
                    <a:pt x="159955" y="56876"/>
                  </a:lnTo>
                  <a:cubicBezTo>
                    <a:pt x="175014" y="58777"/>
                    <a:pt x="189635" y="60970"/>
                    <a:pt x="203964" y="63017"/>
                  </a:cubicBezTo>
                  <a:close/>
                </a:path>
              </a:pathLst>
            </a:custGeom>
            <a:noFill/>
            <a:ln w="14598" cap="rnd">
              <a:solidFill>
                <a:srgbClr val="0BA157"/>
              </a:solidFill>
              <a:prstDash val="solid"/>
              <a:round/>
            </a:ln>
          </p:spPr>
          <p:txBody>
            <a:bodyPr rtlCol="0" anchor="ctr"/>
            <a:lstStyle/>
            <a:p>
              <a:endParaRPr lang="fr-FR" sz="1350"/>
            </a:p>
          </p:txBody>
        </p:sp>
        <p:sp>
          <p:nvSpPr>
            <p:cNvPr id="64" name="Forme libre : forme 63">
              <a:extLst>
                <a:ext uri="{FF2B5EF4-FFF2-40B4-BE49-F238E27FC236}">
                  <a16:creationId xmlns:a16="http://schemas.microsoft.com/office/drawing/2014/main" id="{4779B67A-D81C-49C9-8D57-B7AFE5182C87}"/>
                </a:ext>
              </a:extLst>
            </p:cNvPr>
            <p:cNvSpPr/>
            <p:nvPr/>
          </p:nvSpPr>
          <p:spPr>
            <a:xfrm>
              <a:off x="6611621" y="2202438"/>
              <a:ext cx="462042" cy="1457574"/>
            </a:xfrm>
            <a:custGeom>
              <a:avLst/>
              <a:gdLst>
                <a:gd name="connsiteX0" fmla="*/ 462043 w 462042"/>
                <a:gd name="connsiteY0" fmla="*/ 694208 h 1457574"/>
                <a:gd name="connsiteX1" fmla="*/ 438064 w 462042"/>
                <a:gd name="connsiteY1" fmla="*/ 694208 h 1457574"/>
                <a:gd name="connsiteX2" fmla="*/ 419203 w 462042"/>
                <a:gd name="connsiteY2" fmla="*/ 675347 h 1457574"/>
                <a:gd name="connsiteX3" fmla="*/ 419203 w 462042"/>
                <a:gd name="connsiteY3" fmla="*/ 305434 h 1457574"/>
                <a:gd name="connsiteX4" fmla="*/ 400342 w 462042"/>
                <a:gd name="connsiteY4" fmla="*/ 286573 h 1457574"/>
                <a:gd name="connsiteX5" fmla="*/ 396687 w 462042"/>
                <a:gd name="connsiteY5" fmla="*/ 286573 h 1457574"/>
                <a:gd name="connsiteX6" fmla="*/ 377825 w 462042"/>
                <a:gd name="connsiteY6" fmla="*/ 267712 h 1457574"/>
                <a:gd name="connsiteX7" fmla="*/ 377825 w 462042"/>
                <a:gd name="connsiteY7" fmla="*/ 267712 h 1457574"/>
                <a:gd name="connsiteX8" fmla="*/ 364228 w 462042"/>
                <a:gd name="connsiteY8" fmla="*/ 254114 h 1457574"/>
                <a:gd name="connsiteX9" fmla="*/ 338933 w 462042"/>
                <a:gd name="connsiteY9" fmla="*/ 254114 h 1457574"/>
                <a:gd name="connsiteX10" fmla="*/ 338933 w 462042"/>
                <a:gd name="connsiteY10" fmla="*/ 0 h 1457574"/>
                <a:gd name="connsiteX11" fmla="*/ 330892 w 462042"/>
                <a:gd name="connsiteY11" fmla="*/ 0 h 1457574"/>
                <a:gd name="connsiteX12" fmla="*/ 330892 w 462042"/>
                <a:gd name="connsiteY12" fmla="*/ 254699 h 1457574"/>
                <a:gd name="connsiteX13" fmla="*/ 305451 w 462042"/>
                <a:gd name="connsiteY13" fmla="*/ 254699 h 1457574"/>
                <a:gd name="connsiteX14" fmla="*/ 291854 w 462042"/>
                <a:gd name="connsiteY14" fmla="*/ 268297 h 1457574"/>
                <a:gd name="connsiteX15" fmla="*/ 291854 w 462042"/>
                <a:gd name="connsiteY15" fmla="*/ 268297 h 1457574"/>
                <a:gd name="connsiteX16" fmla="*/ 272992 w 462042"/>
                <a:gd name="connsiteY16" fmla="*/ 287158 h 1457574"/>
                <a:gd name="connsiteX17" fmla="*/ 269483 w 462042"/>
                <a:gd name="connsiteY17" fmla="*/ 287158 h 1457574"/>
                <a:gd name="connsiteX18" fmla="*/ 250476 w 462042"/>
                <a:gd name="connsiteY18" fmla="*/ 305434 h 1457574"/>
                <a:gd name="connsiteX19" fmla="*/ 250476 w 462042"/>
                <a:gd name="connsiteY19" fmla="*/ 653269 h 1457574"/>
                <a:gd name="connsiteX20" fmla="*/ 210414 w 462042"/>
                <a:gd name="connsiteY20" fmla="*/ 693624 h 1457574"/>
                <a:gd name="connsiteX21" fmla="*/ 210268 w 462042"/>
                <a:gd name="connsiteY21" fmla="*/ 693624 h 1457574"/>
                <a:gd name="connsiteX22" fmla="*/ 210268 w 462042"/>
                <a:gd name="connsiteY22" fmla="*/ 693624 h 1457574"/>
                <a:gd name="connsiteX23" fmla="*/ 191407 w 462042"/>
                <a:gd name="connsiteY23" fmla="*/ 712485 h 1457574"/>
                <a:gd name="connsiteX24" fmla="*/ 191407 w 462042"/>
                <a:gd name="connsiteY24" fmla="*/ 712485 h 1457574"/>
                <a:gd name="connsiteX25" fmla="*/ 181026 w 462042"/>
                <a:gd name="connsiteY25" fmla="*/ 722866 h 1457574"/>
                <a:gd name="connsiteX26" fmla="*/ 166405 w 462042"/>
                <a:gd name="connsiteY26" fmla="*/ 722866 h 1457574"/>
                <a:gd name="connsiteX27" fmla="*/ 126051 w 462042"/>
                <a:gd name="connsiteY27" fmla="*/ 763220 h 1457574"/>
                <a:gd name="connsiteX28" fmla="*/ 126051 w 462042"/>
                <a:gd name="connsiteY28" fmla="*/ 1115588 h 1457574"/>
                <a:gd name="connsiteX29" fmla="*/ 85696 w 462042"/>
                <a:gd name="connsiteY29" fmla="*/ 1155942 h 1457574"/>
                <a:gd name="connsiteX30" fmla="*/ 40225 w 462042"/>
                <a:gd name="connsiteY30" fmla="*/ 1155942 h 1457574"/>
                <a:gd name="connsiteX31" fmla="*/ 0 w 462042"/>
                <a:gd name="connsiteY31" fmla="*/ 1196135 h 1457574"/>
                <a:gd name="connsiteX32" fmla="*/ 17 w 462042"/>
                <a:gd name="connsiteY32" fmla="*/ 1197319 h 1457574"/>
                <a:gd name="connsiteX33" fmla="*/ 17 w 462042"/>
                <a:gd name="connsiteY33" fmla="*/ 1457574 h 1457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62042" h="1457574">
                  <a:moveTo>
                    <a:pt x="462043" y="694208"/>
                  </a:moveTo>
                  <a:lnTo>
                    <a:pt x="438064" y="694208"/>
                  </a:lnTo>
                  <a:cubicBezTo>
                    <a:pt x="427648" y="694208"/>
                    <a:pt x="419203" y="685757"/>
                    <a:pt x="419203" y="675347"/>
                  </a:cubicBezTo>
                  <a:lnTo>
                    <a:pt x="419203" y="305434"/>
                  </a:lnTo>
                  <a:cubicBezTo>
                    <a:pt x="419203" y="295018"/>
                    <a:pt x="410758" y="286573"/>
                    <a:pt x="400342" y="286573"/>
                  </a:cubicBezTo>
                  <a:lnTo>
                    <a:pt x="396687" y="286573"/>
                  </a:lnTo>
                  <a:cubicBezTo>
                    <a:pt x="386271" y="286573"/>
                    <a:pt x="377825" y="278128"/>
                    <a:pt x="377825" y="267712"/>
                  </a:cubicBezTo>
                  <a:lnTo>
                    <a:pt x="377825" y="267712"/>
                  </a:lnTo>
                  <a:cubicBezTo>
                    <a:pt x="377825" y="260202"/>
                    <a:pt x="371737" y="254114"/>
                    <a:pt x="364228" y="254114"/>
                  </a:cubicBezTo>
                  <a:lnTo>
                    <a:pt x="338933" y="254114"/>
                  </a:lnTo>
                  <a:lnTo>
                    <a:pt x="338933" y="0"/>
                  </a:lnTo>
                  <a:lnTo>
                    <a:pt x="330892" y="0"/>
                  </a:lnTo>
                  <a:lnTo>
                    <a:pt x="330892" y="254699"/>
                  </a:lnTo>
                  <a:lnTo>
                    <a:pt x="305451" y="254699"/>
                  </a:lnTo>
                  <a:cubicBezTo>
                    <a:pt x="297942" y="254699"/>
                    <a:pt x="291854" y="260787"/>
                    <a:pt x="291854" y="268297"/>
                  </a:cubicBezTo>
                  <a:lnTo>
                    <a:pt x="291854" y="268297"/>
                  </a:lnTo>
                  <a:cubicBezTo>
                    <a:pt x="291854" y="278713"/>
                    <a:pt x="283408" y="287158"/>
                    <a:pt x="272992" y="287158"/>
                  </a:cubicBezTo>
                  <a:lnTo>
                    <a:pt x="269483" y="287158"/>
                  </a:lnTo>
                  <a:cubicBezTo>
                    <a:pt x="259265" y="287150"/>
                    <a:pt x="250869" y="295223"/>
                    <a:pt x="250476" y="305434"/>
                  </a:cubicBezTo>
                  <a:lnTo>
                    <a:pt x="250476" y="653269"/>
                  </a:lnTo>
                  <a:cubicBezTo>
                    <a:pt x="250556" y="675479"/>
                    <a:pt x="232621" y="693536"/>
                    <a:pt x="210414" y="693624"/>
                  </a:cubicBezTo>
                  <a:cubicBezTo>
                    <a:pt x="210366" y="693624"/>
                    <a:pt x="210316" y="693624"/>
                    <a:pt x="210268" y="693624"/>
                  </a:cubicBezTo>
                  <a:lnTo>
                    <a:pt x="210268" y="693624"/>
                  </a:lnTo>
                  <a:cubicBezTo>
                    <a:pt x="199852" y="693624"/>
                    <a:pt x="191407" y="702074"/>
                    <a:pt x="191407" y="712485"/>
                  </a:cubicBezTo>
                  <a:lnTo>
                    <a:pt x="191407" y="712485"/>
                  </a:lnTo>
                  <a:cubicBezTo>
                    <a:pt x="191407" y="718216"/>
                    <a:pt x="186759" y="722866"/>
                    <a:pt x="181026" y="722866"/>
                  </a:cubicBezTo>
                  <a:lnTo>
                    <a:pt x="166405" y="722866"/>
                  </a:lnTo>
                  <a:cubicBezTo>
                    <a:pt x="144118" y="722866"/>
                    <a:pt x="126051" y="740937"/>
                    <a:pt x="126051" y="763220"/>
                  </a:cubicBezTo>
                  <a:lnTo>
                    <a:pt x="126051" y="1115588"/>
                  </a:lnTo>
                  <a:cubicBezTo>
                    <a:pt x="126051" y="1137870"/>
                    <a:pt x="107983" y="1155942"/>
                    <a:pt x="85696" y="1155942"/>
                  </a:cubicBezTo>
                  <a:lnTo>
                    <a:pt x="40225" y="1155942"/>
                  </a:lnTo>
                  <a:cubicBezTo>
                    <a:pt x="18019" y="1155927"/>
                    <a:pt x="9" y="1173926"/>
                    <a:pt x="0" y="1196135"/>
                  </a:cubicBezTo>
                  <a:cubicBezTo>
                    <a:pt x="0" y="1196530"/>
                    <a:pt x="5" y="1196925"/>
                    <a:pt x="17" y="1197319"/>
                  </a:cubicBezTo>
                  <a:lnTo>
                    <a:pt x="17" y="1457574"/>
                  </a:lnTo>
                </a:path>
              </a:pathLst>
            </a:custGeom>
            <a:noFill/>
            <a:ln w="14598" cap="flat">
              <a:solidFill>
                <a:srgbClr val="0BA157"/>
              </a:solidFill>
              <a:prstDash val="solid"/>
              <a:round/>
            </a:ln>
          </p:spPr>
          <p:txBody>
            <a:bodyPr rtlCol="0" anchor="ctr"/>
            <a:lstStyle/>
            <a:p>
              <a:endParaRPr lang="fr-FR" sz="1350"/>
            </a:p>
          </p:txBody>
        </p:sp>
        <p:sp>
          <p:nvSpPr>
            <p:cNvPr id="65" name="Forme libre : forme 64">
              <a:extLst>
                <a:ext uri="{FF2B5EF4-FFF2-40B4-BE49-F238E27FC236}">
                  <a16:creationId xmlns:a16="http://schemas.microsoft.com/office/drawing/2014/main" id="{BF0427AF-3AC6-4C2E-97A3-C7D61425E223}"/>
                </a:ext>
              </a:extLst>
            </p:cNvPr>
            <p:cNvSpPr/>
            <p:nvPr/>
          </p:nvSpPr>
          <p:spPr>
            <a:xfrm>
              <a:off x="8837696" y="3896581"/>
              <a:ext cx="1676744" cy="346227"/>
            </a:xfrm>
            <a:custGeom>
              <a:avLst/>
              <a:gdLst>
                <a:gd name="connsiteX0" fmla="*/ 547851 w 1676744"/>
                <a:gd name="connsiteY0" fmla="*/ 12720 h 346227"/>
                <a:gd name="connsiteX1" fmla="*/ 490683 w 1676744"/>
                <a:gd name="connsiteY1" fmla="*/ 0 h 346227"/>
                <a:gd name="connsiteX2" fmla="*/ 838665 w 1676744"/>
                <a:gd name="connsiteY2" fmla="*/ 68865 h 346227"/>
                <a:gd name="connsiteX3" fmla="*/ 813809 w 1676744"/>
                <a:gd name="connsiteY3" fmla="*/ 64771 h 346227"/>
                <a:gd name="connsiteX4" fmla="*/ 1617968 w 1676744"/>
                <a:gd name="connsiteY4" fmla="*/ 23540 h 346227"/>
                <a:gd name="connsiteX5" fmla="*/ 1300690 w 1676744"/>
                <a:gd name="connsiteY5" fmla="*/ 108050 h 346227"/>
                <a:gd name="connsiteX6" fmla="*/ 623296 w 1676744"/>
                <a:gd name="connsiteY6" fmla="*/ 292714 h 346227"/>
                <a:gd name="connsiteX7" fmla="*/ 1094679 w 1676744"/>
                <a:gd name="connsiteY7" fmla="*/ 346227 h 346227"/>
                <a:gd name="connsiteX8" fmla="*/ 1171879 w 1676744"/>
                <a:gd name="connsiteY8" fmla="*/ 344472 h 346227"/>
                <a:gd name="connsiteX9" fmla="*/ 1643847 w 1676744"/>
                <a:gd name="connsiteY9" fmla="*/ 178231 h 346227"/>
                <a:gd name="connsiteX10" fmla="*/ 1665340 w 1676744"/>
                <a:gd name="connsiteY10" fmla="*/ 145187 h 346227"/>
                <a:gd name="connsiteX11" fmla="*/ 1676744 w 1676744"/>
                <a:gd name="connsiteY11" fmla="*/ 108342 h 346227"/>
                <a:gd name="connsiteX12" fmla="*/ 0 w 1676744"/>
                <a:gd name="connsiteY12" fmla="*/ 131882 h 346227"/>
                <a:gd name="connsiteX13" fmla="*/ 80270 w 1676744"/>
                <a:gd name="connsiteY13" fmla="*/ 154398 h 346227"/>
                <a:gd name="connsiteX14" fmla="*/ 135976 w 1676744"/>
                <a:gd name="connsiteY14" fmla="*/ 170043 h 34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6744" h="346227">
                  <a:moveTo>
                    <a:pt x="547851" y="12720"/>
                  </a:moveTo>
                  <a:lnTo>
                    <a:pt x="490683" y="0"/>
                  </a:lnTo>
                  <a:moveTo>
                    <a:pt x="838665" y="68865"/>
                  </a:moveTo>
                  <a:lnTo>
                    <a:pt x="813809" y="64771"/>
                  </a:lnTo>
                  <a:moveTo>
                    <a:pt x="1617968" y="23540"/>
                  </a:moveTo>
                  <a:cubicBezTo>
                    <a:pt x="1532727" y="90943"/>
                    <a:pt x="1380960" y="105418"/>
                    <a:pt x="1300690" y="108050"/>
                  </a:cubicBezTo>
                  <a:moveTo>
                    <a:pt x="623296" y="292714"/>
                  </a:moveTo>
                  <a:cubicBezTo>
                    <a:pt x="778236" y="326328"/>
                    <a:pt x="936158" y="344268"/>
                    <a:pt x="1094679" y="346227"/>
                  </a:cubicBezTo>
                  <a:cubicBezTo>
                    <a:pt x="1120413" y="346227"/>
                    <a:pt x="1146146" y="345642"/>
                    <a:pt x="1171879" y="344472"/>
                  </a:cubicBezTo>
                  <a:cubicBezTo>
                    <a:pt x="1186500" y="343741"/>
                    <a:pt x="1523808" y="320786"/>
                    <a:pt x="1643847" y="178231"/>
                  </a:cubicBezTo>
                  <a:cubicBezTo>
                    <a:pt x="1652429" y="168215"/>
                    <a:pt x="1659667" y="157104"/>
                    <a:pt x="1665340" y="145187"/>
                  </a:cubicBezTo>
                  <a:cubicBezTo>
                    <a:pt x="1670749" y="133461"/>
                    <a:pt x="1674581" y="121077"/>
                    <a:pt x="1676744" y="108342"/>
                  </a:cubicBezTo>
                  <a:moveTo>
                    <a:pt x="0" y="131882"/>
                  </a:moveTo>
                  <a:lnTo>
                    <a:pt x="80270" y="154398"/>
                  </a:lnTo>
                  <a:lnTo>
                    <a:pt x="135976" y="170043"/>
                  </a:lnTo>
                </a:path>
              </a:pathLst>
            </a:custGeom>
            <a:noFill/>
            <a:ln w="14598" cap="rnd">
              <a:solidFill>
                <a:srgbClr val="0BA157"/>
              </a:solidFill>
              <a:prstDash val="solid"/>
              <a:round/>
            </a:ln>
          </p:spPr>
          <p:txBody>
            <a:bodyPr rtlCol="0" anchor="ctr"/>
            <a:lstStyle/>
            <a:p>
              <a:endParaRPr lang="fr-FR" sz="1350"/>
            </a:p>
          </p:txBody>
        </p:sp>
        <p:sp>
          <p:nvSpPr>
            <p:cNvPr id="66" name="Forme libre : forme 65">
              <a:extLst>
                <a:ext uri="{FF2B5EF4-FFF2-40B4-BE49-F238E27FC236}">
                  <a16:creationId xmlns:a16="http://schemas.microsoft.com/office/drawing/2014/main" id="{F7A117A3-04DB-4BAF-81D5-B471CFA4F7F5}"/>
                </a:ext>
              </a:extLst>
            </p:cNvPr>
            <p:cNvSpPr/>
            <p:nvPr/>
          </p:nvSpPr>
          <p:spPr>
            <a:xfrm>
              <a:off x="7111532"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7" name="Forme libre : forme 66">
              <a:extLst>
                <a:ext uri="{FF2B5EF4-FFF2-40B4-BE49-F238E27FC236}">
                  <a16:creationId xmlns:a16="http://schemas.microsoft.com/office/drawing/2014/main" id="{62F974FE-611A-4C68-A1F9-32509965EF69}"/>
                </a:ext>
              </a:extLst>
            </p:cNvPr>
            <p:cNvSpPr/>
            <p:nvPr/>
          </p:nvSpPr>
          <p:spPr>
            <a:xfrm>
              <a:off x="7521361" y="440466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68" name="Forme libre : forme 67">
              <a:extLst>
                <a:ext uri="{FF2B5EF4-FFF2-40B4-BE49-F238E27FC236}">
                  <a16:creationId xmlns:a16="http://schemas.microsoft.com/office/drawing/2014/main" id="{C4B105D8-FA0F-4239-A301-2A4FD402DF2F}"/>
                </a:ext>
              </a:extLst>
            </p:cNvPr>
            <p:cNvSpPr/>
            <p:nvPr/>
          </p:nvSpPr>
          <p:spPr>
            <a:xfrm>
              <a:off x="7137265" y="4291789"/>
              <a:ext cx="14621" cy="98838"/>
            </a:xfrm>
            <a:custGeom>
              <a:avLst/>
              <a:gdLst>
                <a:gd name="connsiteX0" fmla="*/ 0 w 14621"/>
                <a:gd name="connsiteY0" fmla="*/ 0 h 98838"/>
                <a:gd name="connsiteX1" fmla="*/ 0 w 14621"/>
                <a:gd name="connsiteY1" fmla="*/ 98838 h 98838"/>
              </a:gdLst>
              <a:ahLst/>
              <a:cxnLst>
                <a:cxn ang="0">
                  <a:pos x="connsiteX0" y="connsiteY0"/>
                </a:cxn>
                <a:cxn ang="0">
                  <a:pos x="connsiteX1" y="connsiteY1"/>
                </a:cxn>
              </a:cxnLst>
              <a:rect l="l" t="t" r="r" b="b"/>
              <a:pathLst>
                <a:path w="14621" h="98838">
                  <a:moveTo>
                    <a:pt x="0" y="0"/>
                  </a:moveTo>
                  <a:lnTo>
                    <a:pt x="0" y="98838"/>
                  </a:lnTo>
                </a:path>
              </a:pathLst>
            </a:custGeom>
            <a:ln w="14598" cap="rnd">
              <a:solidFill>
                <a:srgbClr val="0BA157"/>
              </a:solidFill>
              <a:prstDash val="solid"/>
              <a:round/>
            </a:ln>
          </p:spPr>
          <p:txBody>
            <a:bodyPr rtlCol="0" anchor="ctr"/>
            <a:lstStyle/>
            <a:p>
              <a:endParaRPr lang="fr-FR" sz="1350"/>
            </a:p>
          </p:txBody>
        </p:sp>
        <p:sp>
          <p:nvSpPr>
            <p:cNvPr id="69" name="Forme libre : forme 68">
              <a:extLst>
                <a:ext uri="{FF2B5EF4-FFF2-40B4-BE49-F238E27FC236}">
                  <a16:creationId xmlns:a16="http://schemas.microsoft.com/office/drawing/2014/main" id="{14BF32D6-B2B8-4ACD-9496-0F7739B4C2D7}"/>
                </a:ext>
              </a:extLst>
            </p:cNvPr>
            <p:cNvSpPr/>
            <p:nvPr/>
          </p:nvSpPr>
          <p:spPr>
            <a:xfrm>
              <a:off x="8407982" y="430319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0" name="Forme libre : forme 69">
              <a:extLst>
                <a:ext uri="{FF2B5EF4-FFF2-40B4-BE49-F238E27FC236}">
                  <a16:creationId xmlns:a16="http://schemas.microsoft.com/office/drawing/2014/main" id="{DFFF68E2-8872-4447-8817-D0B6971862B6}"/>
                </a:ext>
              </a:extLst>
            </p:cNvPr>
            <p:cNvSpPr/>
            <p:nvPr/>
          </p:nvSpPr>
          <p:spPr>
            <a:xfrm>
              <a:off x="8433715" y="4189587"/>
              <a:ext cx="14621" cy="117260"/>
            </a:xfrm>
            <a:custGeom>
              <a:avLst/>
              <a:gdLst>
                <a:gd name="connsiteX0" fmla="*/ 0 w 14621"/>
                <a:gd name="connsiteY0" fmla="*/ 0 h 117260"/>
                <a:gd name="connsiteX1" fmla="*/ 0 w 14621"/>
                <a:gd name="connsiteY1" fmla="*/ 117261 h 117260"/>
              </a:gdLst>
              <a:ahLst/>
              <a:cxnLst>
                <a:cxn ang="0">
                  <a:pos x="connsiteX0" y="connsiteY0"/>
                </a:cxn>
                <a:cxn ang="0">
                  <a:pos x="connsiteX1" y="connsiteY1"/>
                </a:cxn>
              </a:cxnLst>
              <a:rect l="l" t="t" r="r" b="b"/>
              <a:pathLst>
                <a:path w="14621" h="117260">
                  <a:moveTo>
                    <a:pt x="0" y="0"/>
                  </a:moveTo>
                  <a:lnTo>
                    <a:pt x="0" y="117261"/>
                  </a:lnTo>
                </a:path>
              </a:pathLst>
            </a:custGeom>
            <a:ln w="14598" cap="rnd">
              <a:solidFill>
                <a:srgbClr val="0BA157"/>
              </a:solidFill>
              <a:prstDash val="solid"/>
              <a:round/>
            </a:ln>
          </p:spPr>
          <p:txBody>
            <a:bodyPr rtlCol="0" anchor="ctr"/>
            <a:lstStyle/>
            <a:p>
              <a:endParaRPr lang="fr-FR" sz="1350"/>
            </a:p>
          </p:txBody>
        </p:sp>
        <p:sp>
          <p:nvSpPr>
            <p:cNvPr id="71" name="Forme libre : forme 70">
              <a:extLst>
                <a:ext uri="{FF2B5EF4-FFF2-40B4-BE49-F238E27FC236}">
                  <a16:creationId xmlns:a16="http://schemas.microsoft.com/office/drawing/2014/main" id="{8A43CCFB-EDA1-4B16-8E99-C259282A13CF}"/>
                </a:ext>
              </a:extLst>
            </p:cNvPr>
            <p:cNvSpPr/>
            <p:nvPr/>
          </p:nvSpPr>
          <p:spPr>
            <a:xfrm>
              <a:off x="8805822" y="43325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2" name="Forme libre : forme 71">
              <a:extLst>
                <a:ext uri="{FF2B5EF4-FFF2-40B4-BE49-F238E27FC236}">
                  <a16:creationId xmlns:a16="http://schemas.microsoft.com/office/drawing/2014/main" id="{DF7CCA5E-115B-4C12-82FA-D115EB92EDE0}"/>
                </a:ext>
              </a:extLst>
            </p:cNvPr>
            <p:cNvSpPr/>
            <p:nvPr/>
          </p:nvSpPr>
          <p:spPr>
            <a:xfrm>
              <a:off x="8831555" y="4273951"/>
              <a:ext cx="14621" cy="80123"/>
            </a:xfrm>
            <a:custGeom>
              <a:avLst/>
              <a:gdLst>
                <a:gd name="connsiteX0" fmla="*/ 0 w 14621"/>
                <a:gd name="connsiteY0" fmla="*/ 0 h 80123"/>
                <a:gd name="connsiteX1" fmla="*/ 0 w 14621"/>
                <a:gd name="connsiteY1" fmla="*/ 80124 h 80123"/>
              </a:gdLst>
              <a:ahLst/>
              <a:cxnLst>
                <a:cxn ang="0">
                  <a:pos x="connsiteX0" y="connsiteY0"/>
                </a:cxn>
                <a:cxn ang="0">
                  <a:pos x="connsiteX1" y="connsiteY1"/>
                </a:cxn>
              </a:cxnLst>
              <a:rect l="l" t="t" r="r" b="b"/>
              <a:pathLst>
                <a:path w="14621" h="80123">
                  <a:moveTo>
                    <a:pt x="0" y="0"/>
                  </a:moveTo>
                  <a:lnTo>
                    <a:pt x="0" y="80124"/>
                  </a:lnTo>
                </a:path>
              </a:pathLst>
            </a:custGeom>
            <a:ln w="14598" cap="rnd">
              <a:solidFill>
                <a:srgbClr val="0BA157"/>
              </a:solidFill>
              <a:prstDash val="solid"/>
              <a:round/>
            </a:ln>
          </p:spPr>
          <p:txBody>
            <a:bodyPr rtlCol="0" anchor="ctr"/>
            <a:lstStyle/>
            <a:p>
              <a:endParaRPr lang="fr-FR" sz="1350"/>
            </a:p>
          </p:txBody>
        </p:sp>
        <p:sp>
          <p:nvSpPr>
            <p:cNvPr id="73" name="Forme libre : forme 72">
              <a:extLst>
                <a:ext uri="{FF2B5EF4-FFF2-40B4-BE49-F238E27FC236}">
                  <a16:creationId xmlns:a16="http://schemas.microsoft.com/office/drawing/2014/main" id="{F7BC8A9A-4AF2-4C66-93C2-287B5686DA63}"/>
                </a:ext>
              </a:extLst>
            </p:cNvPr>
            <p:cNvSpPr/>
            <p:nvPr/>
          </p:nvSpPr>
          <p:spPr>
            <a:xfrm>
              <a:off x="9006715" y="441226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4" name="Forme libre : forme 73">
              <a:extLst>
                <a:ext uri="{FF2B5EF4-FFF2-40B4-BE49-F238E27FC236}">
                  <a16:creationId xmlns:a16="http://schemas.microsoft.com/office/drawing/2014/main" id="{DE926D7C-52CA-4D91-9499-9DE13BBED822}"/>
                </a:ext>
              </a:extLst>
            </p:cNvPr>
            <p:cNvSpPr/>
            <p:nvPr/>
          </p:nvSpPr>
          <p:spPr>
            <a:xfrm>
              <a:off x="9050286" y="4346033"/>
              <a:ext cx="79392" cy="76029"/>
            </a:xfrm>
            <a:custGeom>
              <a:avLst/>
              <a:gdLst>
                <a:gd name="connsiteX0" fmla="*/ 79392 w 79392"/>
                <a:gd name="connsiteY0" fmla="*/ 0 h 76029"/>
                <a:gd name="connsiteX1" fmla="*/ 0 w 79392"/>
                <a:gd name="connsiteY1" fmla="*/ 76030 h 76029"/>
              </a:gdLst>
              <a:ahLst/>
              <a:cxnLst>
                <a:cxn ang="0">
                  <a:pos x="connsiteX0" y="connsiteY0"/>
                </a:cxn>
                <a:cxn ang="0">
                  <a:pos x="connsiteX1" y="connsiteY1"/>
                </a:cxn>
              </a:cxnLst>
              <a:rect l="l" t="t" r="r" b="b"/>
              <a:pathLst>
                <a:path w="79392" h="76029">
                  <a:moveTo>
                    <a:pt x="79392" y="0"/>
                  </a:moveTo>
                  <a:lnTo>
                    <a:pt x="0" y="76030"/>
                  </a:lnTo>
                </a:path>
              </a:pathLst>
            </a:custGeom>
            <a:ln w="14598" cap="rnd">
              <a:solidFill>
                <a:srgbClr val="0BA157"/>
              </a:solidFill>
              <a:prstDash val="solid"/>
              <a:round/>
            </a:ln>
          </p:spPr>
          <p:txBody>
            <a:bodyPr rtlCol="0" anchor="ctr"/>
            <a:lstStyle/>
            <a:p>
              <a:endParaRPr lang="fr-FR" sz="1350"/>
            </a:p>
          </p:txBody>
        </p:sp>
        <p:sp>
          <p:nvSpPr>
            <p:cNvPr id="75" name="Forme libre : forme 74">
              <a:extLst>
                <a:ext uri="{FF2B5EF4-FFF2-40B4-BE49-F238E27FC236}">
                  <a16:creationId xmlns:a16="http://schemas.microsoft.com/office/drawing/2014/main" id="{50650249-D5A6-47F3-8CF0-E5B225A5D07B}"/>
                </a:ext>
              </a:extLst>
            </p:cNvPr>
            <p:cNvSpPr/>
            <p:nvPr/>
          </p:nvSpPr>
          <p:spPr>
            <a:xfrm>
              <a:off x="9241383" y="536760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6"/>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6" name="Forme libre : forme 75">
              <a:extLst>
                <a:ext uri="{FF2B5EF4-FFF2-40B4-BE49-F238E27FC236}">
                  <a16:creationId xmlns:a16="http://schemas.microsoft.com/office/drawing/2014/main" id="{8F67E483-8D15-464F-8A50-3E4434596433}"/>
                </a:ext>
              </a:extLst>
            </p:cNvPr>
            <p:cNvSpPr/>
            <p:nvPr/>
          </p:nvSpPr>
          <p:spPr>
            <a:xfrm>
              <a:off x="9267116" y="4916255"/>
              <a:ext cx="14621" cy="472991"/>
            </a:xfrm>
            <a:custGeom>
              <a:avLst/>
              <a:gdLst>
                <a:gd name="connsiteX0" fmla="*/ 0 w 14621"/>
                <a:gd name="connsiteY0" fmla="*/ 0 h 472991"/>
                <a:gd name="connsiteX1" fmla="*/ 0 w 14621"/>
                <a:gd name="connsiteY1" fmla="*/ 472992 h 472991"/>
              </a:gdLst>
              <a:ahLst/>
              <a:cxnLst>
                <a:cxn ang="0">
                  <a:pos x="connsiteX0" y="connsiteY0"/>
                </a:cxn>
                <a:cxn ang="0">
                  <a:pos x="connsiteX1" y="connsiteY1"/>
                </a:cxn>
              </a:cxnLst>
              <a:rect l="l" t="t" r="r" b="b"/>
              <a:pathLst>
                <a:path w="14621" h="472991">
                  <a:moveTo>
                    <a:pt x="0" y="0"/>
                  </a:moveTo>
                  <a:lnTo>
                    <a:pt x="0" y="472992"/>
                  </a:lnTo>
                </a:path>
              </a:pathLst>
            </a:custGeom>
            <a:ln w="14598" cap="rnd">
              <a:solidFill>
                <a:srgbClr val="0BA157"/>
              </a:solidFill>
              <a:prstDash val="solid"/>
              <a:round/>
            </a:ln>
          </p:spPr>
          <p:txBody>
            <a:bodyPr rtlCol="0" anchor="ctr"/>
            <a:lstStyle/>
            <a:p>
              <a:endParaRPr lang="fr-FR" sz="1350"/>
            </a:p>
          </p:txBody>
        </p:sp>
        <p:sp>
          <p:nvSpPr>
            <p:cNvPr id="77" name="Forme libre : forme 76">
              <a:extLst>
                <a:ext uri="{FF2B5EF4-FFF2-40B4-BE49-F238E27FC236}">
                  <a16:creationId xmlns:a16="http://schemas.microsoft.com/office/drawing/2014/main" id="{A50F44A6-A97A-464E-A2E8-8DA60C8ABBF1}"/>
                </a:ext>
              </a:extLst>
            </p:cNvPr>
            <p:cNvSpPr/>
            <p:nvPr/>
          </p:nvSpPr>
          <p:spPr>
            <a:xfrm>
              <a:off x="8934341" y="424821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78" name="Forme libre : forme 77">
              <a:extLst>
                <a:ext uri="{FF2B5EF4-FFF2-40B4-BE49-F238E27FC236}">
                  <a16:creationId xmlns:a16="http://schemas.microsoft.com/office/drawing/2014/main" id="{0CE47C0A-A02E-451D-9EE9-B8366422CD14}"/>
                </a:ext>
              </a:extLst>
            </p:cNvPr>
            <p:cNvSpPr/>
            <p:nvPr/>
          </p:nvSpPr>
          <p:spPr>
            <a:xfrm>
              <a:off x="8960074" y="4189587"/>
              <a:ext cx="14621" cy="69888"/>
            </a:xfrm>
            <a:custGeom>
              <a:avLst/>
              <a:gdLst>
                <a:gd name="connsiteX0" fmla="*/ 0 w 14621"/>
                <a:gd name="connsiteY0" fmla="*/ 0 h 69888"/>
                <a:gd name="connsiteX1" fmla="*/ 0 w 14621"/>
                <a:gd name="connsiteY1" fmla="*/ 69889 h 69888"/>
              </a:gdLst>
              <a:ahLst/>
              <a:cxnLst>
                <a:cxn ang="0">
                  <a:pos x="connsiteX0" y="connsiteY0"/>
                </a:cxn>
                <a:cxn ang="0">
                  <a:pos x="connsiteX1" y="connsiteY1"/>
                </a:cxn>
              </a:cxnLst>
              <a:rect l="l" t="t" r="r" b="b"/>
              <a:pathLst>
                <a:path w="14621" h="69888">
                  <a:moveTo>
                    <a:pt x="0" y="0"/>
                  </a:moveTo>
                  <a:lnTo>
                    <a:pt x="0" y="69889"/>
                  </a:lnTo>
                </a:path>
              </a:pathLst>
            </a:custGeom>
            <a:ln w="14598" cap="rnd">
              <a:solidFill>
                <a:srgbClr val="0BA157"/>
              </a:solidFill>
              <a:prstDash val="solid"/>
              <a:round/>
            </a:ln>
          </p:spPr>
          <p:txBody>
            <a:bodyPr rtlCol="0" anchor="ctr"/>
            <a:lstStyle/>
            <a:p>
              <a:endParaRPr lang="fr-FR" sz="1350"/>
            </a:p>
          </p:txBody>
        </p:sp>
        <p:sp>
          <p:nvSpPr>
            <p:cNvPr id="79" name="Forme libre : forme 78">
              <a:extLst>
                <a:ext uri="{FF2B5EF4-FFF2-40B4-BE49-F238E27FC236}">
                  <a16:creationId xmlns:a16="http://schemas.microsoft.com/office/drawing/2014/main" id="{54CACC99-6F01-4265-97B2-DE56B6FBBB63}"/>
                </a:ext>
              </a:extLst>
            </p:cNvPr>
            <p:cNvSpPr/>
            <p:nvPr/>
          </p:nvSpPr>
          <p:spPr>
            <a:xfrm>
              <a:off x="8832578" y="4273951"/>
              <a:ext cx="124279" cy="14621"/>
            </a:xfrm>
            <a:custGeom>
              <a:avLst/>
              <a:gdLst>
                <a:gd name="connsiteX0" fmla="*/ 0 w 124279"/>
                <a:gd name="connsiteY0" fmla="*/ 0 h 14621"/>
                <a:gd name="connsiteX1" fmla="*/ 124279 w 124279"/>
                <a:gd name="connsiteY1" fmla="*/ 0 h 14621"/>
              </a:gdLst>
              <a:ahLst/>
              <a:cxnLst>
                <a:cxn ang="0">
                  <a:pos x="connsiteX0" y="connsiteY0"/>
                </a:cxn>
                <a:cxn ang="0">
                  <a:pos x="connsiteX1" y="connsiteY1"/>
                </a:cxn>
              </a:cxnLst>
              <a:rect l="l" t="t" r="r" b="b"/>
              <a:pathLst>
                <a:path w="124279" h="14621">
                  <a:moveTo>
                    <a:pt x="0" y="0"/>
                  </a:moveTo>
                  <a:lnTo>
                    <a:pt x="124279" y="0"/>
                  </a:lnTo>
                </a:path>
              </a:pathLst>
            </a:custGeom>
            <a:ln w="14598" cap="rnd">
              <a:solidFill>
                <a:srgbClr val="0BA157"/>
              </a:solidFill>
              <a:prstDash val="solid"/>
              <a:round/>
            </a:ln>
          </p:spPr>
          <p:txBody>
            <a:bodyPr rtlCol="0" anchor="ctr"/>
            <a:lstStyle/>
            <a:p>
              <a:endParaRPr lang="fr-FR" sz="1350"/>
            </a:p>
          </p:txBody>
        </p:sp>
        <p:sp>
          <p:nvSpPr>
            <p:cNvPr id="80" name="Forme libre : forme 79">
              <a:extLst>
                <a:ext uri="{FF2B5EF4-FFF2-40B4-BE49-F238E27FC236}">
                  <a16:creationId xmlns:a16="http://schemas.microsoft.com/office/drawing/2014/main" id="{78471F9A-4EC1-4548-939C-66C61618EEB6}"/>
                </a:ext>
              </a:extLst>
            </p:cNvPr>
            <p:cNvSpPr/>
            <p:nvPr/>
          </p:nvSpPr>
          <p:spPr>
            <a:xfrm>
              <a:off x="9129678" y="4346033"/>
              <a:ext cx="184371" cy="14621"/>
            </a:xfrm>
            <a:custGeom>
              <a:avLst/>
              <a:gdLst>
                <a:gd name="connsiteX0" fmla="*/ 0 w 184371"/>
                <a:gd name="connsiteY0" fmla="*/ 0 h 14621"/>
                <a:gd name="connsiteX1" fmla="*/ 184372 w 184371"/>
                <a:gd name="connsiteY1" fmla="*/ 0 h 14621"/>
              </a:gdLst>
              <a:ahLst/>
              <a:cxnLst>
                <a:cxn ang="0">
                  <a:pos x="connsiteX0" y="connsiteY0"/>
                </a:cxn>
                <a:cxn ang="0">
                  <a:pos x="connsiteX1" y="connsiteY1"/>
                </a:cxn>
              </a:cxnLst>
              <a:rect l="l" t="t" r="r" b="b"/>
              <a:pathLst>
                <a:path w="184371" h="14621">
                  <a:moveTo>
                    <a:pt x="0" y="0"/>
                  </a:moveTo>
                  <a:lnTo>
                    <a:pt x="184372" y="0"/>
                  </a:lnTo>
                </a:path>
              </a:pathLst>
            </a:custGeom>
            <a:ln w="14598" cap="rnd">
              <a:solidFill>
                <a:srgbClr val="0BA157"/>
              </a:solidFill>
              <a:prstDash val="solid"/>
              <a:round/>
            </a:ln>
          </p:spPr>
          <p:txBody>
            <a:bodyPr rtlCol="0" anchor="ctr"/>
            <a:lstStyle/>
            <a:p>
              <a:endParaRPr lang="fr-FR" sz="1350"/>
            </a:p>
          </p:txBody>
        </p:sp>
        <p:sp>
          <p:nvSpPr>
            <p:cNvPr id="81" name="Forme libre : forme 80">
              <a:extLst>
                <a:ext uri="{FF2B5EF4-FFF2-40B4-BE49-F238E27FC236}">
                  <a16:creationId xmlns:a16="http://schemas.microsoft.com/office/drawing/2014/main" id="{B964167C-A4C0-450E-AE57-D7DC685BB536}"/>
                </a:ext>
              </a:extLst>
            </p:cNvPr>
            <p:cNvSpPr/>
            <p:nvPr/>
          </p:nvSpPr>
          <p:spPr>
            <a:xfrm>
              <a:off x="9288317" y="440510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82" name="Forme libre : forme 81">
              <a:extLst>
                <a:ext uri="{FF2B5EF4-FFF2-40B4-BE49-F238E27FC236}">
                  <a16:creationId xmlns:a16="http://schemas.microsoft.com/office/drawing/2014/main" id="{0B08A806-EB0D-4925-AF6B-928D5AFF29C0}"/>
                </a:ext>
              </a:extLst>
            </p:cNvPr>
            <p:cNvSpPr/>
            <p:nvPr/>
          </p:nvSpPr>
          <p:spPr>
            <a:xfrm>
              <a:off x="9314050" y="4349981"/>
              <a:ext cx="14621" cy="519486"/>
            </a:xfrm>
            <a:custGeom>
              <a:avLst/>
              <a:gdLst>
                <a:gd name="connsiteX0" fmla="*/ 0 w 14621"/>
                <a:gd name="connsiteY0" fmla="*/ 0 h 519486"/>
                <a:gd name="connsiteX1" fmla="*/ 0 w 14621"/>
                <a:gd name="connsiteY1" fmla="*/ 519487 h 519486"/>
              </a:gdLst>
              <a:ahLst/>
              <a:cxnLst>
                <a:cxn ang="0">
                  <a:pos x="connsiteX0" y="connsiteY0"/>
                </a:cxn>
                <a:cxn ang="0">
                  <a:pos x="connsiteX1" y="connsiteY1"/>
                </a:cxn>
              </a:cxnLst>
              <a:rect l="l" t="t" r="r" b="b"/>
              <a:pathLst>
                <a:path w="14621" h="519486">
                  <a:moveTo>
                    <a:pt x="0" y="0"/>
                  </a:moveTo>
                  <a:lnTo>
                    <a:pt x="0" y="519487"/>
                  </a:lnTo>
                </a:path>
              </a:pathLst>
            </a:custGeom>
            <a:ln w="14598" cap="rnd">
              <a:solidFill>
                <a:srgbClr val="0BA157"/>
              </a:solidFill>
              <a:prstDash val="solid"/>
              <a:round/>
            </a:ln>
          </p:spPr>
          <p:txBody>
            <a:bodyPr rtlCol="0" anchor="ctr"/>
            <a:lstStyle/>
            <a:p>
              <a:endParaRPr lang="fr-FR" sz="1350"/>
            </a:p>
          </p:txBody>
        </p:sp>
        <p:sp>
          <p:nvSpPr>
            <p:cNvPr id="83" name="Forme libre : forme 82">
              <a:extLst>
                <a:ext uri="{FF2B5EF4-FFF2-40B4-BE49-F238E27FC236}">
                  <a16:creationId xmlns:a16="http://schemas.microsoft.com/office/drawing/2014/main" id="{5A176AC8-09D4-4C0B-8C42-C0F2CD8EC086}"/>
                </a:ext>
              </a:extLst>
            </p:cNvPr>
            <p:cNvSpPr/>
            <p:nvPr/>
          </p:nvSpPr>
          <p:spPr>
            <a:xfrm>
              <a:off x="8707422" y="443741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84" name="Forme libre : forme 83">
              <a:extLst>
                <a:ext uri="{FF2B5EF4-FFF2-40B4-BE49-F238E27FC236}">
                  <a16:creationId xmlns:a16="http://schemas.microsoft.com/office/drawing/2014/main" id="{77B56D4D-2363-4165-B72F-734CB1175C3B}"/>
                </a:ext>
              </a:extLst>
            </p:cNvPr>
            <p:cNvSpPr/>
            <p:nvPr/>
          </p:nvSpPr>
          <p:spPr>
            <a:xfrm>
              <a:off x="8733155" y="4189587"/>
              <a:ext cx="14621" cy="403980"/>
            </a:xfrm>
            <a:custGeom>
              <a:avLst/>
              <a:gdLst>
                <a:gd name="connsiteX0" fmla="*/ 0 w 14621"/>
                <a:gd name="connsiteY0" fmla="*/ 0 h 403980"/>
                <a:gd name="connsiteX1" fmla="*/ 0 w 14621"/>
                <a:gd name="connsiteY1" fmla="*/ 403980 h 403980"/>
              </a:gdLst>
              <a:ahLst/>
              <a:cxnLst>
                <a:cxn ang="0">
                  <a:pos x="connsiteX0" y="connsiteY0"/>
                </a:cxn>
                <a:cxn ang="0">
                  <a:pos x="connsiteX1" y="connsiteY1"/>
                </a:cxn>
              </a:cxnLst>
              <a:rect l="l" t="t" r="r" b="b"/>
              <a:pathLst>
                <a:path w="14621" h="403980">
                  <a:moveTo>
                    <a:pt x="0" y="0"/>
                  </a:moveTo>
                  <a:lnTo>
                    <a:pt x="0" y="403980"/>
                  </a:lnTo>
                </a:path>
              </a:pathLst>
            </a:custGeom>
            <a:ln w="14598" cap="rnd">
              <a:solidFill>
                <a:srgbClr val="0BA157"/>
              </a:solidFill>
              <a:prstDash val="solid"/>
              <a:round/>
            </a:ln>
          </p:spPr>
          <p:txBody>
            <a:bodyPr rtlCol="0" anchor="ctr"/>
            <a:lstStyle/>
            <a:p>
              <a:endParaRPr lang="fr-FR" sz="1350"/>
            </a:p>
          </p:txBody>
        </p:sp>
        <p:sp>
          <p:nvSpPr>
            <p:cNvPr id="85" name="Forme libre : forme 84">
              <a:extLst>
                <a:ext uri="{FF2B5EF4-FFF2-40B4-BE49-F238E27FC236}">
                  <a16:creationId xmlns:a16="http://schemas.microsoft.com/office/drawing/2014/main" id="{653DF306-9E53-44E3-A8B4-C52A1362C2C9}"/>
                </a:ext>
              </a:extLst>
            </p:cNvPr>
            <p:cNvSpPr/>
            <p:nvPr/>
          </p:nvSpPr>
          <p:spPr>
            <a:xfrm>
              <a:off x="8563551" y="552829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86" name="Forme libre : forme 85">
              <a:extLst>
                <a:ext uri="{FF2B5EF4-FFF2-40B4-BE49-F238E27FC236}">
                  <a16:creationId xmlns:a16="http://schemas.microsoft.com/office/drawing/2014/main" id="{F126C78D-B5BE-4EE7-94B1-7E109409AA56}"/>
                </a:ext>
              </a:extLst>
            </p:cNvPr>
            <p:cNvSpPr/>
            <p:nvPr/>
          </p:nvSpPr>
          <p:spPr>
            <a:xfrm>
              <a:off x="8589284" y="4541517"/>
              <a:ext cx="14621" cy="1004906"/>
            </a:xfrm>
            <a:custGeom>
              <a:avLst/>
              <a:gdLst>
                <a:gd name="connsiteX0" fmla="*/ 0 w 14621"/>
                <a:gd name="connsiteY0" fmla="*/ 0 h 1004906"/>
                <a:gd name="connsiteX1" fmla="*/ 0 w 14621"/>
                <a:gd name="connsiteY1" fmla="*/ 1004906 h 1004906"/>
              </a:gdLst>
              <a:ahLst/>
              <a:cxnLst>
                <a:cxn ang="0">
                  <a:pos x="connsiteX0" y="connsiteY0"/>
                </a:cxn>
                <a:cxn ang="0">
                  <a:pos x="connsiteX1" y="connsiteY1"/>
                </a:cxn>
              </a:cxnLst>
              <a:rect l="l" t="t" r="r" b="b"/>
              <a:pathLst>
                <a:path w="14621" h="1004906">
                  <a:moveTo>
                    <a:pt x="0" y="0"/>
                  </a:moveTo>
                  <a:lnTo>
                    <a:pt x="0" y="1004906"/>
                  </a:lnTo>
                </a:path>
              </a:pathLst>
            </a:custGeom>
            <a:ln w="14598" cap="rnd">
              <a:solidFill>
                <a:srgbClr val="0BA157"/>
              </a:solidFill>
              <a:prstDash val="solid"/>
              <a:round/>
            </a:ln>
          </p:spPr>
          <p:txBody>
            <a:bodyPr rtlCol="0" anchor="ctr"/>
            <a:lstStyle/>
            <a:p>
              <a:endParaRPr lang="fr-FR" sz="1350"/>
            </a:p>
          </p:txBody>
        </p:sp>
        <p:sp>
          <p:nvSpPr>
            <p:cNvPr id="87" name="Forme libre : forme 86">
              <a:extLst>
                <a:ext uri="{FF2B5EF4-FFF2-40B4-BE49-F238E27FC236}">
                  <a16:creationId xmlns:a16="http://schemas.microsoft.com/office/drawing/2014/main" id="{60329676-2A2E-4A4D-9038-F15F9702C066}"/>
                </a:ext>
              </a:extLst>
            </p:cNvPr>
            <p:cNvSpPr/>
            <p:nvPr/>
          </p:nvSpPr>
          <p:spPr>
            <a:xfrm>
              <a:off x="8641188" y="51322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88" name="Forme libre : forme 87">
              <a:extLst>
                <a:ext uri="{FF2B5EF4-FFF2-40B4-BE49-F238E27FC236}">
                  <a16:creationId xmlns:a16="http://schemas.microsoft.com/office/drawing/2014/main" id="{ADF9A419-3503-4A7E-8863-951B5E49C286}"/>
                </a:ext>
              </a:extLst>
            </p:cNvPr>
            <p:cNvSpPr/>
            <p:nvPr/>
          </p:nvSpPr>
          <p:spPr>
            <a:xfrm>
              <a:off x="8666337" y="4541517"/>
              <a:ext cx="14621" cy="596685"/>
            </a:xfrm>
            <a:custGeom>
              <a:avLst/>
              <a:gdLst>
                <a:gd name="connsiteX0" fmla="*/ 0 w 14621"/>
                <a:gd name="connsiteY0" fmla="*/ 0 h 596685"/>
                <a:gd name="connsiteX1" fmla="*/ 0 w 14621"/>
                <a:gd name="connsiteY1" fmla="*/ 596686 h 596685"/>
              </a:gdLst>
              <a:ahLst/>
              <a:cxnLst>
                <a:cxn ang="0">
                  <a:pos x="connsiteX0" y="connsiteY0"/>
                </a:cxn>
                <a:cxn ang="0">
                  <a:pos x="connsiteX1" y="connsiteY1"/>
                </a:cxn>
              </a:cxnLst>
              <a:rect l="l" t="t" r="r" b="b"/>
              <a:pathLst>
                <a:path w="14621" h="596685">
                  <a:moveTo>
                    <a:pt x="0" y="0"/>
                  </a:moveTo>
                  <a:lnTo>
                    <a:pt x="0" y="596686"/>
                  </a:lnTo>
                </a:path>
              </a:pathLst>
            </a:custGeom>
            <a:ln w="14598" cap="rnd">
              <a:solidFill>
                <a:srgbClr val="0BA157"/>
              </a:solidFill>
              <a:prstDash val="solid"/>
              <a:round/>
            </a:ln>
          </p:spPr>
          <p:txBody>
            <a:bodyPr rtlCol="0" anchor="ctr"/>
            <a:lstStyle/>
            <a:p>
              <a:endParaRPr lang="fr-FR" sz="1350"/>
            </a:p>
          </p:txBody>
        </p:sp>
        <p:sp>
          <p:nvSpPr>
            <p:cNvPr id="89" name="Forme libre : forme 88">
              <a:extLst>
                <a:ext uri="{FF2B5EF4-FFF2-40B4-BE49-F238E27FC236}">
                  <a16:creationId xmlns:a16="http://schemas.microsoft.com/office/drawing/2014/main" id="{FE136D39-963B-403D-A013-A495827CC186}"/>
                </a:ext>
              </a:extLst>
            </p:cNvPr>
            <p:cNvSpPr/>
            <p:nvPr/>
          </p:nvSpPr>
          <p:spPr>
            <a:xfrm>
              <a:off x="8522319" y="4189587"/>
              <a:ext cx="14621" cy="263325"/>
            </a:xfrm>
            <a:custGeom>
              <a:avLst/>
              <a:gdLst>
                <a:gd name="connsiteX0" fmla="*/ 0 w 14621"/>
                <a:gd name="connsiteY0" fmla="*/ 0 h 263325"/>
                <a:gd name="connsiteX1" fmla="*/ 0 w 14621"/>
                <a:gd name="connsiteY1" fmla="*/ 263325 h 263325"/>
              </a:gdLst>
              <a:ahLst/>
              <a:cxnLst>
                <a:cxn ang="0">
                  <a:pos x="connsiteX0" y="connsiteY0"/>
                </a:cxn>
                <a:cxn ang="0">
                  <a:pos x="connsiteX1" y="connsiteY1"/>
                </a:cxn>
              </a:cxnLst>
              <a:rect l="l" t="t" r="r" b="b"/>
              <a:pathLst>
                <a:path w="14621" h="263325">
                  <a:moveTo>
                    <a:pt x="0" y="0"/>
                  </a:moveTo>
                  <a:lnTo>
                    <a:pt x="0" y="263325"/>
                  </a:lnTo>
                </a:path>
              </a:pathLst>
            </a:custGeom>
            <a:ln w="14598" cap="rnd">
              <a:solidFill>
                <a:srgbClr val="0BA157"/>
              </a:solidFill>
              <a:prstDash val="solid"/>
              <a:round/>
            </a:ln>
          </p:spPr>
          <p:txBody>
            <a:bodyPr rtlCol="0" anchor="ctr"/>
            <a:lstStyle/>
            <a:p>
              <a:endParaRPr lang="fr-FR" sz="1350"/>
            </a:p>
          </p:txBody>
        </p:sp>
        <p:sp>
          <p:nvSpPr>
            <p:cNvPr id="90" name="Forme libre : forme 89">
              <a:extLst>
                <a:ext uri="{FF2B5EF4-FFF2-40B4-BE49-F238E27FC236}">
                  <a16:creationId xmlns:a16="http://schemas.microsoft.com/office/drawing/2014/main" id="{C3A25A0D-5C27-45E9-B221-EFBF3B7BFE3D}"/>
                </a:ext>
              </a:extLst>
            </p:cNvPr>
            <p:cNvSpPr/>
            <p:nvPr/>
          </p:nvSpPr>
          <p:spPr>
            <a:xfrm>
              <a:off x="7190925"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1" name="Forme libre : forme 90">
              <a:extLst>
                <a:ext uri="{FF2B5EF4-FFF2-40B4-BE49-F238E27FC236}">
                  <a16:creationId xmlns:a16="http://schemas.microsoft.com/office/drawing/2014/main" id="{C7978697-2806-4487-B1A1-67ED839746FC}"/>
                </a:ext>
              </a:extLst>
            </p:cNvPr>
            <p:cNvSpPr/>
            <p:nvPr/>
          </p:nvSpPr>
          <p:spPr>
            <a:xfrm>
              <a:off x="7280990" y="462368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2" name="Forme libre : forme 91">
              <a:extLst>
                <a:ext uri="{FF2B5EF4-FFF2-40B4-BE49-F238E27FC236}">
                  <a16:creationId xmlns:a16="http://schemas.microsoft.com/office/drawing/2014/main" id="{4A1CDED1-EEE6-4F9E-93FC-70301350AA23}"/>
                </a:ext>
              </a:extLst>
            </p:cNvPr>
            <p:cNvSpPr/>
            <p:nvPr/>
          </p:nvSpPr>
          <p:spPr>
            <a:xfrm>
              <a:off x="7216658" y="4363432"/>
              <a:ext cx="14621" cy="27195"/>
            </a:xfrm>
            <a:custGeom>
              <a:avLst/>
              <a:gdLst>
                <a:gd name="connsiteX0" fmla="*/ 0 w 14621"/>
                <a:gd name="connsiteY0" fmla="*/ 0 h 27195"/>
                <a:gd name="connsiteX1" fmla="*/ 0 w 14621"/>
                <a:gd name="connsiteY1" fmla="*/ 27195 h 27195"/>
              </a:gdLst>
              <a:ahLst/>
              <a:cxnLst>
                <a:cxn ang="0">
                  <a:pos x="connsiteX0" y="connsiteY0"/>
                </a:cxn>
                <a:cxn ang="0">
                  <a:pos x="connsiteX1" y="connsiteY1"/>
                </a:cxn>
              </a:cxnLst>
              <a:rect l="l" t="t" r="r" b="b"/>
              <a:pathLst>
                <a:path w="14621" h="27195">
                  <a:moveTo>
                    <a:pt x="0" y="0"/>
                  </a:moveTo>
                  <a:lnTo>
                    <a:pt x="0" y="27195"/>
                  </a:lnTo>
                </a:path>
              </a:pathLst>
            </a:custGeom>
            <a:ln w="14598" cap="rnd">
              <a:solidFill>
                <a:srgbClr val="0BA157"/>
              </a:solidFill>
              <a:prstDash val="solid"/>
              <a:round/>
            </a:ln>
          </p:spPr>
          <p:txBody>
            <a:bodyPr rtlCol="0" anchor="ctr"/>
            <a:lstStyle/>
            <a:p>
              <a:endParaRPr lang="fr-FR" sz="1350"/>
            </a:p>
          </p:txBody>
        </p:sp>
        <p:sp>
          <p:nvSpPr>
            <p:cNvPr id="93" name="Forme libre : forme 92">
              <a:extLst>
                <a:ext uri="{FF2B5EF4-FFF2-40B4-BE49-F238E27FC236}">
                  <a16:creationId xmlns:a16="http://schemas.microsoft.com/office/drawing/2014/main" id="{3EA438FD-F23E-4C6B-955B-FC0EFAA486C2}"/>
                </a:ext>
              </a:extLst>
            </p:cNvPr>
            <p:cNvSpPr/>
            <p:nvPr/>
          </p:nvSpPr>
          <p:spPr>
            <a:xfrm>
              <a:off x="7613912" y="436299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4" name="Forme libre : forme 93">
              <a:extLst>
                <a:ext uri="{FF2B5EF4-FFF2-40B4-BE49-F238E27FC236}">
                  <a16:creationId xmlns:a16="http://schemas.microsoft.com/office/drawing/2014/main" id="{DD6BA6F4-99C6-4247-A8C2-FA4BC8115C3B}"/>
                </a:ext>
              </a:extLst>
            </p:cNvPr>
            <p:cNvSpPr/>
            <p:nvPr/>
          </p:nvSpPr>
          <p:spPr>
            <a:xfrm>
              <a:off x="7639645" y="4291789"/>
              <a:ext cx="14621" cy="74859"/>
            </a:xfrm>
            <a:custGeom>
              <a:avLst/>
              <a:gdLst>
                <a:gd name="connsiteX0" fmla="*/ 0 w 14621"/>
                <a:gd name="connsiteY0" fmla="*/ 0 h 74859"/>
                <a:gd name="connsiteX1" fmla="*/ 0 w 14621"/>
                <a:gd name="connsiteY1" fmla="*/ 74860 h 74859"/>
              </a:gdLst>
              <a:ahLst/>
              <a:cxnLst>
                <a:cxn ang="0">
                  <a:pos x="connsiteX0" y="connsiteY0"/>
                </a:cxn>
                <a:cxn ang="0">
                  <a:pos x="connsiteX1" y="connsiteY1"/>
                </a:cxn>
              </a:cxnLst>
              <a:rect l="l" t="t" r="r" b="b"/>
              <a:pathLst>
                <a:path w="14621" h="74859">
                  <a:moveTo>
                    <a:pt x="0" y="0"/>
                  </a:moveTo>
                  <a:lnTo>
                    <a:pt x="0" y="74860"/>
                  </a:lnTo>
                </a:path>
              </a:pathLst>
            </a:custGeom>
            <a:ln w="14598" cap="rnd">
              <a:solidFill>
                <a:srgbClr val="0BA157"/>
              </a:solidFill>
              <a:prstDash val="solid"/>
              <a:round/>
            </a:ln>
          </p:spPr>
          <p:txBody>
            <a:bodyPr rtlCol="0" anchor="ctr"/>
            <a:lstStyle/>
            <a:p>
              <a:endParaRPr lang="fr-FR" sz="1350"/>
            </a:p>
          </p:txBody>
        </p:sp>
        <p:sp>
          <p:nvSpPr>
            <p:cNvPr id="95" name="Forme libre : forme 94">
              <a:extLst>
                <a:ext uri="{FF2B5EF4-FFF2-40B4-BE49-F238E27FC236}">
                  <a16:creationId xmlns:a16="http://schemas.microsoft.com/office/drawing/2014/main" id="{8DB1BF17-4EA1-41E4-8921-25239FF8AC9E}"/>
                </a:ext>
              </a:extLst>
            </p:cNvPr>
            <p:cNvSpPr/>
            <p:nvPr/>
          </p:nvSpPr>
          <p:spPr>
            <a:xfrm>
              <a:off x="7837615" y="45190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6" name="Forme libre : forme 95">
              <a:extLst>
                <a:ext uri="{FF2B5EF4-FFF2-40B4-BE49-F238E27FC236}">
                  <a16:creationId xmlns:a16="http://schemas.microsoft.com/office/drawing/2014/main" id="{BEE2F506-D762-4FF0-B7E5-99A122D1EEB0}"/>
                </a:ext>
              </a:extLst>
            </p:cNvPr>
            <p:cNvSpPr/>
            <p:nvPr/>
          </p:nvSpPr>
          <p:spPr>
            <a:xfrm>
              <a:off x="8141733" y="45190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7" name="Forme libre : forme 96">
              <a:extLst>
                <a:ext uri="{FF2B5EF4-FFF2-40B4-BE49-F238E27FC236}">
                  <a16:creationId xmlns:a16="http://schemas.microsoft.com/office/drawing/2014/main" id="{CFC83A2D-80BF-4E8F-8E6F-2F24F413263B}"/>
                </a:ext>
              </a:extLst>
            </p:cNvPr>
            <p:cNvSpPr/>
            <p:nvPr/>
          </p:nvSpPr>
          <p:spPr>
            <a:xfrm>
              <a:off x="7863348" y="4456861"/>
              <a:ext cx="14621" cy="65794"/>
            </a:xfrm>
            <a:custGeom>
              <a:avLst/>
              <a:gdLst>
                <a:gd name="connsiteX0" fmla="*/ 0 w 14621"/>
                <a:gd name="connsiteY0" fmla="*/ 0 h 65794"/>
                <a:gd name="connsiteX1" fmla="*/ 0 w 14621"/>
                <a:gd name="connsiteY1" fmla="*/ 65795 h 65794"/>
              </a:gdLst>
              <a:ahLst/>
              <a:cxnLst>
                <a:cxn ang="0">
                  <a:pos x="connsiteX0" y="connsiteY0"/>
                </a:cxn>
                <a:cxn ang="0">
                  <a:pos x="connsiteX1" y="connsiteY1"/>
                </a:cxn>
              </a:cxnLst>
              <a:rect l="l" t="t" r="r" b="b"/>
              <a:pathLst>
                <a:path w="14621" h="65794">
                  <a:moveTo>
                    <a:pt x="0" y="0"/>
                  </a:moveTo>
                  <a:lnTo>
                    <a:pt x="0" y="65795"/>
                  </a:lnTo>
                </a:path>
              </a:pathLst>
            </a:custGeom>
            <a:ln w="14598" cap="rnd">
              <a:solidFill>
                <a:srgbClr val="0BA157"/>
              </a:solidFill>
              <a:prstDash val="solid"/>
              <a:round/>
            </a:ln>
          </p:spPr>
          <p:txBody>
            <a:bodyPr rtlCol="0" anchor="ctr"/>
            <a:lstStyle/>
            <a:p>
              <a:endParaRPr lang="fr-FR" sz="1350"/>
            </a:p>
          </p:txBody>
        </p:sp>
        <p:sp>
          <p:nvSpPr>
            <p:cNvPr id="98" name="Forme libre : forme 97">
              <a:extLst>
                <a:ext uri="{FF2B5EF4-FFF2-40B4-BE49-F238E27FC236}">
                  <a16:creationId xmlns:a16="http://schemas.microsoft.com/office/drawing/2014/main" id="{547F3213-8158-4295-9995-B6BD9E316F4E}"/>
                </a:ext>
              </a:extLst>
            </p:cNvPr>
            <p:cNvSpPr/>
            <p:nvPr/>
          </p:nvSpPr>
          <p:spPr>
            <a:xfrm>
              <a:off x="8038947" y="435539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99" name="Forme libre : forme 98">
              <a:extLst>
                <a:ext uri="{FF2B5EF4-FFF2-40B4-BE49-F238E27FC236}">
                  <a16:creationId xmlns:a16="http://schemas.microsoft.com/office/drawing/2014/main" id="{C5D3742B-63B1-44A8-B3CF-2C3A6B6C6272}"/>
                </a:ext>
              </a:extLst>
            </p:cNvPr>
            <p:cNvSpPr/>
            <p:nvPr/>
          </p:nvSpPr>
          <p:spPr>
            <a:xfrm>
              <a:off x="8064680" y="4221608"/>
              <a:ext cx="14621" cy="137291"/>
            </a:xfrm>
            <a:custGeom>
              <a:avLst/>
              <a:gdLst>
                <a:gd name="connsiteX0" fmla="*/ 0 w 14621"/>
                <a:gd name="connsiteY0" fmla="*/ 0 h 137291"/>
                <a:gd name="connsiteX1" fmla="*/ 0 w 14621"/>
                <a:gd name="connsiteY1" fmla="*/ 137292 h 137291"/>
              </a:gdLst>
              <a:ahLst/>
              <a:cxnLst>
                <a:cxn ang="0">
                  <a:pos x="connsiteX0" y="connsiteY0"/>
                </a:cxn>
                <a:cxn ang="0">
                  <a:pos x="connsiteX1" y="connsiteY1"/>
                </a:cxn>
              </a:cxnLst>
              <a:rect l="l" t="t" r="r" b="b"/>
              <a:pathLst>
                <a:path w="14621" h="137291">
                  <a:moveTo>
                    <a:pt x="0" y="0"/>
                  </a:moveTo>
                  <a:lnTo>
                    <a:pt x="0" y="137292"/>
                  </a:lnTo>
                </a:path>
              </a:pathLst>
            </a:custGeom>
            <a:ln w="14598" cap="rnd">
              <a:solidFill>
                <a:srgbClr val="0BA157"/>
              </a:solidFill>
              <a:prstDash val="solid"/>
              <a:round/>
            </a:ln>
          </p:spPr>
          <p:txBody>
            <a:bodyPr rtlCol="0" anchor="ctr"/>
            <a:lstStyle/>
            <a:p>
              <a:endParaRPr lang="fr-FR" sz="1350"/>
            </a:p>
          </p:txBody>
        </p:sp>
        <p:sp>
          <p:nvSpPr>
            <p:cNvPr id="100" name="Forme libre : forme 99">
              <a:extLst>
                <a:ext uri="{FF2B5EF4-FFF2-40B4-BE49-F238E27FC236}">
                  <a16:creationId xmlns:a16="http://schemas.microsoft.com/office/drawing/2014/main" id="{F90A25D1-E613-4E92-858A-9D80FE678C3D}"/>
                </a:ext>
              </a:extLst>
            </p:cNvPr>
            <p:cNvSpPr/>
            <p:nvPr/>
          </p:nvSpPr>
          <p:spPr>
            <a:xfrm>
              <a:off x="8213522" y="435539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01" name="Forme libre : forme 100">
              <a:extLst>
                <a:ext uri="{FF2B5EF4-FFF2-40B4-BE49-F238E27FC236}">
                  <a16:creationId xmlns:a16="http://schemas.microsoft.com/office/drawing/2014/main" id="{EE79F9EA-31B0-460C-A7BF-1DCEC5480FE1}"/>
                </a:ext>
              </a:extLst>
            </p:cNvPr>
            <p:cNvSpPr/>
            <p:nvPr/>
          </p:nvSpPr>
          <p:spPr>
            <a:xfrm>
              <a:off x="8239255" y="4184178"/>
              <a:ext cx="14621" cy="174721"/>
            </a:xfrm>
            <a:custGeom>
              <a:avLst/>
              <a:gdLst>
                <a:gd name="connsiteX0" fmla="*/ 0 w 14621"/>
                <a:gd name="connsiteY0" fmla="*/ 0 h 174721"/>
                <a:gd name="connsiteX1" fmla="*/ 0 w 14621"/>
                <a:gd name="connsiteY1" fmla="*/ 174722 h 174721"/>
              </a:gdLst>
              <a:ahLst/>
              <a:cxnLst>
                <a:cxn ang="0">
                  <a:pos x="connsiteX0" y="connsiteY0"/>
                </a:cxn>
                <a:cxn ang="0">
                  <a:pos x="connsiteX1" y="connsiteY1"/>
                </a:cxn>
              </a:cxnLst>
              <a:rect l="l" t="t" r="r" b="b"/>
              <a:pathLst>
                <a:path w="14621" h="174721">
                  <a:moveTo>
                    <a:pt x="0" y="0"/>
                  </a:moveTo>
                  <a:lnTo>
                    <a:pt x="0" y="174722"/>
                  </a:lnTo>
                </a:path>
              </a:pathLst>
            </a:custGeom>
            <a:ln w="14598" cap="rnd">
              <a:solidFill>
                <a:srgbClr val="0BA157"/>
              </a:solidFill>
              <a:prstDash val="solid"/>
              <a:round/>
            </a:ln>
          </p:spPr>
          <p:txBody>
            <a:bodyPr rtlCol="0" anchor="ctr"/>
            <a:lstStyle/>
            <a:p>
              <a:endParaRPr lang="fr-FR" sz="1350"/>
            </a:p>
          </p:txBody>
        </p:sp>
        <p:sp>
          <p:nvSpPr>
            <p:cNvPr id="102" name="Forme libre : forme 101">
              <a:extLst>
                <a:ext uri="{FF2B5EF4-FFF2-40B4-BE49-F238E27FC236}">
                  <a16:creationId xmlns:a16="http://schemas.microsoft.com/office/drawing/2014/main" id="{7A8EB9C0-5D00-4C10-B986-E9B18FA804CC}"/>
                </a:ext>
              </a:extLst>
            </p:cNvPr>
            <p:cNvSpPr/>
            <p:nvPr/>
          </p:nvSpPr>
          <p:spPr>
            <a:xfrm>
              <a:off x="8264696" y="454297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03" name="Forme libre : forme 102">
              <a:extLst>
                <a:ext uri="{FF2B5EF4-FFF2-40B4-BE49-F238E27FC236}">
                  <a16:creationId xmlns:a16="http://schemas.microsoft.com/office/drawing/2014/main" id="{CBA3EFCB-DE0E-4B61-B554-9A9B2DAE9F8E}"/>
                </a:ext>
              </a:extLst>
            </p:cNvPr>
            <p:cNvSpPr/>
            <p:nvPr/>
          </p:nvSpPr>
          <p:spPr>
            <a:xfrm>
              <a:off x="8290429" y="4530405"/>
              <a:ext cx="14621" cy="16229"/>
            </a:xfrm>
            <a:custGeom>
              <a:avLst/>
              <a:gdLst>
                <a:gd name="connsiteX0" fmla="*/ 0 w 14621"/>
                <a:gd name="connsiteY0" fmla="*/ 0 h 16229"/>
                <a:gd name="connsiteX1" fmla="*/ 0 w 14621"/>
                <a:gd name="connsiteY1" fmla="*/ 16229 h 16229"/>
              </a:gdLst>
              <a:ahLst/>
              <a:cxnLst>
                <a:cxn ang="0">
                  <a:pos x="connsiteX0" y="connsiteY0"/>
                </a:cxn>
                <a:cxn ang="0">
                  <a:pos x="connsiteX1" y="connsiteY1"/>
                </a:cxn>
              </a:cxnLst>
              <a:rect l="l" t="t" r="r" b="b"/>
              <a:pathLst>
                <a:path w="14621" h="16229">
                  <a:moveTo>
                    <a:pt x="0" y="0"/>
                  </a:moveTo>
                  <a:lnTo>
                    <a:pt x="0" y="16229"/>
                  </a:lnTo>
                </a:path>
              </a:pathLst>
            </a:custGeom>
            <a:ln w="14598" cap="rnd">
              <a:solidFill>
                <a:srgbClr val="0BA157"/>
              </a:solidFill>
              <a:prstDash val="solid"/>
              <a:round/>
            </a:ln>
          </p:spPr>
          <p:txBody>
            <a:bodyPr rtlCol="0" anchor="ctr"/>
            <a:lstStyle/>
            <a:p>
              <a:endParaRPr lang="fr-FR" sz="1350"/>
            </a:p>
          </p:txBody>
        </p:sp>
        <p:sp>
          <p:nvSpPr>
            <p:cNvPr id="104" name="Forme libre : forme 103">
              <a:extLst>
                <a:ext uri="{FF2B5EF4-FFF2-40B4-BE49-F238E27FC236}">
                  <a16:creationId xmlns:a16="http://schemas.microsoft.com/office/drawing/2014/main" id="{95D277F1-2D23-4ABD-86A4-7D8D7C445731}"/>
                </a:ext>
              </a:extLst>
            </p:cNvPr>
            <p:cNvSpPr/>
            <p:nvPr/>
          </p:nvSpPr>
          <p:spPr>
            <a:xfrm>
              <a:off x="8342626" y="454297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05" name="Forme libre : forme 104">
              <a:extLst>
                <a:ext uri="{FF2B5EF4-FFF2-40B4-BE49-F238E27FC236}">
                  <a16:creationId xmlns:a16="http://schemas.microsoft.com/office/drawing/2014/main" id="{EFD80958-36EA-4D1B-A713-F6A8423DC446}"/>
                </a:ext>
              </a:extLst>
            </p:cNvPr>
            <p:cNvSpPr/>
            <p:nvPr/>
          </p:nvSpPr>
          <p:spPr>
            <a:xfrm>
              <a:off x="8368359" y="4381123"/>
              <a:ext cx="14621" cy="314791"/>
            </a:xfrm>
            <a:custGeom>
              <a:avLst/>
              <a:gdLst>
                <a:gd name="connsiteX0" fmla="*/ 0 w 14621"/>
                <a:gd name="connsiteY0" fmla="*/ 0 h 314791"/>
                <a:gd name="connsiteX1" fmla="*/ 0 w 14621"/>
                <a:gd name="connsiteY1" fmla="*/ 314792 h 314791"/>
              </a:gdLst>
              <a:ahLst/>
              <a:cxnLst>
                <a:cxn ang="0">
                  <a:pos x="connsiteX0" y="connsiteY0"/>
                </a:cxn>
                <a:cxn ang="0">
                  <a:pos x="connsiteX1" y="connsiteY1"/>
                </a:cxn>
              </a:cxnLst>
              <a:rect l="l" t="t" r="r" b="b"/>
              <a:pathLst>
                <a:path w="14621" h="314791">
                  <a:moveTo>
                    <a:pt x="0" y="0"/>
                  </a:moveTo>
                  <a:lnTo>
                    <a:pt x="0" y="314792"/>
                  </a:lnTo>
                </a:path>
              </a:pathLst>
            </a:custGeom>
            <a:ln w="14598" cap="rnd">
              <a:solidFill>
                <a:srgbClr val="0BA157"/>
              </a:solidFill>
              <a:prstDash val="solid"/>
              <a:round/>
            </a:ln>
          </p:spPr>
          <p:txBody>
            <a:bodyPr rtlCol="0" anchor="ctr"/>
            <a:lstStyle/>
            <a:p>
              <a:endParaRPr lang="fr-FR" sz="1350"/>
            </a:p>
          </p:txBody>
        </p:sp>
        <p:sp>
          <p:nvSpPr>
            <p:cNvPr id="106" name="Forme libre : forme 105">
              <a:extLst>
                <a:ext uri="{FF2B5EF4-FFF2-40B4-BE49-F238E27FC236}">
                  <a16:creationId xmlns:a16="http://schemas.microsoft.com/office/drawing/2014/main" id="{31D0493A-493A-4CB2-B88D-5B524E6E35A6}"/>
                </a:ext>
              </a:extLst>
            </p:cNvPr>
            <p:cNvSpPr/>
            <p:nvPr/>
          </p:nvSpPr>
          <p:spPr>
            <a:xfrm>
              <a:off x="8082517" y="4456861"/>
              <a:ext cx="84948" cy="84948"/>
            </a:xfrm>
            <a:custGeom>
              <a:avLst/>
              <a:gdLst>
                <a:gd name="connsiteX0" fmla="*/ 0 w 84948"/>
                <a:gd name="connsiteY0" fmla="*/ 0 h 84948"/>
                <a:gd name="connsiteX1" fmla="*/ 84948 w 84948"/>
                <a:gd name="connsiteY1" fmla="*/ 84948 h 84948"/>
              </a:gdLst>
              <a:ahLst/>
              <a:cxnLst>
                <a:cxn ang="0">
                  <a:pos x="connsiteX0" y="connsiteY0"/>
                </a:cxn>
                <a:cxn ang="0">
                  <a:pos x="connsiteX1" y="connsiteY1"/>
                </a:cxn>
              </a:cxnLst>
              <a:rect l="l" t="t" r="r" b="b"/>
              <a:pathLst>
                <a:path w="84948" h="84948">
                  <a:moveTo>
                    <a:pt x="0" y="0"/>
                  </a:moveTo>
                  <a:lnTo>
                    <a:pt x="84948" y="84948"/>
                  </a:lnTo>
                </a:path>
              </a:pathLst>
            </a:custGeom>
            <a:ln w="14598" cap="rnd">
              <a:solidFill>
                <a:srgbClr val="0BA157"/>
              </a:solidFill>
              <a:prstDash val="solid"/>
              <a:round/>
            </a:ln>
          </p:spPr>
          <p:txBody>
            <a:bodyPr rtlCol="0" anchor="ctr"/>
            <a:lstStyle/>
            <a:p>
              <a:endParaRPr lang="fr-FR" sz="1350"/>
            </a:p>
          </p:txBody>
        </p:sp>
        <p:sp>
          <p:nvSpPr>
            <p:cNvPr id="107" name="Forme libre : forme 106">
              <a:extLst>
                <a:ext uri="{FF2B5EF4-FFF2-40B4-BE49-F238E27FC236}">
                  <a16:creationId xmlns:a16="http://schemas.microsoft.com/office/drawing/2014/main" id="{8D519BFE-BA18-473A-8B45-80A9BE5BCD4C}"/>
                </a:ext>
              </a:extLst>
            </p:cNvPr>
            <p:cNvSpPr/>
            <p:nvPr/>
          </p:nvSpPr>
          <p:spPr>
            <a:xfrm>
              <a:off x="8141587" y="4381123"/>
              <a:ext cx="149281" cy="149134"/>
            </a:xfrm>
            <a:custGeom>
              <a:avLst/>
              <a:gdLst>
                <a:gd name="connsiteX0" fmla="*/ 0 w 149281"/>
                <a:gd name="connsiteY0" fmla="*/ 0 h 149134"/>
                <a:gd name="connsiteX1" fmla="*/ 149281 w 149281"/>
                <a:gd name="connsiteY1" fmla="*/ 149135 h 149134"/>
              </a:gdLst>
              <a:ahLst/>
              <a:cxnLst>
                <a:cxn ang="0">
                  <a:pos x="connsiteX0" y="connsiteY0"/>
                </a:cxn>
                <a:cxn ang="0">
                  <a:pos x="connsiteX1" y="connsiteY1"/>
                </a:cxn>
              </a:cxnLst>
              <a:rect l="l" t="t" r="r" b="b"/>
              <a:pathLst>
                <a:path w="149281" h="149134">
                  <a:moveTo>
                    <a:pt x="0" y="0"/>
                  </a:moveTo>
                  <a:lnTo>
                    <a:pt x="149281" y="149135"/>
                  </a:lnTo>
                </a:path>
              </a:pathLst>
            </a:custGeom>
            <a:ln w="14598" cap="rnd">
              <a:solidFill>
                <a:srgbClr val="0BA157"/>
              </a:solidFill>
              <a:prstDash val="solid"/>
              <a:round/>
            </a:ln>
          </p:spPr>
          <p:txBody>
            <a:bodyPr rtlCol="0" anchor="ctr"/>
            <a:lstStyle/>
            <a:p>
              <a:endParaRPr lang="fr-FR" sz="1350"/>
            </a:p>
          </p:txBody>
        </p:sp>
        <p:sp>
          <p:nvSpPr>
            <p:cNvPr id="108" name="Forme libre : forme 107">
              <a:extLst>
                <a:ext uri="{FF2B5EF4-FFF2-40B4-BE49-F238E27FC236}">
                  <a16:creationId xmlns:a16="http://schemas.microsoft.com/office/drawing/2014/main" id="{AB2203A0-BFFF-4B8A-AB7E-82A8937973D7}"/>
                </a:ext>
              </a:extLst>
            </p:cNvPr>
            <p:cNvSpPr/>
            <p:nvPr/>
          </p:nvSpPr>
          <p:spPr>
            <a:xfrm>
              <a:off x="7863348" y="4456861"/>
              <a:ext cx="219169" cy="14621"/>
            </a:xfrm>
            <a:custGeom>
              <a:avLst/>
              <a:gdLst>
                <a:gd name="connsiteX0" fmla="*/ 0 w 219169"/>
                <a:gd name="connsiteY0" fmla="*/ 0 h 14621"/>
                <a:gd name="connsiteX1" fmla="*/ 219170 w 219169"/>
                <a:gd name="connsiteY1" fmla="*/ 0 h 14621"/>
              </a:gdLst>
              <a:ahLst/>
              <a:cxnLst>
                <a:cxn ang="0">
                  <a:pos x="connsiteX0" y="connsiteY0"/>
                </a:cxn>
                <a:cxn ang="0">
                  <a:pos x="connsiteX1" y="connsiteY1"/>
                </a:cxn>
              </a:cxnLst>
              <a:rect l="l" t="t" r="r" b="b"/>
              <a:pathLst>
                <a:path w="219169" h="14621">
                  <a:moveTo>
                    <a:pt x="0" y="0"/>
                  </a:moveTo>
                  <a:lnTo>
                    <a:pt x="219170" y="0"/>
                  </a:lnTo>
                </a:path>
              </a:pathLst>
            </a:custGeom>
            <a:ln w="14598" cap="rnd">
              <a:solidFill>
                <a:srgbClr val="0BA157"/>
              </a:solidFill>
              <a:prstDash val="solid"/>
              <a:round/>
            </a:ln>
          </p:spPr>
          <p:txBody>
            <a:bodyPr rtlCol="0" anchor="ctr"/>
            <a:lstStyle/>
            <a:p>
              <a:endParaRPr lang="fr-FR" sz="1350"/>
            </a:p>
          </p:txBody>
        </p:sp>
        <p:sp>
          <p:nvSpPr>
            <p:cNvPr id="109" name="Forme libre : forme 108">
              <a:extLst>
                <a:ext uri="{FF2B5EF4-FFF2-40B4-BE49-F238E27FC236}">
                  <a16:creationId xmlns:a16="http://schemas.microsoft.com/office/drawing/2014/main" id="{EDB6769D-AEF8-4664-AB7E-DC90F68F1615}"/>
                </a:ext>
              </a:extLst>
            </p:cNvPr>
            <p:cNvSpPr/>
            <p:nvPr/>
          </p:nvSpPr>
          <p:spPr>
            <a:xfrm>
              <a:off x="8067750" y="4381123"/>
              <a:ext cx="73836" cy="14621"/>
            </a:xfrm>
            <a:custGeom>
              <a:avLst/>
              <a:gdLst>
                <a:gd name="connsiteX0" fmla="*/ 0 w 73836"/>
                <a:gd name="connsiteY0" fmla="*/ 0 h 14621"/>
                <a:gd name="connsiteX1" fmla="*/ 73836 w 73836"/>
                <a:gd name="connsiteY1" fmla="*/ 0 h 14621"/>
              </a:gdLst>
              <a:ahLst/>
              <a:cxnLst>
                <a:cxn ang="0">
                  <a:pos x="connsiteX0" y="connsiteY0"/>
                </a:cxn>
                <a:cxn ang="0">
                  <a:pos x="connsiteX1" y="connsiteY1"/>
                </a:cxn>
              </a:cxnLst>
              <a:rect l="l" t="t" r="r" b="b"/>
              <a:pathLst>
                <a:path w="73836" h="14621">
                  <a:moveTo>
                    <a:pt x="0" y="0"/>
                  </a:moveTo>
                  <a:lnTo>
                    <a:pt x="73836" y="0"/>
                  </a:lnTo>
                </a:path>
              </a:pathLst>
            </a:custGeom>
            <a:ln w="14598" cap="rnd">
              <a:solidFill>
                <a:srgbClr val="0BA157"/>
              </a:solidFill>
              <a:prstDash val="solid"/>
              <a:round/>
            </a:ln>
          </p:spPr>
          <p:txBody>
            <a:bodyPr rtlCol="0" anchor="ctr"/>
            <a:lstStyle/>
            <a:p>
              <a:endParaRPr lang="fr-FR" sz="1350"/>
            </a:p>
          </p:txBody>
        </p:sp>
        <p:sp>
          <p:nvSpPr>
            <p:cNvPr id="110" name="Forme libre : forme 109">
              <a:extLst>
                <a:ext uri="{FF2B5EF4-FFF2-40B4-BE49-F238E27FC236}">
                  <a16:creationId xmlns:a16="http://schemas.microsoft.com/office/drawing/2014/main" id="{7C359E12-0355-4AD5-8FF9-9608FB2BA1CA}"/>
                </a:ext>
              </a:extLst>
            </p:cNvPr>
            <p:cNvSpPr/>
            <p:nvPr/>
          </p:nvSpPr>
          <p:spPr>
            <a:xfrm>
              <a:off x="8258847" y="4381123"/>
              <a:ext cx="109511" cy="14621"/>
            </a:xfrm>
            <a:custGeom>
              <a:avLst/>
              <a:gdLst>
                <a:gd name="connsiteX0" fmla="*/ 0 w 109511"/>
                <a:gd name="connsiteY0" fmla="*/ 0 h 14621"/>
                <a:gd name="connsiteX1" fmla="*/ 109512 w 109511"/>
                <a:gd name="connsiteY1" fmla="*/ 0 h 14621"/>
              </a:gdLst>
              <a:ahLst/>
              <a:cxnLst>
                <a:cxn ang="0">
                  <a:pos x="connsiteX0" y="connsiteY0"/>
                </a:cxn>
                <a:cxn ang="0">
                  <a:pos x="connsiteX1" y="connsiteY1"/>
                </a:cxn>
              </a:cxnLst>
              <a:rect l="l" t="t" r="r" b="b"/>
              <a:pathLst>
                <a:path w="109511" h="14621">
                  <a:moveTo>
                    <a:pt x="0" y="0"/>
                  </a:moveTo>
                  <a:lnTo>
                    <a:pt x="109512" y="0"/>
                  </a:lnTo>
                </a:path>
              </a:pathLst>
            </a:custGeom>
            <a:ln w="14598" cap="rnd">
              <a:solidFill>
                <a:srgbClr val="0BA157"/>
              </a:solidFill>
              <a:prstDash val="solid"/>
              <a:round/>
            </a:ln>
          </p:spPr>
          <p:txBody>
            <a:bodyPr rtlCol="0" anchor="ctr"/>
            <a:lstStyle/>
            <a:p>
              <a:endParaRPr lang="fr-FR" sz="1350"/>
            </a:p>
          </p:txBody>
        </p:sp>
        <p:sp>
          <p:nvSpPr>
            <p:cNvPr id="111" name="Forme libre : forme 110">
              <a:extLst>
                <a:ext uri="{FF2B5EF4-FFF2-40B4-BE49-F238E27FC236}">
                  <a16:creationId xmlns:a16="http://schemas.microsoft.com/office/drawing/2014/main" id="{6F4F14FB-4EAD-4659-AFF0-1EB3139023C7}"/>
                </a:ext>
              </a:extLst>
            </p:cNvPr>
            <p:cNvSpPr/>
            <p:nvPr/>
          </p:nvSpPr>
          <p:spPr>
            <a:xfrm>
              <a:off x="9957962" y="428491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12" name="Forme libre : forme 111">
              <a:extLst>
                <a:ext uri="{FF2B5EF4-FFF2-40B4-BE49-F238E27FC236}">
                  <a16:creationId xmlns:a16="http://schemas.microsoft.com/office/drawing/2014/main" id="{4D3A82B8-39BC-4D8F-936A-1F89291855FE}"/>
                </a:ext>
              </a:extLst>
            </p:cNvPr>
            <p:cNvSpPr/>
            <p:nvPr/>
          </p:nvSpPr>
          <p:spPr>
            <a:xfrm>
              <a:off x="9983695" y="4242223"/>
              <a:ext cx="14621" cy="46202"/>
            </a:xfrm>
            <a:custGeom>
              <a:avLst/>
              <a:gdLst>
                <a:gd name="connsiteX0" fmla="*/ 0 w 14621"/>
                <a:gd name="connsiteY0" fmla="*/ 0 h 46202"/>
                <a:gd name="connsiteX1" fmla="*/ 0 w 14621"/>
                <a:gd name="connsiteY1" fmla="*/ 46203 h 46202"/>
              </a:gdLst>
              <a:ahLst/>
              <a:cxnLst>
                <a:cxn ang="0">
                  <a:pos x="connsiteX0" y="connsiteY0"/>
                </a:cxn>
                <a:cxn ang="0">
                  <a:pos x="connsiteX1" y="connsiteY1"/>
                </a:cxn>
              </a:cxnLst>
              <a:rect l="l" t="t" r="r" b="b"/>
              <a:pathLst>
                <a:path w="14621" h="46202">
                  <a:moveTo>
                    <a:pt x="0" y="0"/>
                  </a:moveTo>
                  <a:lnTo>
                    <a:pt x="0" y="46203"/>
                  </a:lnTo>
                </a:path>
              </a:pathLst>
            </a:custGeom>
            <a:ln w="14598" cap="rnd">
              <a:solidFill>
                <a:srgbClr val="0BA157"/>
              </a:solidFill>
              <a:prstDash val="solid"/>
              <a:round/>
            </a:ln>
          </p:spPr>
          <p:txBody>
            <a:bodyPr rtlCol="0" anchor="ctr"/>
            <a:lstStyle/>
            <a:p>
              <a:endParaRPr lang="fr-FR" sz="1350"/>
            </a:p>
          </p:txBody>
        </p:sp>
        <p:sp>
          <p:nvSpPr>
            <p:cNvPr id="113" name="Forme libre : forme 112">
              <a:extLst>
                <a:ext uri="{FF2B5EF4-FFF2-40B4-BE49-F238E27FC236}">
                  <a16:creationId xmlns:a16="http://schemas.microsoft.com/office/drawing/2014/main" id="{BF19F99F-10DE-4360-A9B8-48293776F163}"/>
                </a:ext>
              </a:extLst>
            </p:cNvPr>
            <p:cNvSpPr/>
            <p:nvPr/>
          </p:nvSpPr>
          <p:spPr>
            <a:xfrm>
              <a:off x="10087212" y="44608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14" name="Forme libre : forme 113">
              <a:extLst>
                <a:ext uri="{FF2B5EF4-FFF2-40B4-BE49-F238E27FC236}">
                  <a16:creationId xmlns:a16="http://schemas.microsoft.com/office/drawing/2014/main" id="{64E0A61A-4B6A-4887-92EB-EB2BCCE9CB6F}"/>
                </a:ext>
              </a:extLst>
            </p:cNvPr>
            <p:cNvSpPr/>
            <p:nvPr/>
          </p:nvSpPr>
          <p:spPr>
            <a:xfrm>
              <a:off x="10112945" y="4310650"/>
              <a:ext cx="14621" cy="187588"/>
            </a:xfrm>
            <a:custGeom>
              <a:avLst/>
              <a:gdLst>
                <a:gd name="connsiteX0" fmla="*/ 0 w 14621"/>
                <a:gd name="connsiteY0" fmla="*/ 0 h 187588"/>
                <a:gd name="connsiteX1" fmla="*/ 0 w 14621"/>
                <a:gd name="connsiteY1" fmla="*/ 187588 h 187588"/>
              </a:gdLst>
              <a:ahLst/>
              <a:cxnLst>
                <a:cxn ang="0">
                  <a:pos x="connsiteX0" y="connsiteY0"/>
                </a:cxn>
                <a:cxn ang="0">
                  <a:pos x="connsiteX1" y="connsiteY1"/>
                </a:cxn>
              </a:cxnLst>
              <a:rect l="l" t="t" r="r" b="b"/>
              <a:pathLst>
                <a:path w="14621" h="187588">
                  <a:moveTo>
                    <a:pt x="0" y="0"/>
                  </a:moveTo>
                  <a:lnTo>
                    <a:pt x="0" y="187588"/>
                  </a:lnTo>
                </a:path>
              </a:pathLst>
            </a:custGeom>
            <a:ln w="14598" cap="rnd">
              <a:solidFill>
                <a:srgbClr val="0BA157"/>
              </a:solidFill>
              <a:prstDash val="solid"/>
              <a:round/>
            </a:ln>
          </p:spPr>
          <p:txBody>
            <a:bodyPr rtlCol="0" anchor="ctr"/>
            <a:lstStyle/>
            <a:p>
              <a:endParaRPr lang="fr-FR" sz="1350"/>
            </a:p>
          </p:txBody>
        </p:sp>
        <p:sp>
          <p:nvSpPr>
            <p:cNvPr id="115" name="Forme libre : forme 114">
              <a:extLst>
                <a:ext uri="{FF2B5EF4-FFF2-40B4-BE49-F238E27FC236}">
                  <a16:creationId xmlns:a16="http://schemas.microsoft.com/office/drawing/2014/main" id="{B827D129-B64E-479B-BE5D-34EAB881A707}"/>
                </a:ext>
              </a:extLst>
            </p:cNvPr>
            <p:cNvSpPr/>
            <p:nvPr/>
          </p:nvSpPr>
          <p:spPr>
            <a:xfrm>
              <a:off x="10003433" y="4310650"/>
              <a:ext cx="109511" cy="14621"/>
            </a:xfrm>
            <a:custGeom>
              <a:avLst/>
              <a:gdLst>
                <a:gd name="connsiteX0" fmla="*/ 0 w 109511"/>
                <a:gd name="connsiteY0" fmla="*/ 0 h 14621"/>
                <a:gd name="connsiteX1" fmla="*/ 109512 w 109511"/>
                <a:gd name="connsiteY1" fmla="*/ 0 h 14621"/>
              </a:gdLst>
              <a:ahLst/>
              <a:cxnLst>
                <a:cxn ang="0">
                  <a:pos x="connsiteX0" y="connsiteY0"/>
                </a:cxn>
                <a:cxn ang="0">
                  <a:pos x="connsiteX1" y="connsiteY1"/>
                </a:cxn>
              </a:cxnLst>
              <a:rect l="l" t="t" r="r" b="b"/>
              <a:pathLst>
                <a:path w="109511" h="14621">
                  <a:moveTo>
                    <a:pt x="0" y="0"/>
                  </a:moveTo>
                  <a:lnTo>
                    <a:pt x="109512" y="0"/>
                  </a:lnTo>
                </a:path>
              </a:pathLst>
            </a:custGeom>
            <a:ln w="14598" cap="rnd">
              <a:solidFill>
                <a:srgbClr val="0BA157"/>
              </a:solidFill>
              <a:prstDash val="solid"/>
              <a:round/>
            </a:ln>
          </p:spPr>
          <p:txBody>
            <a:bodyPr rtlCol="0" anchor="ctr"/>
            <a:lstStyle/>
            <a:p>
              <a:endParaRPr lang="fr-FR" sz="1350"/>
            </a:p>
          </p:txBody>
        </p:sp>
        <p:sp>
          <p:nvSpPr>
            <p:cNvPr id="116" name="Forme libre : forme 115">
              <a:extLst>
                <a:ext uri="{FF2B5EF4-FFF2-40B4-BE49-F238E27FC236}">
                  <a16:creationId xmlns:a16="http://schemas.microsoft.com/office/drawing/2014/main" id="{F7644315-B967-4093-A5DC-6862A5C5F518}"/>
                </a:ext>
              </a:extLst>
            </p:cNvPr>
            <p:cNvSpPr/>
            <p:nvPr/>
          </p:nvSpPr>
          <p:spPr>
            <a:xfrm>
              <a:off x="7111532" y="464342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17" name="Forme libre : forme 116">
              <a:extLst>
                <a:ext uri="{FF2B5EF4-FFF2-40B4-BE49-F238E27FC236}">
                  <a16:creationId xmlns:a16="http://schemas.microsoft.com/office/drawing/2014/main" id="{E25413EB-9C1D-410A-AEF3-B7FE2F28812A}"/>
                </a:ext>
              </a:extLst>
            </p:cNvPr>
            <p:cNvSpPr/>
            <p:nvPr/>
          </p:nvSpPr>
          <p:spPr>
            <a:xfrm>
              <a:off x="7137265" y="4546049"/>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118" name="Forme libre : forme 117">
              <a:extLst>
                <a:ext uri="{FF2B5EF4-FFF2-40B4-BE49-F238E27FC236}">
                  <a16:creationId xmlns:a16="http://schemas.microsoft.com/office/drawing/2014/main" id="{3AF4B53B-6C9B-4DCF-8A5A-012F72EFA393}"/>
                </a:ext>
              </a:extLst>
            </p:cNvPr>
            <p:cNvSpPr/>
            <p:nvPr/>
          </p:nvSpPr>
          <p:spPr>
            <a:xfrm>
              <a:off x="7206131" y="4672521"/>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19" name="Forme libre : forme 118">
              <a:extLst>
                <a:ext uri="{FF2B5EF4-FFF2-40B4-BE49-F238E27FC236}">
                  <a16:creationId xmlns:a16="http://schemas.microsoft.com/office/drawing/2014/main" id="{D1162D49-19EE-4878-B012-1DED902A9A22}"/>
                </a:ext>
              </a:extLst>
            </p:cNvPr>
            <p:cNvSpPr/>
            <p:nvPr/>
          </p:nvSpPr>
          <p:spPr>
            <a:xfrm>
              <a:off x="7231864" y="4546049"/>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120" name="Forme libre : forme 119">
              <a:extLst>
                <a:ext uri="{FF2B5EF4-FFF2-40B4-BE49-F238E27FC236}">
                  <a16:creationId xmlns:a16="http://schemas.microsoft.com/office/drawing/2014/main" id="{17D9C4D6-D531-4FC9-9D22-181B025AE58C}"/>
                </a:ext>
              </a:extLst>
            </p:cNvPr>
            <p:cNvSpPr/>
            <p:nvPr/>
          </p:nvSpPr>
          <p:spPr>
            <a:xfrm>
              <a:off x="7435243" y="4446626"/>
              <a:ext cx="100154" cy="100008"/>
            </a:xfrm>
            <a:custGeom>
              <a:avLst/>
              <a:gdLst>
                <a:gd name="connsiteX0" fmla="*/ 100154 w 100154"/>
                <a:gd name="connsiteY0" fmla="*/ 0 h 100008"/>
                <a:gd name="connsiteX1" fmla="*/ 0 w 100154"/>
                <a:gd name="connsiteY1" fmla="*/ 100008 h 100008"/>
              </a:gdLst>
              <a:ahLst/>
              <a:cxnLst>
                <a:cxn ang="0">
                  <a:pos x="connsiteX0" y="connsiteY0"/>
                </a:cxn>
                <a:cxn ang="0">
                  <a:pos x="connsiteX1" y="connsiteY1"/>
                </a:cxn>
              </a:cxnLst>
              <a:rect l="l" t="t" r="r" b="b"/>
              <a:pathLst>
                <a:path w="100154" h="100008">
                  <a:moveTo>
                    <a:pt x="100154" y="0"/>
                  </a:moveTo>
                  <a:lnTo>
                    <a:pt x="0" y="100008"/>
                  </a:lnTo>
                </a:path>
              </a:pathLst>
            </a:custGeom>
            <a:ln w="14598" cap="rnd">
              <a:solidFill>
                <a:srgbClr val="0BA157"/>
              </a:solidFill>
              <a:prstDash val="solid"/>
              <a:round/>
            </a:ln>
          </p:spPr>
          <p:txBody>
            <a:bodyPr rtlCol="0" anchor="ctr"/>
            <a:lstStyle/>
            <a:p>
              <a:endParaRPr lang="fr-FR" sz="1350"/>
            </a:p>
          </p:txBody>
        </p:sp>
        <p:sp>
          <p:nvSpPr>
            <p:cNvPr id="121" name="Forme libre : forme 120">
              <a:extLst>
                <a:ext uri="{FF2B5EF4-FFF2-40B4-BE49-F238E27FC236}">
                  <a16:creationId xmlns:a16="http://schemas.microsoft.com/office/drawing/2014/main" id="{00744A53-2A00-401D-B1D8-FA4DC8B281C1}"/>
                </a:ext>
              </a:extLst>
            </p:cNvPr>
            <p:cNvSpPr/>
            <p:nvPr/>
          </p:nvSpPr>
          <p:spPr>
            <a:xfrm>
              <a:off x="7216658" y="4299099"/>
              <a:ext cx="64332" cy="64332"/>
            </a:xfrm>
            <a:custGeom>
              <a:avLst/>
              <a:gdLst>
                <a:gd name="connsiteX0" fmla="*/ 64333 w 64332"/>
                <a:gd name="connsiteY0" fmla="*/ 0 h 64332"/>
                <a:gd name="connsiteX1" fmla="*/ 0 w 64332"/>
                <a:gd name="connsiteY1" fmla="*/ 64333 h 64332"/>
              </a:gdLst>
              <a:ahLst/>
              <a:cxnLst>
                <a:cxn ang="0">
                  <a:pos x="connsiteX0" y="connsiteY0"/>
                </a:cxn>
                <a:cxn ang="0">
                  <a:pos x="connsiteX1" y="connsiteY1"/>
                </a:cxn>
              </a:cxnLst>
              <a:rect l="l" t="t" r="r" b="b"/>
              <a:pathLst>
                <a:path w="64332" h="64332">
                  <a:moveTo>
                    <a:pt x="64333" y="0"/>
                  </a:moveTo>
                  <a:lnTo>
                    <a:pt x="0" y="64333"/>
                  </a:lnTo>
                </a:path>
              </a:pathLst>
            </a:custGeom>
            <a:ln w="14598" cap="rnd">
              <a:solidFill>
                <a:srgbClr val="0BA157"/>
              </a:solidFill>
              <a:prstDash val="solid"/>
              <a:round/>
            </a:ln>
          </p:spPr>
          <p:txBody>
            <a:bodyPr rtlCol="0" anchor="ctr"/>
            <a:lstStyle/>
            <a:p>
              <a:endParaRPr lang="fr-FR" sz="1350"/>
            </a:p>
          </p:txBody>
        </p:sp>
        <p:sp>
          <p:nvSpPr>
            <p:cNvPr id="122" name="Forme libre : forme 121">
              <a:extLst>
                <a:ext uri="{FF2B5EF4-FFF2-40B4-BE49-F238E27FC236}">
                  <a16:creationId xmlns:a16="http://schemas.microsoft.com/office/drawing/2014/main" id="{6364CF3D-D667-498A-9D81-7830BE7AEF74}"/>
                </a:ext>
              </a:extLst>
            </p:cNvPr>
            <p:cNvSpPr/>
            <p:nvPr/>
          </p:nvSpPr>
          <p:spPr>
            <a:xfrm>
              <a:off x="7013132" y="438697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23" name="Forme libre : forme 122">
              <a:extLst>
                <a:ext uri="{FF2B5EF4-FFF2-40B4-BE49-F238E27FC236}">
                  <a16:creationId xmlns:a16="http://schemas.microsoft.com/office/drawing/2014/main" id="{A4FC6110-340F-41D1-A113-DCDC7A4CF8FA}"/>
                </a:ext>
              </a:extLst>
            </p:cNvPr>
            <p:cNvSpPr/>
            <p:nvPr/>
          </p:nvSpPr>
          <p:spPr>
            <a:xfrm>
              <a:off x="7038866" y="4417969"/>
              <a:ext cx="14621" cy="128080"/>
            </a:xfrm>
            <a:custGeom>
              <a:avLst/>
              <a:gdLst>
                <a:gd name="connsiteX0" fmla="*/ 0 w 14621"/>
                <a:gd name="connsiteY0" fmla="*/ 128080 h 128080"/>
                <a:gd name="connsiteX1" fmla="*/ 0 w 14621"/>
                <a:gd name="connsiteY1" fmla="*/ 0 h 128080"/>
              </a:gdLst>
              <a:ahLst/>
              <a:cxnLst>
                <a:cxn ang="0">
                  <a:pos x="connsiteX0" y="connsiteY0"/>
                </a:cxn>
                <a:cxn ang="0">
                  <a:pos x="connsiteX1" y="connsiteY1"/>
                </a:cxn>
              </a:cxnLst>
              <a:rect l="l" t="t" r="r" b="b"/>
              <a:pathLst>
                <a:path w="14621" h="128080">
                  <a:moveTo>
                    <a:pt x="0" y="128080"/>
                  </a:moveTo>
                  <a:lnTo>
                    <a:pt x="0" y="0"/>
                  </a:lnTo>
                </a:path>
              </a:pathLst>
            </a:custGeom>
            <a:ln w="14598" cap="rnd">
              <a:solidFill>
                <a:srgbClr val="0BA157"/>
              </a:solidFill>
              <a:prstDash val="solid"/>
              <a:round/>
            </a:ln>
          </p:spPr>
          <p:txBody>
            <a:bodyPr rtlCol="0" anchor="ctr"/>
            <a:lstStyle/>
            <a:p>
              <a:endParaRPr lang="fr-FR" sz="1350"/>
            </a:p>
          </p:txBody>
        </p:sp>
        <p:sp>
          <p:nvSpPr>
            <p:cNvPr id="124" name="Forme libre : forme 123">
              <a:extLst>
                <a:ext uri="{FF2B5EF4-FFF2-40B4-BE49-F238E27FC236}">
                  <a16:creationId xmlns:a16="http://schemas.microsoft.com/office/drawing/2014/main" id="{D3FB14DA-E27A-4ACA-B577-47E647D774B2}"/>
                </a:ext>
              </a:extLst>
            </p:cNvPr>
            <p:cNvSpPr/>
            <p:nvPr/>
          </p:nvSpPr>
          <p:spPr>
            <a:xfrm>
              <a:off x="7038866" y="4546049"/>
              <a:ext cx="396377" cy="14621"/>
            </a:xfrm>
            <a:custGeom>
              <a:avLst/>
              <a:gdLst>
                <a:gd name="connsiteX0" fmla="*/ 396377 w 396377"/>
                <a:gd name="connsiteY0" fmla="*/ 0 h 14621"/>
                <a:gd name="connsiteX1" fmla="*/ 0 w 396377"/>
                <a:gd name="connsiteY1" fmla="*/ 0 h 14621"/>
              </a:gdLst>
              <a:ahLst/>
              <a:cxnLst>
                <a:cxn ang="0">
                  <a:pos x="connsiteX0" y="connsiteY0"/>
                </a:cxn>
                <a:cxn ang="0">
                  <a:pos x="connsiteX1" y="connsiteY1"/>
                </a:cxn>
              </a:cxnLst>
              <a:rect l="l" t="t" r="r" b="b"/>
              <a:pathLst>
                <a:path w="396377" h="14621">
                  <a:moveTo>
                    <a:pt x="396377" y="0"/>
                  </a:moveTo>
                  <a:lnTo>
                    <a:pt x="0" y="0"/>
                  </a:lnTo>
                </a:path>
              </a:pathLst>
            </a:custGeom>
            <a:ln w="14598" cap="rnd">
              <a:solidFill>
                <a:srgbClr val="0BA157"/>
              </a:solidFill>
              <a:prstDash val="solid"/>
              <a:round/>
            </a:ln>
          </p:spPr>
          <p:txBody>
            <a:bodyPr rtlCol="0" anchor="ctr"/>
            <a:lstStyle/>
            <a:p>
              <a:endParaRPr lang="fr-FR" sz="1350"/>
            </a:p>
          </p:txBody>
        </p:sp>
        <p:sp>
          <p:nvSpPr>
            <p:cNvPr id="125" name="Forme libre : forme 124">
              <a:extLst>
                <a:ext uri="{FF2B5EF4-FFF2-40B4-BE49-F238E27FC236}">
                  <a16:creationId xmlns:a16="http://schemas.microsoft.com/office/drawing/2014/main" id="{A4C03652-CE35-45BE-8387-2BAD40B5C09C}"/>
                </a:ext>
              </a:extLst>
            </p:cNvPr>
            <p:cNvSpPr/>
            <p:nvPr/>
          </p:nvSpPr>
          <p:spPr>
            <a:xfrm>
              <a:off x="7593881" y="447674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26" name="Forme libre : forme 125">
              <a:extLst>
                <a:ext uri="{FF2B5EF4-FFF2-40B4-BE49-F238E27FC236}">
                  <a16:creationId xmlns:a16="http://schemas.microsoft.com/office/drawing/2014/main" id="{17226415-AFF2-4F74-9317-1A3C0E25DCE6}"/>
                </a:ext>
              </a:extLst>
            </p:cNvPr>
            <p:cNvSpPr/>
            <p:nvPr/>
          </p:nvSpPr>
          <p:spPr>
            <a:xfrm>
              <a:off x="7479691" y="4518708"/>
              <a:ext cx="128226" cy="128372"/>
            </a:xfrm>
            <a:custGeom>
              <a:avLst/>
              <a:gdLst>
                <a:gd name="connsiteX0" fmla="*/ 128227 w 128226"/>
                <a:gd name="connsiteY0" fmla="*/ 0 h 128372"/>
                <a:gd name="connsiteX1" fmla="*/ 0 w 128226"/>
                <a:gd name="connsiteY1" fmla="*/ 128373 h 128372"/>
              </a:gdLst>
              <a:ahLst/>
              <a:cxnLst>
                <a:cxn ang="0">
                  <a:pos x="connsiteX0" y="connsiteY0"/>
                </a:cxn>
                <a:cxn ang="0">
                  <a:pos x="connsiteX1" y="connsiteY1"/>
                </a:cxn>
              </a:cxnLst>
              <a:rect l="l" t="t" r="r" b="b"/>
              <a:pathLst>
                <a:path w="128226" h="128372">
                  <a:moveTo>
                    <a:pt x="128227" y="0"/>
                  </a:moveTo>
                  <a:lnTo>
                    <a:pt x="0" y="128373"/>
                  </a:lnTo>
                </a:path>
              </a:pathLst>
            </a:custGeom>
            <a:ln w="14598" cap="rnd">
              <a:solidFill>
                <a:srgbClr val="0BA157"/>
              </a:solidFill>
              <a:prstDash val="solid"/>
              <a:round/>
            </a:ln>
          </p:spPr>
          <p:txBody>
            <a:bodyPr rtlCol="0" anchor="ctr"/>
            <a:lstStyle/>
            <a:p>
              <a:endParaRPr lang="fr-FR" sz="1350"/>
            </a:p>
          </p:txBody>
        </p:sp>
        <p:sp>
          <p:nvSpPr>
            <p:cNvPr id="127" name="Forme libre : forme 126">
              <a:extLst>
                <a:ext uri="{FF2B5EF4-FFF2-40B4-BE49-F238E27FC236}">
                  <a16:creationId xmlns:a16="http://schemas.microsoft.com/office/drawing/2014/main" id="{6B234ED3-C27B-4954-B382-85C0AD568BF8}"/>
                </a:ext>
              </a:extLst>
            </p:cNvPr>
            <p:cNvSpPr/>
            <p:nvPr/>
          </p:nvSpPr>
          <p:spPr>
            <a:xfrm>
              <a:off x="7327485" y="4649420"/>
              <a:ext cx="152205" cy="14621"/>
            </a:xfrm>
            <a:custGeom>
              <a:avLst/>
              <a:gdLst>
                <a:gd name="connsiteX0" fmla="*/ 0 w 152205"/>
                <a:gd name="connsiteY0" fmla="*/ 0 h 14621"/>
                <a:gd name="connsiteX1" fmla="*/ 152205 w 152205"/>
                <a:gd name="connsiteY1" fmla="*/ 0 h 14621"/>
              </a:gdLst>
              <a:ahLst/>
              <a:cxnLst>
                <a:cxn ang="0">
                  <a:pos x="connsiteX0" y="connsiteY0"/>
                </a:cxn>
                <a:cxn ang="0">
                  <a:pos x="connsiteX1" y="connsiteY1"/>
                </a:cxn>
              </a:cxnLst>
              <a:rect l="l" t="t" r="r" b="b"/>
              <a:pathLst>
                <a:path w="152205" h="14621">
                  <a:moveTo>
                    <a:pt x="0" y="0"/>
                  </a:moveTo>
                  <a:lnTo>
                    <a:pt x="152205" y="0"/>
                  </a:lnTo>
                </a:path>
              </a:pathLst>
            </a:custGeom>
            <a:ln w="14598" cap="rnd">
              <a:solidFill>
                <a:srgbClr val="0BA157"/>
              </a:solidFill>
              <a:prstDash val="solid"/>
              <a:round/>
            </a:ln>
          </p:spPr>
          <p:txBody>
            <a:bodyPr rtlCol="0" anchor="ctr"/>
            <a:lstStyle/>
            <a:p>
              <a:endParaRPr lang="fr-FR" sz="1350"/>
            </a:p>
          </p:txBody>
        </p:sp>
        <p:sp>
          <p:nvSpPr>
            <p:cNvPr id="128" name="Forme libre : forme 127">
              <a:extLst>
                <a:ext uri="{FF2B5EF4-FFF2-40B4-BE49-F238E27FC236}">
                  <a16:creationId xmlns:a16="http://schemas.microsoft.com/office/drawing/2014/main" id="{B507E6E5-2ADC-4499-BDD7-13D16476D3CE}"/>
                </a:ext>
              </a:extLst>
            </p:cNvPr>
            <p:cNvSpPr/>
            <p:nvPr/>
          </p:nvSpPr>
          <p:spPr>
            <a:xfrm>
              <a:off x="7936014" y="4559500"/>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29" name="Forme libre : forme 128">
              <a:extLst>
                <a:ext uri="{FF2B5EF4-FFF2-40B4-BE49-F238E27FC236}">
                  <a16:creationId xmlns:a16="http://schemas.microsoft.com/office/drawing/2014/main" id="{B948204B-ED6A-4C88-8B70-4C92364BD89F}"/>
                </a:ext>
              </a:extLst>
            </p:cNvPr>
            <p:cNvSpPr/>
            <p:nvPr/>
          </p:nvSpPr>
          <p:spPr>
            <a:xfrm>
              <a:off x="8176238" y="477852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0" name="Forme libre : forme 129">
              <a:extLst>
                <a:ext uri="{FF2B5EF4-FFF2-40B4-BE49-F238E27FC236}">
                  <a16:creationId xmlns:a16="http://schemas.microsoft.com/office/drawing/2014/main" id="{DAD21FA5-136B-4460-B17B-252FA9E6068A}"/>
                </a:ext>
              </a:extLst>
            </p:cNvPr>
            <p:cNvSpPr/>
            <p:nvPr/>
          </p:nvSpPr>
          <p:spPr>
            <a:xfrm>
              <a:off x="8345843" y="479826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1" name="Forme libre : forme 130">
              <a:extLst>
                <a:ext uri="{FF2B5EF4-FFF2-40B4-BE49-F238E27FC236}">
                  <a16:creationId xmlns:a16="http://schemas.microsoft.com/office/drawing/2014/main" id="{797108A0-1263-4C59-9D28-239D8D11A4FF}"/>
                </a:ext>
              </a:extLst>
            </p:cNvPr>
            <p:cNvSpPr/>
            <p:nvPr/>
          </p:nvSpPr>
          <p:spPr>
            <a:xfrm>
              <a:off x="8371576" y="4700886"/>
              <a:ext cx="14621" cy="101031"/>
            </a:xfrm>
            <a:custGeom>
              <a:avLst/>
              <a:gdLst>
                <a:gd name="connsiteX0" fmla="*/ 0 w 14621"/>
                <a:gd name="connsiteY0" fmla="*/ 0 h 101031"/>
                <a:gd name="connsiteX1" fmla="*/ 0 w 14621"/>
                <a:gd name="connsiteY1" fmla="*/ 101031 h 101031"/>
              </a:gdLst>
              <a:ahLst/>
              <a:cxnLst>
                <a:cxn ang="0">
                  <a:pos x="connsiteX0" y="connsiteY0"/>
                </a:cxn>
                <a:cxn ang="0">
                  <a:pos x="connsiteX1" y="connsiteY1"/>
                </a:cxn>
              </a:cxnLst>
              <a:rect l="l" t="t" r="r" b="b"/>
              <a:pathLst>
                <a:path w="14621" h="101031">
                  <a:moveTo>
                    <a:pt x="0" y="0"/>
                  </a:moveTo>
                  <a:lnTo>
                    <a:pt x="0" y="101031"/>
                  </a:lnTo>
                </a:path>
              </a:pathLst>
            </a:custGeom>
            <a:ln w="14598" cap="rnd">
              <a:solidFill>
                <a:srgbClr val="0BA157"/>
              </a:solidFill>
              <a:prstDash val="solid"/>
              <a:round/>
            </a:ln>
          </p:spPr>
          <p:txBody>
            <a:bodyPr rtlCol="0" anchor="ctr"/>
            <a:lstStyle/>
            <a:p>
              <a:endParaRPr lang="fr-FR" sz="1350"/>
            </a:p>
          </p:txBody>
        </p:sp>
        <p:sp>
          <p:nvSpPr>
            <p:cNvPr id="132" name="Forme libre : forme 131">
              <a:extLst>
                <a:ext uri="{FF2B5EF4-FFF2-40B4-BE49-F238E27FC236}">
                  <a16:creationId xmlns:a16="http://schemas.microsoft.com/office/drawing/2014/main" id="{1AFE0D36-7E9D-4120-93C0-4CEB905FD348}"/>
                </a:ext>
              </a:extLst>
            </p:cNvPr>
            <p:cNvSpPr/>
            <p:nvPr/>
          </p:nvSpPr>
          <p:spPr>
            <a:xfrm>
              <a:off x="8251098" y="482735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3" name="Forme libre : forme 132">
              <a:extLst>
                <a:ext uri="{FF2B5EF4-FFF2-40B4-BE49-F238E27FC236}">
                  <a16:creationId xmlns:a16="http://schemas.microsoft.com/office/drawing/2014/main" id="{71A9B1FD-1E78-4141-8AD1-FF23841C4934}"/>
                </a:ext>
              </a:extLst>
            </p:cNvPr>
            <p:cNvSpPr/>
            <p:nvPr/>
          </p:nvSpPr>
          <p:spPr>
            <a:xfrm>
              <a:off x="8276831" y="4700886"/>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134" name="Forme libre : forme 133">
              <a:extLst>
                <a:ext uri="{FF2B5EF4-FFF2-40B4-BE49-F238E27FC236}">
                  <a16:creationId xmlns:a16="http://schemas.microsoft.com/office/drawing/2014/main" id="{415F202B-E578-48D1-A409-8C456DA047FF}"/>
                </a:ext>
              </a:extLst>
            </p:cNvPr>
            <p:cNvSpPr/>
            <p:nvPr/>
          </p:nvSpPr>
          <p:spPr>
            <a:xfrm>
              <a:off x="7973444" y="4601463"/>
              <a:ext cx="100008" cy="100154"/>
            </a:xfrm>
            <a:custGeom>
              <a:avLst/>
              <a:gdLst>
                <a:gd name="connsiteX0" fmla="*/ 0 w 100008"/>
                <a:gd name="connsiteY0" fmla="*/ 0 h 100154"/>
                <a:gd name="connsiteX1" fmla="*/ 100008 w 100008"/>
                <a:gd name="connsiteY1" fmla="*/ 100154 h 100154"/>
              </a:gdLst>
              <a:ahLst/>
              <a:cxnLst>
                <a:cxn ang="0">
                  <a:pos x="connsiteX0" y="connsiteY0"/>
                </a:cxn>
                <a:cxn ang="0">
                  <a:pos x="connsiteX1" y="connsiteY1"/>
                </a:cxn>
              </a:cxnLst>
              <a:rect l="l" t="t" r="r" b="b"/>
              <a:pathLst>
                <a:path w="100008" h="100154">
                  <a:moveTo>
                    <a:pt x="0" y="0"/>
                  </a:moveTo>
                  <a:lnTo>
                    <a:pt x="100008" y="100154"/>
                  </a:lnTo>
                </a:path>
              </a:pathLst>
            </a:custGeom>
            <a:ln w="14598" cap="rnd">
              <a:solidFill>
                <a:srgbClr val="0BA157"/>
              </a:solidFill>
              <a:prstDash val="solid"/>
              <a:round/>
            </a:ln>
          </p:spPr>
          <p:txBody>
            <a:bodyPr rtlCol="0" anchor="ctr"/>
            <a:lstStyle/>
            <a:p>
              <a:endParaRPr lang="fr-FR" sz="1350"/>
            </a:p>
          </p:txBody>
        </p:sp>
        <p:sp>
          <p:nvSpPr>
            <p:cNvPr id="135" name="Forme libre : forme 134">
              <a:extLst>
                <a:ext uri="{FF2B5EF4-FFF2-40B4-BE49-F238E27FC236}">
                  <a16:creationId xmlns:a16="http://schemas.microsoft.com/office/drawing/2014/main" id="{FD006406-01A9-4C48-926F-59B24FDE32A4}"/>
                </a:ext>
              </a:extLst>
            </p:cNvPr>
            <p:cNvSpPr/>
            <p:nvPr/>
          </p:nvSpPr>
          <p:spPr>
            <a:xfrm>
              <a:off x="8444243" y="454180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6" name="Forme libre : forme 135">
              <a:extLst>
                <a:ext uri="{FF2B5EF4-FFF2-40B4-BE49-F238E27FC236}">
                  <a16:creationId xmlns:a16="http://schemas.microsoft.com/office/drawing/2014/main" id="{BC6930C1-A951-4DCC-8D34-5F169441F2E3}"/>
                </a:ext>
              </a:extLst>
            </p:cNvPr>
            <p:cNvSpPr/>
            <p:nvPr/>
          </p:nvSpPr>
          <p:spPr>
            <a:xfrm>
              <a:off x="8469976" y="4572952"/>
              <a:ext cx="14621" cy="127934"/>
            </a:xfrm>
            <a:custGeom>
              <a:avLst/>
              <a:gdLst>
                <a:gd name="connsiteX0" fmla="*/ 0 w 14621"/>
                <a:gd name="connsiteY0" fmla="*/ 127934 h 127934"/>
                <a:gd name="connsiteX1" fmla="*/ 0 w 14621"/>
                <a:gd name="connsiteY1" fmla="*/ 0 h 127934"/>
              </a:gdLst>
              <a:ahLst/>
              <a:cxnLst>
                <a:cxn ang="0">
                  <a:pos x="connsiteX0" y="connsiteY0"/>
                </a:cxn>
                <a:cxn ang="0">
                  <a:pos x="connsiteX1" y="connsiteY1"/>
                </a:cxn>
              </a:cxnLst>
              <a:rect l="l" t="t" r="r" b="b"/>
              <a:pathLst>
                <a:path w="14621" h="127934">
                  <a:moveTo>
                    <a:pt x="0" y="127934"/>
                  </a:moveTo>
                  <a:lnTo>
                    <a:pt x="0" y="0"/>
                  </a:lnTo>
                </a:path>
              </a:pathLst>
            </a:custGeom>
            <a:ln w="14598" cap="rnd">
              <a:solidFill>
                <a:srgbClr val="0BA157"/>
              </a:solidFill>
              <a:prstDash val="solid"/>
              <a:round/>
            </a:ln>
          </p:spPr>
          <p:txBody>
            <a:bodyPr rtlCol="0" anchor="ctr"/>
            <a:lstStyle/>
            <a:p>
              <a:endParaRPr lang="fr-FR" sz="1350"/>
            </a:p>
          </p:txBody>
        </p:sp>
        <p:sp>
          <p:nvSpPr>
            <p:cNvPr id="137" name="Forme libre : forme 136">
              <a:extLst>
                <a:ext uri="{FF2B5EF4-FFF2-40B4-BE49-F238E27FC236}">
                  <a16:creationId xmlns:a16="http://schemas.microsoft.com/office/drawing/2014/main" id="{1C5EABBF-E519-4BA6-A311-134E4A38E35E}"/>
                </a:ext>
              </a:extLst>
            </p:cNvPr>
            <p:cNvSpPr/>
            <p:nvPr/>
          </p:nvSpPr>
          <p:spPr>
            <a:xfrm>
              <a:off x="8073452" y="4700886"/>
              <a:ext cx="396523" cy="14621"/>
            </a:xfrm>
            <a:custGeom>
              <a:avLst/>
              <a:gdLst>
                <a:gd name="connsiteX0" fmla="*/ 0 w 396523"/>
                <a:gd name="connsiteY0" fmla="*/ 0 h 14621"/>
                <a:gd name="connsiteX1" fmla="*/ 396524 w 396523"/>
                <a:gd name="connsiteY1" fmla="*/ 0 h 14621"/>
              </a:gdLst>
              <a:ahLst/>
              <a:cxnLst>
                <a:cxn ang="0">
                  <a:pos x="connsiteX0" y="connsiteY0"/>
                </a:cxn>
                <a:cxn ang="0">
                  <a:pos x="connsiteX1" y="connsiteY1"/>
                </a:cxn>
              </a:cxnLst>
              <a:rect l="l" t="t" r="r" b="b"/>
              <a:pathLst>
                <a:path w="396523" h="14621">
                  <a:moveTo>
                    <a:pt x="0" y="0"/>
                  </a:moveTo>
                  <a:lnTo>
                    <a:pt x="396524" y="0"/>
                  </a:lnTo>
                </a:path>
              </a:pathLst>
            </a:custGeom>
            <a:ln w="14598" cap="rnd">
              <a:solidFill>
                <a:srgbClr val="0BA157"/>
              </a:solidFill>
              <a:prstDash val="solid"/>
              <a:round/>
            </a:ln>
          </p:spPr>
          <p:txBody>
            <a:bodyPr rtlCol="0" anchor="ctr"/>
            <a:lstStyle/>
            <a:p>
              <a:endParaRPr lang="fr-FR" sz="1350"/>
            </a:p>
          </p:txBody>
        </p:sp>
        <p:sp>
          <p:nvSpPr>
            <p:cNvPr id="138" name="Forme libre : forme 137">
              <a:extLst>
                <a:ext uri="{FF2B5EF4-FFF2-40B4-BE49-F238E27FC236}">
                  <a16:creationId xmlns:a16="http://schemas.microsoft.com/office/drawing/2014/main" id="{943EB7F0-D33B-4028-BC66-737F8B0ED36A}"/>
                </a:ext>
              </a:extLst>
            </p:cNvPr>
            <p:cNvSpPr/>
            <p:nvPr/>
          </p:nvSpPr>
          <p:spPr>
            <a:xfrm>
              <a:off x="7863348" y="46315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39" name="Forme libre : forme 138">
              <a:extLst>
                <a:ext uri="{FF2B5EF4-FFF2-40B4-BE49-F238E27FC236}">
                  <a16:creationId xmlns:a16="http://schemas.microsoft.com/office/drawing/2014/main" id="{CE4A2413-A8F8-4FE1-8EAC-005AC5E42C6F}"/>
                </a:ext>
              </a:extLst>
            </p:cNvPr>
            <p:cNvSpPr/>
            <p:nvPr/>
          </p:nvSpPr>
          <p:spPr>
            <a:xfrm>
              <a:off x="7900778" y="4673691"/>
              <a:ext cx="128226" cy="128226"/>
            </a:xfrm>
            <a:custGeom>
              <a:avLst/>
              <a:gdLst>
                <a:gd name="connsiteX0" fmla="*/ 0 w 128226"/>
                <a:gd name="connsiteY0" fmla="*/ 0 h 128226"/>
                <a:gd name="connsiteX1" fmla="*/ 128227 w 128226"/>
                <a:gd name="connsiteY1" fmla="*/ 128227 h 128226"/>
              </a:gdLst>
              <a:ahLst/>
              <a:cxnLst>
                <a:cxn ang="0">
                  <a:pos x="connsiteX0" y="connsiteY0"/>
                </a:cxn>
                <a:cxn ang="0">
                  <a:pos x="connsiteX1" y="connsiteY1"/>
                </a:cxn>
              </a:cxnLst>
              <a:rect l="l" t="t" r="r" b="b"/>
              <a:pathLst>
                <a:path w="128226" h="128226">
                  <a:moveTo>
                    <a:pt x="0" y="0"/>
                  </a:moveTo>
                  <a:lnTo>
                    <a:pt x="128227" y="128227"/>
                  </a:lnTo>
                </a:path>
              </a:pathLst>
            </a:custGeom>
            <a:ln w="14598" cap="rnd">
              <a:solidFill>
                <a:srgbClr val="0BA157"/>
              </a:solidFill>
              <a:prstDash val="solid"/>
              <a:round/>
            </a:ln>
          </p:spPr>
          <p:txBody>
            <a:bodyPr rtlCol="0" anchor="ctr"/>
            <a:lstStyle/>
            <a:p>
              <a:endParaRPr lang="fr-FR" sz="1350"/>
            </a:p>
          </p:txBody>
        </p:sp>
        <p:sp>
          <p:nvSpPr>
            <p:cNvPr id="140" name="Forme libre : forme 139">
              <a:extLst>
                <a:ext uri="{FF2B5EF4-FFF2-40B4-BE49-F238E27FC236}">
                  <a16:creationId xmlns:a16="http://schemas.microsoft.com/office/drawing/2014/main" id="{46342FE7-0D05-4AA4-A76A-89497AA144CF}"/>
                </a:ext>
              </a:extLst>
            </p:cNvPr>
            <p:cNvSpPr/>
            <p:nvPr/>
          </p:nvSpPr>
          <p:spPr>
            <a:xfrm>
              <a:off x="8029004" y="4804257"/>
              <a:ext cx="152205" cy="14621"/>
            </a:xfrm>
            <a:custGeom>
              <a:avLst/>
              <a:gdLst>
                <a:gd name="connsiteX0" fmla="*/ 152205 w 152205"/>
                <a:gd name="connsiteY0" fmla="*/ 0 h 14621"/>
                <a:gd name="connsiteX1" fmla="*/ 0 w 152205"/>
                <a:gd name="connsiteY1" fmla="*/ 0 h 14621"/>
              </a:gdLst>
              <a:ahLst/>
              <a:cxnLst>
                <a:cxn ang="0">
                  <a:pos x="connsiteX0" y="connsiteY0"/>
                </a:cxn>
                <a:cxn ang="0">
                  <a:pos x="connsiteX1" y="connsiteY1"/>
                </a:cxn>
              </a:cxnLst>
              <a:rect l="l" t="t" r="r" b="b"/>
              <a:pathLst>
                <a:path w="152205" h="14621">
                  <a:moveTo>
                    <a:pt x="152205" y="0"/>
                  </a:moveTo>
                  <a:lnTo>
                    <a:pt x="0" y="0"/>
                  </a:lnTo>
                </a:path>
              </a:pathLst>
            </a:custGeom>
            <a:ln w="14598" cap="rnd">
              <a:solidFill>
                <a:srgbClr val="0BA157"/>
              </a:solidFill>
              <a:prstDash val="solid"/>
              <a:round/>
            </a:ln>
          </p:spPr>
          <p:txBody>
            <a:bodyPr rtlCol="0" anchor="ctr"/>
            <a:lstStyle/>
            <a:p>
              <a:endParaRPr lang="fr-FR" sz="1350"/>
            </a:p>
          </p:txBody>
        </p:sp>
        <p:sp>
          <p:nvSpPr>
            <p:cNvPr id="141" name="Forme libre : forme 140">
              <a:extLst>
                <a:ext uri="{FF2B5EF4-FFF2-40B4-BE49-F238E27FC236}">
                  <a16:creationId xmlns:a16="http://schemas.microsoft.com/office/drawing/2014/main" id="{AE6C78FE-1A1A-4B9A-83D5-8E08DCE4BC01}"/>
                </a:ext>
              </a:extLst>
            </p:cNvPr>
            <p:cNvSpPr/>
            <p:nvPr/>
          </p:nvSpPr>
          <p:spPr>
            <a:xfrm>
              <a:off x="9535705" y="45666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42" name="Forme libre : forme 141">
              <a:extLst>
                <a:ext uri="{FF2B5EF4-FFF2-40B4-BE49-F238E27FC236}">
                  <a16:creationId xmlns:a16="http://schemas.microsoft.com/office/drawing/2014/main" id="{39818A72-3357-47BD-9758-9FEEBE27E3BA}"/>
                </a:ext>
              </a:extLst>
            </p:cNvPr>
            <p:cNvSpPr/>
            <p:nvPr/>
          </p:nvSpPr>
          <p:spPr>
            <a:xfrm>
              <a:off x="9839824" y="45666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43" name="Forme libre : forme 142">
              <a:extLst>
                <a:ext uri="{FF2B5EF4-FFF2-40B4-BE49-F238E27FC236}">
                  <a16:creationId xmlns:a16="http://schemas.microsoft.com/office/drawing/2014/main" id="{C4A88524-B341-4961-A396-FD3743FDC40E}"/>
                </a:ext>
              </a:extLst>
            </p:cNvPr>
            <p:cNvSpPr/>
            <p:nvPr/>
          </p:nvSpPr>
          <p:spPr>
            <a:xfrm>
              <a:off x="9561439" y="4504525"/>
              <a:ext cx="14621" cy="65794"/>
            </a:xfrm>
            <a:custGeom>
              <a:avLst/>
              <a:gdLst>
                <a:gd name="connsiteX0" fmla="*/ 0 w 14621"/>
                <a:gd name="connsiteY0" fmla="*/ 0 h 65794"/>
                <a:gd name="connsiteX1" fmla="*/ 0 w 14621"/>
                <a:gd name="connsiteY1" fmla="*/ 65795 h 65794"/>
              </a:gdLst>
              <a:ahLst/>
              <a:cxnLst>
                <a:cxn ang="0">
                  <a:pos x="connsiteX0" y="connsiteY0"/>
                </a:cxn>
                <a:cxn ang="0">
                  <a:pos x="connsiteX1" y="connsiteY1"/>
                </a:cxn>
              </a:cxnLst>
              <a:rect l="l" t="t" r="r" b="b"/>
              <a:pathLst>
                <a:path w="14621" h="65794">
                  <a:moveTo>
                    <a:pt x="0" y="0"/>
                  </a:moveTo>
                  <a:lnTo>
                    <a:pt x="0" y="65795"/>
                  </a:lnTo>
                </a:path>
              </a:pathLst>
            </a:custGeom>
            <a:ln w="14598" cap="rnd">
              <a:solidFill>
                <a:srgbClr val="0BA157"/>
              </a:solidFill>
              <a:prstDash val="solid"/>
              <a:round/>
            </a:ln>
          </p:spPr>
          <p:txBody>
            <a:bodyPr rtlCol="0" anchor="ctr"/>
            <a:lstStyle/>
            <a:p>
              <a:endParaRPr lang="fr-FR" sz="1350"/>
            </a:p>
          </p:txBody>
        </p:sp>
        <p:sp>
          <p:nvSpPr>
            <p:cNvPr id="144" name="Forme libre : forme 143">
              <a:extLst>
                <a:ext uri="{FF2B5EF4-FFF2-40B4-BE49-F238E27FC236}">
                  <a16:creationId xmlns:a16="http://schemas.microsoft.com/office/drawing/2014/main" id="{495C9C33-9385-432C-8BAE-9B9B3931B387}"/>
                </a:ext>
              </a:extLst>
            </p:cNvPr>
            <p:cNvSpPr/>
            <p:nvPr/>
          </p:nvSpPr>
          <p:spPr>
            <a:xfrm>
              <a:off x="9690250" y="427307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45" name="Forme libre : forme 144">
              <a:extLst>
                <a:ext uri="{FF2B5EF4-FFF2-40B4-BE49-F238E27FC236}">
                  <a16:creationId xmlns:a16="http://schemas.microsoft.com/office/drawing/2014/main" id="{52EE80C1-75F6-4E08-B546-B8CA54532B7D}"/>
                </a:ext>
              </a:extLst>
            </p:cNvPr>
            <p:cNvSpPr/>
            <p:nvPr/>
          </p:nvSpPr>
          <p:spPr>
            <a:xfrm>
              <a:off x="9715983" y="4233158"/>
              <a:ext cx="14621" cy="43570"/>
            </a:xfrm>
            <a:custGeom>
              <a:avLst/>
              <a:gdLst>
                <a:gd name="connsiteX0" fmla="*/ 0 w 14621"/>
                <a:gd name="connsiteY0" fmla="*/ 0 h 43570"/>
                <a:gd name="connsiteX1" fmla="*/ 0 w 14621"/>
                <a:gd name="connsiteY1" fmla="*/ 43571 h 43570"/>
              </a:gdLst>
              <a:ahLst/>
              <a:cxnLst>
                <a:cxn ang="0">
                  <a:pos x="connsiteX0" y="connsiteY0"/>
                </a:cxn>
                <a:cxn ang="0">
                  <a:pos x="connsiteX1" y="connsiteY1"/>
                </a:cxn>
              </a:cxnLst>
              <a:rect l="l" t="t" r="r" b="b"/>
              <a:pathLst>
                <a:path w="14621" h="43570">
                  <a:moveTo>
                    <a:pt x="0" y="0"/>
                  </a:moveTo>
                  <a:lnTo>
                    <a:pt x="0" y="43571"/>
                  </a:lnTo>
                </a:path>
              </a:pathLst>
            </a:custGeom>
            <a:ln w="14598" cap="rnd">
              <a:solidFill>
                <a:srgbClr val="0BA157"/>
              </a:solidFill>
              <a:prstDash val="solid"/>
              <a:round/>
            </a:ln>
          </p:spPr>
          <p:txBody>
            <a:bodyPr rtlCol="0" anchor="ctr"/>
            <a:lstStyle/>
            <a:p>
              <a:endParaRPr lang="fr-FR" sz="1350"/>
            </a:p>
          </p:txBody>
        </p:sp>
        <p:sp>
          <p:nvSpPr>
            <p:cNvPr id="146" name="Forme libre : forme 145">
              <a:extLst>
                <a:ext uri="{FF2B5EF4-FFF2-40B4-BE49-F238E27FC236}">
                  <a16:creationId xmlns:a16="http://schemas.microsoft.com/office/drawing/2014/main" id="{6F5ACB56-5CDE-438E-9C88-8DE1B4709EBC}"/>
                </a:ext>
              </a:extLst>
            </p:cNvPr>
            <p:cNvSpPr/>
            <p:nvPr/>
          </p:nvSpPr>
          <p:spPr>
            <a:xfrm>
              <a:off x="9715983" y="3810317"/>
              <a:ext cx="14621" cy="98838"/>
            </a:xfrm>
            <a:custGeom>
              <a:avLst/>
              <a:gdLst>
                <a:gd name="connsiteX0" fmla="*/ 0 w 14621"/>
                <a:gd name="connsiteY0" fmla="*/ 0 h 98838"/>
                <a:gd name="connsiteX1" fmla="*/ 0 w 14621"/>
                <a:gd name="connsiteY1" fmla="*/ 98838 h 98838"/>
              </a:gdLst>
              <a:ahLst/>
              <a:cxnLst>
                <a:cxn ang="0">
                  <a:pos x="connsiteX0" y="connsiteY0"/>
                </a:cxn>
                <a:cxn ang="0">
                  <a:pos x="connsiteX1" y="connsiteY1"/>
                </a:cxn>
              </a:cxnLst>
              <a:rect l="l" t="t" r="r" b="b"/>
              <a:pathLst>
                <a:path w="14621" h="98838">
                  <a:moveTo>
                    <a:pt x="0" y="0"/>
                  </a:moveTo>
                  <a:lnTo>
                    <a:pt x="0" y="98838"/>
                  </a:lnTo>
                </a:path>
              </a:pathLst>
            </a:custGeom>
            <a:ln w="14598" cap="rnd">
              <a:solidFill>
                <a:srgbClr val="0BA157"/>
              </a:solidFill>
              <a:prstDash val="solid"/>
              <a:round/>
            </a:ln>
          </p:spPr>
          <p:txBody>
            <a:bodyPr rtlCol="0" anchor="ctr"/>
            <a:lstStyle/>
            <a:p>
              <a:endParaRPr lang="fr-FR" sz="1350"/>
            </a:p>
          </p:txBody>
        </p:sp>
        <p:sp>
          <p:nvSpPr>
            <p:cNvPr id="147" name="Forme libre : forme 146">
              <a:extLst>
                <a:ext uri="{FF2B5EF4-FFF2-40B4-BE49-F238E27FC236}">
                  <a16:creationId xmlns:a16="http://schemas.microsoft.com/office/drawing/2014/main" id="{A01BC4CC-8D91-48D2-95DA-6F8ECB3D215E}"/>
                </a:ext>
              </a:extLst>
            </p:cNvPr>
            <p:cNvSpPr/>
            <p:nvPr/>
          </p:nvSpPr>
          <p:spPr>
            <a:xfrm>
              <a:off x="9915999" y="4460808"/>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48" name="Forme libre : forme 147">
              <a:extLst>
                <a:ext uri="{FF2B5EF4-FFF2-40B4-BE49-F238E27FC236}">
                  <a16:creationId xmlns:a16="http://schemas.microsoft.com/office/drawing/2014/main" id="{524C96D5-0178-47D5-9A0B-F5EF676861DE}"/>
                </a:ext>
              </a:extLst>
            </p:cNvPr>
            <p:cNvSpPr/>
            <p:nvPr/>
          </p:nvSpPr>
          <p:spPr>
            <a:xfrm>
              <a:off x="9941733" y="4448234"/>
              <a:ext cx="14621" cy="16083"/>
            </a:xfrm>
            <a:custGeom>
              <a:avLst/>
              <a:gdLst>
                <a:gd name="connsiteX0" fmla="*/ 0 w 14621"/>
                <a:gd name="connsiteY0" fmla="*/ 0 h 16083"/>
                <a:gd name="connsiteX1" fmla="*/ 0 w 14621"/>
                <a:gd name="connsiteY1" fmla="*/ 16083 h 16083"/>
              </a:gdLst>
              <a:ahLst/>
              <a:cxnLst>
                <a:cxn ang="0">
                  <a:pos x="connsiteX0" y="connsiteY0"/>
                </a:cxn>
                <a:cxn ang="0">
                  <a:pos x="connsiteX1" y="connsiteY1"/>
                </a:cxn>
              </a:cxnLst>
              <a:rect l="l" t="t" r="r" b="b"/>
              <a:pathLst>
                <a:path w="14621" h="16083">
                  <a:moveTo>
                    <a:pt x="0" y="0"/>
                  </a:moveTo>
                  <a:lnTo>
                    <a:pt x="0" y="16083"/>
                  </a:lnTo>
                </a:path>
              </a:pathLst>
            </a:custGeom>
            <a:ln w="14598" cap="rnd">
              <a:solidFill>
                <a:srgbClr val="0BA157"/>
              </a:solidFill>
              <a:prstDash val="solid"/>
              <a:round/>
            </a:ln>
          </p:spPr>
          <p:txBody>
            <a:bodyPr rtlCol="0" anchor="ctr"/>
            <a:lstStyle/>
            <a:p>
              <a:endParaRPr lang="fr-FR" sz="1350"/>
            </a:p>
          </p:txBody>
        </p:sp>
        <p:sp>
          <p:nvSpPr>
            <p:cNvPr id="149" name="Forme libre : forme 148">
              <a:extLst>
                <a:ext uri="{FF2B5EF4-FFF2-40B4-BE49-F238E27FC236}">
                  <a16:creationId xmlns:a16="http://schemas.microsoft.com/office/drawing/2014/main" id="{45A1D592-4B3A-4649-A1B6-FF6A1BD67F98}"/>
                </a:ext>
              </a:extLst>
            </p:cNvPr>
            <p:cNvSpPr/>
            <p:nvPr/>
          </p:nvSpPr>
          <p:spPr>
            <a:xfrm>
              <a:off x="9780608" y="4504525"/>
              <a:ext cx="84948" cy="84948"/>
            </a:xfrm>
            <a:custGeom>
              <a:avLst/>
              <a:gdLst>
                <a:gd name="connsiteX0" fmla="*/ 0 w 84948"/>
                <a:gd name="connsiteY0" fmla="*/ 0 h 84948"/>
                <a:gd name="connsiteX1" fmla="*/ 84948 w 84948"/>
                <a:gd name="connsiteY1" fmla="*/ 84948 h 84948"/>
              </a:gdLst>
              <a:ahLst/>
              <a:cxnLst>
                <a:cxn ang="0">
                  <a:pos x="connsiteX0" y="connsiteY0"/>
                </a:cxn>
                <a:cxn ang="0">
                  <a:pos x="connsiteX1" y="connsiteY1"/>
                </a:cxn>
              </a:cxnLst>
              <a:rect l="l" t="t" r="r" b="b"/>
              <a:pathLst>
                <a:path w="84948" h="84948">
                  <a:moveTo>
                    <a:pt x="0" y="0"/>
                  </a:moveTo>
                  <a:lnTo>
                    <a:pt x="84948" y="84948"/>
                  </a:lnTo>
                </a:path>
              </a:pathLst>
            </a:custGeom>
            <a:ln w="14598" cap="rnd">
              <a:solidFill>
                <a:srgbClr val="0BA157"/>
              </a:solidFill>
              <a:prstDash val="solid"/>
              <a:round/>
            </a:ln>
          </p:spPr>
          <p:txBody>
            <a:bodyPr rtlCol="0" anchor="ctr"/>
            <a:lstStyle/>
            <a:p>
              <a:endParaRPr lang="fr-FR" sz="1350"/>
            </a:p>
          </p:txBody>
        </p:sp>
        <p:sp>
          <p:nvSpPr>
            <p:cNvPr id="150" name="Forme libre : forme 149">
              <a:extLst>
                <a:ext uri="{FF2B5EF4-FFF2-40B4-BE49-F238E27FC236}">
                  <a16:creationId xmlns:a16="http://schemas.microsoft.com/office/drawing/2014/main" id="{70AABA05-F80B-46D8-ACB8-A7CC7599AAA9}"/>
                </a:ext>
              </a:extLst>
            </p:cNvPr>
            <p:cNvSpPr/>
            <p:nvPr/>
          </p:nvSpPr>
          <p:spPr>
            <a:xfrm>
              <a:off x="9793036" y="4298807"/>
              <a:ext cx="149134" cy="149281"/>
            </a:xfrm>
            <a:custGeom>
              <a:avLst/>
              <a:gdLst>
                <a:gd name="connsiteX0" fmla="*/ 0 w 149134"/>
                <a:gd name="connsiteY0" fmla="*/ 0 h 149281"/>
                <a:gd name="connsiteX1" fmla="*/ 149135 w 149134"/>
                <a:gd name="connsiteY1" fmla="*/ 149281 h 149281"/>
              </a:gdLst>
              <a:ahLst/>
              <a:cxnLst>
                <a:cxn ang="0">
                  <a:pos x="connsiteX0" y="connsiteY0"/>
                </a:cxn>
                <a:cxn ang="0">
                  <a:pos x="connsiteX1" y="connsiteY1"/>
                </a:cxn>
              </a:cxnLst>
              <a:rect l="l" t="t" r="r" b="b"/>
              <a:pathLst>
                <a:path w="149134" h="149281">
                  <a:moveTo>
                    <a:pt x="0" y="0"/>
                  </a:moveTo>
                  <a:lnTo>
                    <a:pt x="149135" y="149281"/>
                  </a:lnTo>
                </a:path>
              </a:pathLst>
            </a:custGeom>
            <a:ln w="14598" cap="rnd">
              <a:solidFill>
                <a:srgbClr val="0BA157"/>
              </a:solidFill>
              <a:prstDash val="solid"/>
              <a:round/>
            </a:ln>
          </p:spPr>
          <p:txBody>
            <a:bodyPr rtlCol="0" anchor="ctr"/>
            <a:lstStyle/>
            <a:p>
              <a:endParaRPr lang="fr-FR" sz="1350"/>
            </a:p>
          </p:txBody>
        </p:sp>
        <p:sp>
          <p:nvSpPr>
            <p:cNvPr id="151" name="Forme libre : forme 150">
              <a:extLst>
                <a:ext uri="{FF2B5EF4-FFF2-40B4-BE49-F238E27FC236}">
                  <a16:creationId xmlns:a16="http://schemas.microsoft.com/office/drawing/2014/main" id="{32F38DF5-0A1E-4C1B-BB9F-6B96A6CE5FF0}"/>
                </a:ext>
              </a:extLst>
            </p:cNvPr>
            <p:cNvSpPr/>
            <p:nvPr/>
          </p:nvSpPr>
          <p:spPr>
            <a:xfrm>
              <a:off x="9561439" y="4504525"/>
              <a:ext cx="219169" cy="14621"/>
            </a:xfrm>
            <a:custGeom>
              <a:avLst/>
              <a:gdLst>
                <a:gd name="connsiteX0" fmla="*/ 0 w 219169"/>
                <a:gd name="connsiteY0" fmla="*/ 0 h 14621"/>
                <a:gd name="connsiteX1" fmla="*/ 219170 w 219169"/>
                <a:gd name="connsiteY1" fmla="*/ 0 h 14621"/>
              </a:gdLst>
              <a:ahLst/>
              <a:cxnLst>
                <a:cxn ang="0">
                  <a:pos x="connsiteX0" y="connsiteY0"/>
                </a:cxn>
                <a:cxn ang="0">
                  <a:pos x="connsiteX1" y="connsiteY1"/>
                </a:cxn>
              </a:cxnLst>
              <a:rect l="l" t="t" r="r" b="b"/>
              <a:pathLst>
                <a:path w="219169" h="14621">
                  <a:moveTo>
                    <a:pt x="0" y="0"/>
                  </a:moveTo>
                  <a:lnTo>
                    <a:pt x="219170" y="0"/>
                  </a:lnTo>
                </a:path>
              </a:pathLst>
            </a:custGeom>
            <a:ln w="14598" cap="rnd">
              <a:solidFill>
                <a:srgbClr val="0BA157"/>
              </a:solidFill>
              <a:prstDash val="solid"/>
              <a:round/>
            </a:ln>
          </p:spPr>
          <p:txBody>
            <a:bodyPr rtlCol="0" anchor="ctr"/>
            <a:lstStyle/>
            <a:p>
              <a:endParaRPr lang="fr-FR" sz="1350"/>
            </a:p>
          </p:txBody>
        </p:sp>
        <p:sp>
          <p:nvSpPr>
            <p:cNvPr id="152" name="Forme libre : forme 151">
              <a:extLst>
                <a:ext uri="{FF2B5EF4-FFF2-40B4-BE49-F238E27FC236}">
                  <a16:creationId xmlns:a16="http://schemas.microsoft.com/office/drawing/2014/main" id="{140E697B-7036-40CB-A702-123F48272AAB}"/>
                </a:ext>
              </a:extLst>
            </p:cNvPr>
            <p:cNvSpPr/>
            <p:nvPr/>
          </p:nvSpPr>
          <p:spPr>
            <a:xfrm>
              <a:off x="9719054" y="4298807"/>
              <a:ext cx="73982" cy="14621"/>
            </a:xfrm>
            <a:custGeom>
              <a:avLst/>
              <a:gdLst>
                <a:gd name="connsiteX0" fmla="*/ 0 w 73982"/>
                <a:gd name="connsiteY0" fmla="*/ 0 h 14621"/>
                <a:gd name="connsiteX1" fmla="*/ 73983 w 73982"/>
                <a:gd name="connsiteY1" fmla="*/ 0 h 14621"/>
              </a:gdLst>
              <a:ahLst/>
              <a:cxnLst>
                <a:cxn ang="0">
                  <a:pos x="connsiteX0" y="connsiteY0"/>
                </a:cxn>
                <a:cxn ang="0">
                  <a:pos x="connsiteX1" y="connsiteY1"/>
                </a:cxn>
              </a:cxnLst>
              <a:rect l="l" t="t" r="r" b="b"/>
              <a:pathLst>
                <a:path w="73982" h="14621">
                  <a:moveTo>
                    <a:pt x="0" y="0"/>
                  </a:moveTo>
                  <a:lnTo>
                    <a:pt x="73983" y="0"/>
                  </a:lnTo>
                </a:path>
              </a:pathLst>
            </a:custGeom>
            <a:ln w="14598" cap="rnd">
              <a:solidFill>
                <a:srgbClr val="0BA157"/>
              </a:solidFill>
              <a:prstDash val="solid"/>
              <a:round/>
            </a:ln>
          </p:spPr>
          <p:txBody>
            <a:bodyPr rtlCol="0" anchor="ctr"/>
            <a:lstStyle/>
            <a:p>
              <a:endParaRPr lang="fr-FR" sz="1350"/>
            </a:p>
          </p:txBody>
        </p:sp>
        <p:sp>
          <p:nvSpPr>
            <p:cNvPr id="153" name="Forme libre : forme 152">
              <a:extLst>
                <a:ext uri="{FF2B5EF4-FFF2-40B4-BE49-F238E27FC236}">
                  <a16:creationId xmlns:a16="http://schemas.microsoft.com/office/drawing/2014/main" id="{C44234CC-74EE-4450-994E-9EBFC9EAA38F}"/>
                </a:ext>
              </a:extLst>
            </p:cNvPr>
            <p:cNvSpPr/>
            <p:nvPr/>
          </p:nvSpPr>
          <p:spPr>
            <a:xfrm>
              <a:off x="9634105" y="4607165"/>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54" name="Forme libre : forme 153">
              <a:extLst>
                <a:ext uri="{FF2B5EF4-FFF2-40B4-BE49-F238E27FC236}">
                  <a16:creationId xmlns:a16="http://schemas.microsoft.com/office/drawing/2014/main" id="{9D844521-55E1-4C0D-9301-D14F966521B7}"/>
                </a:ext>
              </a:extLst>
            </p:cNvPr>
            <p:cNvSpPr/>
            <p:nvPr/>
          </p:nvSpPr>
          <p:spPr>
            <a:xfrm>
              <a:off x="9874329" y="482618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55" name="Forme libre : forme 154">
              <a:extLst>
                <a:ext uri="{FF2B5EF4-FFF2-40B4-BE49-F238E27FC236}">
                  <a16:creationId xmlns:a16="http://schemas.microsoft.com/office/drawing/2014/main" id="{716D19D9-F740-4279-B4FF-3CA9F6326349}"/>
                </a:ext>
              </a:extLst>
            </p:cNvPr>
            <p:cNvSpPr/>
            <p:nvPr/>
          </p:nvSpPr>
          <p:spPr>
            <a:xfrm>
              <a:off x="10043934" y="484592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56" name="Forme libre : forme 155">
              <a:extLst>
                <a:ext uri="{FF2B5EF4-FFF2-40B4-BE49-F238E27FC236}">
                  <a16:creationId xmlns:a16="http://schemas.microsoft.com/office/drawing/2014/main" id="{BFDEC23E-785A-439E-B5BB-871E1CAD11B1}"/>
                </a:ext>
              </a:extLst>
            </p:cNvPr>
            <p:cNvSpPr/>
            <p:nvPr/>
          </p:nvSpPr>
          <p:spPr>
            <a:xfrm>
              <a:off x="10069667" y="4748551"/>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157" name="Forme libre : forme 156">
              <a:extLst>
                <a:ext uri="{FF2B5EF4-FFF2-40B4-BE49-F238E27FC236}">
                  <a16:creationId xmlns:a16="http://schemas.microsoft.com/office/drawing/2014/main" id="{DA8CB302-9E14-4B28-A54A-9BDB8E3BDBE0}"/>
                </a:ext>
              </a:extLst>
            </p:cNvPr>
            <p:cNvSpPr/>
            <p:nvPr/>
          </p:nvSpPr>
          <p:spPr>
            <a:xfrm>
              <a:off x="9949189" y="487502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58" name="Forme libre : forme 157">
              <a:extLst>
                <a:ext uri="{FF2B5EF4-FFF2-40B4-BE49-F238E27FC236}">
                  <a16:creationId xmlns:a16="http://schemas.microsoft.com/office/drawing/2014/main" id="{7A97F182-F9FC-43C4-9051-3785C70CF42C}"/>
                </a:ext>
              </a:extLst>
            </p:cNvPr>
            <p:cNvSpPr/>
            <p:nvPr/>
          </p:nvSpPr>
          <p:spPr>
            <a:xfrm>
              <a:off x="9974922" y="4748551"/>
              <a:ext cx="14621" cy="131004"/>
            </a:xfrm>
            <a:custGeom>
              <a:avLst/>
              <a:gdLst>
                <a:gd name="connsiteX0" fmla="*/ 0 w 14621"/>
                <a:gd name="connsiteY0" fmla="*/ 0 h 131004"/>
                <a:gd name="connsiteX1" fmla="*/ 0 w 14621"/>
                <a:gd name="connsiteY1" fmla="*/ 131005 h 131004"/>
              </a:gdLst>
              <a:ahLst/>
              <a:cxnLst>
                <a:cxn ang="0">
                  <a:pos x="connsiteX0" y="connsiteY0"/>
                </a:cxn>
                <a:cxn ang="0">
                  <a:pos x="connsiteX1" y="connsiteY1"/>
                </a:cxn>
              </a:cxnLst>
              <a:rect l="l" t="t" r="r" b="b"/>
              <a:pathLst>
                <a:path w="14621" h="131004">
                  <a:moveTo>
                    <a:pt x="0" y="0"/>
                  </a:moveTo>
                  <a:lnTo>
                    <a:pt x="0" y="131005"/>
                  </a:lnTo>
                </a:path>
              </a:pathLst>
            </a:custGeom>
            <a:ln w="14598" cap="rnd">
              <a:solidFill>
                <a:srgbClr val="0BA157"/>
              </a:solidFill>
              <a:prstDash val="solid"/>
              <a:round/>
            </a:ln>
          </p:spPr>
          <p:txBody>
            <a:bodyPr rtlCol="0" anchor="ctr"/>
            <a:lstStyle/>
            <a:p>
              <a:endParaRPr lang="fr-FR" sz="1350"/>
            </a:p>
          </p:txBody>
        </p:sp>
        <p:sp>
          <p:nvSpPr>
            <p:cNvPr id="159" name="Forme libre : forme 158">
              <a:extLst>
                <a:ext uri="{FF2B5EF4-FFF2-40B4-BE49-F238E27FC236}">
                  <a16:creationId xmlns:a16="http://schemas.microsoft.com/office/drawing/2014/main" id="{A345AC54-6F23-42F2-B89D-1B71A7081DF1}"/>
                </a:ext>
              </a:extLst>
            </p:cNvPr>
            <p:cNvSpPr/>
            <p:nvPr/>
          </p:nvSpPr>
          <p:spPr>
            <a:xfrm>
              <a:off x="9671535" y="4649128"/>
              <a:ext cx="100008" cy="100154"/>
            </a:xfrm>
            <a:custGeom>
              <a:avLst/>
              <a:gdLst>
                <a:gd name="connsiteX0" fmla="*/ 0 w 100008"/>
                <a:gd name="connsiteY0" fmla="*/ 0 h 100154"/>
                <a:gd name="connsiteX1" fmla="*/ 100008 w 100008"/>
                <a:gd name="connsiteY1" fmla="*/ 100154 h 100154"/>
              </a:gdLst>
              <a:ahLst/>
              <a:cxnLst>
                <a:cxn ang="0">
                  <a:pos x="connsiteX0" y="connsiteY0"/>
                </a:cxn>
                <a:cxn ang="0">
                  <a:pos x="connsiteX1" y="connsiteY1"/>
                </a:cxn>
              </a:cxnLst>
              <a:rect l="l" t="t" r="r" b="b"/>
              <a:pathLst>
                <a:path w="100008" h="100154">
                  <a:moveTo>
                    <a:pt x="0" y="0"/>
                  </a:moveTo>
                  <a:lnTo>
                    <a:pt x="100008" y="100154"/>
                  </a:lnTo>
                </a:path>
              </a:pathLst>
            </a:custGeom>
            <a:ln w="14598" cap="rnd">
              <a:solidFill>
                <a:srgbClr val="0BA157"/>
              </a:solidFill>
              <a:prstDash val="solid"/>
              <a:round/>
            </a:ln>
          </p:spPr>
          <p:txBody>
            <a:bodyPr rtlCol="0" anchor="ctr"/>
            <a:lstStyle/>
            <a:p>
              <a:endParaRPr lang="fr-FR" sz="1350"/>
            </a:p>
          </p:txBody>
        </p:sp>
        <p:sp>
          <p:nvSpPr>
            <p:cNvPr id="160" name="Forme libre : forme 159">
              <a:extLst>
                <a:ext uri="{FF2B5EF4-FFF2-40B4-BE49-F238E27FC236}">
                  <a16:creationId xmlns:a16="http://schemas.microsoft.com/office/drawing/2014/main" id="{18370B75-F042-4DE4-A278-6194D0567750}"/>
                </a:ext>
              </a:extLst>
            </p:cNvPr>
            <p:cNvSpPr/>
            <p:nvPr/>
          </p:nvSpPr>
          <p:spPr>
            <a:xfrm>
              <a:off x="10142334" y="458947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1" name="Forme libre : forme 160">
              <a:extLst>
                <a:ext uri="{FF2B5EF4-FFF2-40B4-BE49-F238E27FC236}">
                  <a16:creationId xmlns:a16="http://schemas.microsoft.com/office/drawing/2014/main" id="{9D3915E0-A73A-4F69-A154-2862BD356345}"/>
                </a:ext>
              </a:extLst>
            </p:cNvPr>
            <p:cNvSpPr/>
            <p:nvPr/>
          </p:nvSpPr>
          <p:spPr>
            <a:xfrm>
              <a:off x="10168067" y="4620617"/>
              <a:ext cx="14621" cy="127934"/>
            </a:xfrm>
            <a:custGeom>
              <a:avLst/>
              <a:gdLst>
                <a:gd name="connsiteX0" fmla="*/ 0 w 14621"/>
                <a:gd name="connsiteY0" fmla="*/ 127934 h 127934"/>
                <a:gd name="connsiteX1" fmla="*/ 0 w 14621"/>
                <a:gd name="connsiteY1" fmla="*/ 0 h 127934"/>
              </a:gdLst>
              <a:ahLst/>
              <a:cxnLst>
                <a:cxn ang="0">
                  <a:pos x="connsiteX0" y="connsiteY0"/>
                </a:cxn>
                <a:cxn ang="0">
                  <a:pos x="connsiteX1" y="connsiteY1"/>
                </a:cxn>
              </a:cxnLst>
              <a:rect l="l" t="t" r="r" b="b"/>
              <a:pathLst>
                <a:path w="14621" h="127934">
                  <a:moveTo>
                    <a:pt x="0" y="127934"/>
                  </a:moveTo>
                  <a:lnTo>
                    <a:pt x="0" y="0"/>
                  </a:lnTo>
                </a:path>
              </a:pathLst>
            </a:custGeom>
            <a:ln w="14598" cap="rnd">
              <a:solidFill>
                <a:srgbClr val="0BA157"/>
              </a:solidFill>
              <a:prstDash val="solid"/>
              <a:round/>
            </a:ln>
          </p:spPr>
          <p:txBody>
            <a:bodyPr rtlCol="0" anchor="ctr"/>
            <a:lstStyle/>
            <a:p>
              <a:endParaRPr lang="fr-FR" sz="1350"/>
            </a:p>
          </p:txBody>
        </p:sp>
        <p:sp>
          <p:nvSpPr>
            <p:cNvPr id="162" name="Forme libre : forme 161">
              <a:extLst>
                <a:ext uri="{FF2B5EF4-FFF2-40B4-BE49-F238E27FC236}">
                  <a16:creationId xmlns:a16="http://schemas.microsoft.com/office/drawing/2014/main" id="{4B5C8487-FF48-4B05-A429-A00D68BF842A}"/>
                </a:ext>
              </a:extLst>
            </p:cNvPr>
            <p:cNvSpPr/>
            <p:nvPr/>
          </p:nvSpPr>
          <p:spPr>
            <a:xfrm>
              <a:off x="9771543" y="4748551"/>
              <a:ext cx="396523" cy="14621"/>
            </a:xfrm>
            <a:custGeom>
              <a:avLst/>
              <a:gdLst>
                <a:gd name="connsiteX0" fmla="*/ 0 w 396523"/>
                <a:gd name="connsiteY0" fmla="*/ 0 h 14621"/>
                <a:gd name="connsiteX1" fmla="*/ 396524 w 396523"/>
                <a:gd name="connsiteY1" fmla="*/ 0 h 14621"/>
              </a:gdLst>
              <a:ahLst/>
              <a:cxnLst>
                <a:cxn ang="0">
                  <a:pos x="connsiteX0" y="connsiteY0"/>
                </a:cxn>
                <a:cxn ang="0">
                  <a:pos x="connsiteX1" y="connsiteY1"/>
                </a:cxn>
              </a:cxnLst>
              <a:rect l="l" t="t" r="r" b="b"/>
              <a:pathLst>
                <a:path w="396523" h="14621">
                  <a:moveTo>
                    <a:pt x="0" y="0"/>
                  </a:moveTo>
                  <a:lnTo>
                    <a:pt x="396524" y="0"/>
                  </a:lnTo>
                </a:path>
              </a:pathLst>
            </a:custGeom>
            <a:ln w="14598" cap="rnd">
              <a:solidFill>
                <a:srgbClr val="0BA157"/>
              </a:solidFill>
              <a:prstDash val="solid"/>
              <a:round/>
            </a:ln>
          </p:spPr>
          <p:txBody>
            <a:bodyPr rtlCol="0" anchor="ctr"/>
            <a:lstStyle/>
            <a:p>
              <a:endParaRPr lang="fr-FR" sz="1350"/>
            </a:p>
          </p:txBody>
        </p:sp>
        <p:sp>
          <p:nvSpPr>
            <p:cNvPr id="163" name="Forme libre : forme 162">
              <a:extLst>
                <a:ext uri="{FF2B5EF4-FFF2-40B4-BE49-F238E27FC236}">
                  <a16:creationId xmlns:a16="http://schemas.microsoft.com/office/drawing/2014/main" id="{5B6A5ABC-32E5-415D-8DFF-F2F29D197D34}"/>
                </a:ext>
              </a:extLst>
            </p:cNvPr>
            <p:cNvSpPr/>
            <p:nvPr/>
          </p:nvSpPr>
          <p:spPr>
            <a:xfrm>
              <a:off x="9561439" y="467924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4" name="Forme libre : forme 163">
              <a:extLst>
                <a:ext uri="{FF2B5EF4-FFF2-40B4-BE49-F238E27FC236}">
                  <a16:creationId xmlns:a16="http://schemas.microsoft.com/office/drawing/2014/main" id="{D44DE70D-1FFF-4185-AA5A-6C89049B39FE}"/>
                </a:ext>
              </a:extLst>
            </p:cNvPr>
            <p:cNvSpPr/>
            <p:nvPr/>
          </p:nvSpPr>
          <p:spPr>
            <a:xfrm>
              <a:off x="9598868" y="4721356"/>
              <a:ext cx="128226" cy="128226"/>
            </a:xfrm>
            <a:custGeom>
              <a:avLst/>
              <a:gdLst>
                <a:gd name="connsiteX0" fmla="*/ 0 w 128226"/>
                <a:gd name="connsiteY0" fmla="*/ 0 h 128226"/>
                <a:gd name="connsiteX1" fmla="*/ 128227 w 128226"/>
                <a:gd name="connsiteY1" fmla="*/ 128227 h 128226"/>
              </a:gdLst>
              <a:ahLst/>
              <a:cxnLst>
                <a:cxn ang="0">
                  <a:pos x="connsiteX0" y="connsiteY0"/>
                </a:cxn>
                <a:cxn ang="0">
                  <a:pos x="connsiteX1" y="connsiteY1"/>
                </a:cxn>
              </a:cxnLst>
              <a:rect l="l" t="t" r="r" b="b"/>
              <a:pathLst>
                <a:path w="128226" h="128226">
                  <a:moveTo>
                    <a:pt x="0" y="0"/>
                  </a:moveTo>
                  <a:lnTo>
                    <a:pt x="128227" y="128227"/>
                  </a:lnTo>
                </a:path>
              </a:pathLst>
            </a:custGeom>
            <a:ln w="14598" cap="rnd">
              <a:solidFill>
                <a:srgbClr val="0BA157"/>
              </a:solidFill>
              <a:prstDash val="solid"/>
              <a:round/>
            </a:ln>
          </p:spPr>
          <p:txBody>
            <a:bodyPr rtlCol="0" anchor="ctr"/>
            <a:lstStyle/>
            <a:p>
              <a:endParaRPr lang="fr-FR" sz="1350"/>
            </a:p>
          </p:txBody>
        </p:sp>
        <p:sp>
          <p:nvSpPr>
            <p:cNvPr id="165" name="Forme libre : forme 164">
              <a:extLst>
                <a:ext uri="{FF2B5EF4-FFF2-40B4-BE49-F238E27FC236}">
                  <a16:creationId xmlns:a16="http://schemas.microsoft.com/office/drawing/2014/main" id="{C3381E44-B3C5-4783-ACE9-20E5C4D016F9}"/>
                </a:ext>
              </a:extLst>
            </p:cNvPr>
            <p:cNvSpPr/>
            <p:nvPr/>
          </p:nvSpPr>
          <p:spPr>
            <a:xfrm>
              <a:off x="9727095" y="4851922"/>
              <a:ext cx="152205" cy="14621"/>
            </a:xfrm>
            <a:custGeom>
              <a:avLst/>
              <a:gdLst>
                <a:gd name="connsiteX0" fmla="*/ 152205 w 152205"/>
                <a:gd name="connsiteY0" fmla="*/ 0 h 14621"/>
                <a:gd name="connsiteX1" fmla="*/ 0 w 152205"/>
                <a:gd name="connsiteY1" fmla="*/ 0 h 14621"/>
              </a:gdLst>
              <a:ahLst/>
              <a:cxnLst>
                <a:cxn ang="0">
                  <a:pos x="connsiteX0" y="connsiteY0"/>
                </a:cxn>
                <a:cxn ang="0">
                  <a:pos x="connsiteX1" y="connsiteY1"/>
                </a:cxn>
              </a:cxnLst>
              <a:rect l="l" t="t" r="r" b="b"/>
              <a:pathLst>
                <a:path w="152205" h="14621">
                  <a:moveTo>
                    <a:pt x="152205" y="0"/>
                  </a:moveTo>
                  <a:lnTo>
                    <a:pt x="0" y="0"/>
                  </a:lnTo>
                </a:path>
              </a:pathLst>
            </a:custGeom>
            <a:ln w="14598" cap="rnd">
              <a:solidFill>
                <a:srgbClr val="0BA157"/>
              </a:solidFill>
              <a:prstDash val="solid"/>
              <a:round/>
            </a:ln>
          </p:spPr>
          <p:txBody>
            <a:bodyPr rtlCol="0" anchor="ctr"/>
            <a:lstStyle/>
            <a:p>
              <a:endParaRPr lang="fr-FR" sz="1350"/>
            </a:p>
          </p:txBody>
        </p:sp>
        <p:sp>
          <p:nvSpPr>
            <p:cNvPr id="166" name="Forme libre : forme 165">
              <a:extLst>
                <a:ext uri="{FF2B5EF4-FFF2-40B4-BE49-F238E27FC236}">
                  <a16:creationId xmlns:a16="http://schemas.microsoft.com/office/drawing/2014/main" id="{562934B4-9F0A-427E-88A0-E08809A12B72}"/>
                </a:ext>
              </a:extLst>
            </p:cNvPr>
            <p:cNvSpPr/>
            <p:nvPr/>
          </p:nvSpPr>
          <p:spPr>
            <a:xfrm>
              <a:off x="9215650" y="4452913"/>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7" name="Forme libre : forme 166">
              <a:extLst>
                <a:ext uri="{FF2B5EF4-FFF2-40B4-BE49-F238E27FC236}">
                  <a16:creationId xmlns:a16="http://schemas.microsoft.com/office/drawing/2014/main" id="{D7E106DC-6B8C-4BF6-A3BF-0B8E7081B94D}"/>
                </a:ext>
              </a:extLst>
            </p:cNvPr>
            <p:cNvSpPr/>
            <p:nvPr/>
          </p:nvSpPr>
          <p:spPr>
            <a:xfrm>
              <a:off x="8975426" y="467193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8" name="Forme libre : forme 167">
              <a:extLst>
                <a:ext uri="{FF2B5EF4-FFF2-40B4-BE49-F238E27FC236}">
                  <a16:creationId xmlns:a16="http://schemas.microsoft.com/office/drawing/2014/main" id="{89FBB652-B710-48A3-8CFD-546C56D421B2}"/>
                </a:ext>
              </a:extLst>
            </p:cNvPr>
            <p:cNvSpPr/>
            <p:nvPr/>
          </p:nvSpPr>
          <p:spPr>
            <a:xfrm>
              <a:off x="8805822" y="4691821"/>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69" name="Forme libre : forme 168">
              <a:extLst>
                <a:ext uri="{FF2B5EF4-FFF2-40B4-BE49-F238E27FC236}">
                  <a16:creationId xmlns:a16="http://schemas.microsoft.com/office/drawing/2014/main" id="{E539CA0E-AFD4-45E0-AF06-E6C686B6E6CC}"/>
                </a:ext>
              </a:extLst>
            </p:cNvPr>
            <p:cNvSpPr/>
            <p:nvPr/>
          </p:nvSpPr>
          <p:spPr>
            <a:xfrm>
              <a:off x="8831555" y="4594299"/>
              <a:ext cx="14621" cy="101031"/>
            </a:xfrm>
            <a:custGeom>
              <a:avLst/>
              <a:gdLst>
                <a:gd name="connsiteX0" fmla="*/ 0 w 14621"/>
                <a:gd name="connsiteY0" fmla="*/ 0 h 101031"/>
                <a:gd name="connsiteX1" fmla="*/ 0 w 14621"/>
                <a:gd name="connsiteY1" fmla="*/ 101032 h 101031"/>
              </a:gdLst>
              <a:ahLst/>
              <a:cxnLst>
                <a:cxn ang="0">
                  <a:pos x="connsiteX0" y="connsiteY0"/>
                </a:cxn>
                <a:cxn ang="0">
                  <a:pos x="connsiteX1" y="connsiteY1"/>
                </a:cxn>
              </a:cxnLst>
              <a:rect l="l" t="t" r="r" b="b"/>
              <a:pathLst>
                <a:path w="14621" h="101031">
                  <a:moveTo>
                    <a:pt x="0" y="0"/>
                  </a:moveTo>
                  <a:lnTo>
                    <a:pt x="0" y="101032"/>
                  </a:lnTo>
                </a:path>
              </a:pathLst>
            </a:custGeom>
            <a:ln w="14598" cap="rnd">
              <a:solidFill>
                <a:srgbClr val="0BA157"/>
              </a:solidFill>
              <a:prstDash val="solid"/>
              <a:round/>
            </a:ln>
          </p:spPr>
          <p:txBody>
            <a:bodyPr rtlCol="0" anchor="ctr"/>
            <a:lstStyle/>
            <a:p>
              <a:endParaRPr lang="fr-FR" sz="1350"/>
            </a:p>
          </p:txBody>
        </p:sp>
        <p:sp>
          <p:nvSpPr>
            <p:cNvPr id="170" name="Forme libre : forme 169">
              <a:extLst>
                <a:ext uri="{FF2B5EF4-FFF2-40B4-BE49-F238E27FC236}">
                  <a16:creationId xmlns:a16="http://schemas.microsoft.com/office/drawing/2014/main" id="{41F4EC1C-3E9D-4133-AEAB-A65E25CABF5F}"/>
                </a:ext>
              </a:extLst>
            </p:cNvPr>
            <p:cNvSpPr/>
            <p:nvPr/>
          </p:nvSpPr>
          <p:spPr>
            <a:xfrm>
              <a:off x="8900566" y="472091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71" name="Forme libre : forme 170">
              <a:extLst>
                <a:ext uri="{FF2B5EF4-FFF2-40B4-BE49-F238E27FC236}">
                  <a16:creationId xmlns:a16="http://schemas.microsoft.com/office/drawing/2014/main" id="{FAC59E3C-1156-45EB-AA6D-530BE1CBD4A4}"/>
                </a:ext>
              </a:extLst>
            </p:cNvPr>
            <p:cNvSpPr/>
            <p:nvPr/>
          </p:nvSpPr>
          <p:spPr>
            <a:xfrm>
              <a:off x="8926299" y="4594299"/>
              <a:ext cx="14621" cy="131150"/>
            </a:xfrm>
            <a:custGeom>
              <a:avLst/>
              <a:gdLst>
                <a:gd name="connsiteX0" fmla="*/ 0 w 14621"/>
                <a:gd name="connsiteY0" fmla="*/ 0 h 131150"/>
                <a:gd name="connsiteX1" fmla="*/ 0 w 14621"/>
                <a:gd name="connsiteY1" fmla="*/ 131151 h 131150"/>
              </a:gdLst>
              <a:ahLst/>
              <a:cxnLst>
                <a:cxn ang="0">
                  <a:pos x="connsiteX0" y="connsiteY0"/>
                </a:cxn>
                <a:cxn ang="0">
                  <a:pos x="connsiteX1" y="connsiteY1"/>
                </a:cxn>
              </a:cxnLst>
              <a:rect l="l" t="t" r="r" b="b"/>
              <a:pathLst>
                <a:path w="14621" h="131150">
                  <a:moveTo>
                    <a:pt x="0" y="0"/>
                  </a:moveTo>
                  <a:lnTo>
                    <a:pt x="0" y="131151"/>
                  </a:lnTo>
                </a:path>
              </a:pathLst>
            </a:custGeom>
            <a:ln w="14598" cap="rnd">
              <a:solidFill>
                <a:srgbClr val="0BA157"/>
              </a:solidFill>
              <a:prstDash val="solid"/>
              <a:round/>
            </a:ln>
          </p:spPr>
          <p:txBody>
            <a:bodyPr rtlCol="0" anchor="ctr"/>
            <a:lstStyle/>
            <a:p>
              <a:endParaRPr lang="fr-FR" sz="1350"/>
            </a:p>
          </p:txBody>
        </p:sp>
        <p:sp>
          <p:nvSpPr>
            <p:cNvPr id="172" name="Forme libre : forme 171">
              <a:extLst>
                <a:ext uri="{FF2B5EF4-FFF2-40B4-BE49-F238E27FC236}">
                  <a16:creationId xmlns:a16="http://schemas.microsoft.com/office/drawing/2014/main" id="{85B9324F-EDFF-45DE-82A0-B85739C23849}"/>
                </a:ext>
              </a:extLst>
            </p:cNvPr>
            <p:cNvSpPr/>
            <p:nvPr/>
          </p:nvSpPr>
          <p:spPr>
            <a:xfrm>
              <a:off x="9129678" y="4495022"/>
              <a:ext cx="100008" cy="100008"/>
            </a:xfrm>
            <a:custGeom>
              <a:avLst/>
              <a:gdLst>
                <a:gd name="connsiteX0" fmla="*/ 100008 w 100008"/>
                <a:gd name="connsiteY0" fmla="*/ 0 h 100008"/>
                <a:gd name="connsiteX1" fmla="*/ 0 w 100008"/>
                <a:gd name="connsiteY1" fmla="*/ 100008 h 100008"/>
              </a:gdLst>
              <a:ahLst/>
              <a:cxnLst>
                <a:cxn ang="0">
                  <a:pos x="connsiteX0" y="connsiteY0"/>
                </a:cxn>
                <a:cxn ang="0">
                  <a:pos x="connsiteX1" y="connsiteY1"/>
                </a:cxn>
              </a:cxnLst>
              <a:rect l="l" t="t" r="r" b="b"/>
              <a:pathLst>
                <a:path w="100008" h="100008">
                  <a:moveTo>
                    <a:pt x="100008" y="0"/>
                  </a:moveTo>
                  <a:lnTo>
                    <a:pt x="0" y="100008"/>
                  </a:lnTo>
                </a:path>
              </a:pathLst>
            </a:custGeom>
            <a:ln w="14598" cap="rnd">
              <a:solidFill>
                <a:srgbClr val="0BA157"/>
              </a:solidFill>
              <a:prstDash val="solid"/>
              <a:round/>
            </a:ln>
          </p:spPr>
          <p:txBody>
            <a:bodyPr rtlCol="0" anchor="ctr"/>
            <a:lstStyle/>
            <a:p>
              <a:endParaRPr lang="fr-FR" sz="1350"/>
            </a:p>
          </p:txBody>
        </p:sp>
        <p:sp>
          <p:nvSpPr>
            <p:cNvPr id="173" name="Forme libre : forme 172">
              <a:extLst>
                <a:ext uri="{FF2B5EF4-FFF2-40B4-BE49-F238E27FC236}">
                  <a16:creationId xmlns:a16="http://schemas.microsoft.com/office/drawing/2014/main" id="{ACA51C02-1F60-437C-8DC5-8E3D6A5430FC}"/>
                </a:ext>
              </a:extLst>
            </p:cNvPr>
            <p:cNvSpPr/>
            <p:nvPr/>
          </p:nvSpPr>
          <p:spPr>
            <a:xfrm>
              <a:off x="8733155" y="4594299"/>
              <a:ext cx="396523" cy="14621"/>
            </a:xfrm>
            <a:custGeom>
              <a:avLst/>
              <a:gdLst>
                <a:gd name="connsiteX0" fmla="*/ 396523 w 396523"/>
                <a:gd name="connsiteY0" fmla="*/ 0 h 14621"/>
                <a:gd name="connsiteX1" fmla="*/ 0 w 396523"/>
                <a:gd name="connsiteY1" fmla="*/ 0 h 14621"/>
              </a:gdLst>
              <a:ahLst/>
              <a:cxnLst>
                <a:cxn ang="0">
                  <a:pos x="connsiteX0" y="connsiteY0"/>
                </a:cxn>
                <a:cxn ang="0">
                  <a:pos x="connsiteX1" y="connsiteY1"/>
                </a:cxn>
              </a:cxnLst>
              <a:rect l="l" t="t" r="r" b="b"/>
              <a:pathLst>
                <a:path w="396523" h="14621">
                  <a:moveTo>
                    <a:pt x="396523" y="0"/>
                  </a:moveTo>
                  <a:lnTo>
                    <a:pt x="0" y="0"/>
                  </a:lnTo>
                </a:path>
              </a:pathLst>
            </a:custGeom>
            <a:ln w="14598" cap="rnd">
              <a:solidFill>
                <a:srgbClr val="0BA157"/>
              </a:solidFill>
              <a:prstDash val="solid"/>
              <a:round/>
            </a:ln>
          </p:spPr>
          <p:txBody>
            <a:bodyPr rtlCol="0" anchor="ctr"/>
            <a:lstStyle/>
            <a:p>
              <a:endParaRPr lang="fr-FR" sz="1350"/>
            </a:p>
          </p:txBody>
        </p:sp>
        <p:sp>
          <p:nvSpPr>
            <p:cNvPr id="174" name="Forme libre : forme 173">
              <a:extLst>
                <a:ext uri="{FF2B5EF4-FFF2-40B4-BE49-F238E27FC236}">
                  <a16:creationId xmlns:a16="http://schemas.microsoft.com/office/drawing/2014/main" id="{1F25A053-246B-4A0B-B004-619F03FE4250}"/>
                </a:ext>
              </a:extLst>
            </p:cNvPr>
            <p:cNvSpPr/>
            <p:nvPr/>
          </p:nvSpPr>
          <p:spPr>
            <a:xfrm>
              <a:off x="9288317" y="4537569"/>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75" name="Forme libre : forme 174">
              <a:extLst>
                <a:ext uri="{FF2B5EF4-FFF2-40B4-BE49-F238E27FC236}">
                  <a16:creationId xmlns:a16="http://schemas.microsoft.com/office/drawing/2014/main" id="{77D0B786-D44C-4A49-9E6F-5638D257F058}"/>
                </a:ext>
              </a:extLst>
            </p:cNvPr>
            <p:cNvSpPr/>
            <p:nvPr/>
          </p:nvSpPr>
          <p:spPr>
            <a:xfrm>
              <a:off x="9174126" y="4569443"/>
              <a:ext cx="128226" cy="128226"/>
            </a:xfrm>
            <a:custGeom>
              <a:avLst/>
              <a:gdLst>
                <a:gd name="connsiteX0" fmla="*/ 128227 w 128226"/>
                <a:gd name="connsiteY0" fmla="*/ 0 h 128226"/>
                <a:gd name="connsiteX1" fmla="*/ 0 w 128226"/>
                <a:gd name="connsiteY1" fmla="*/ 128227 h 128226"/>
              </a:gdLst>
              <a:ahLst/>
              <a:cxnLst>
                <a:cxn ang="0">
                  <a:pos x="connsiteX0" y="connsiteY0"/>
                </a:cxn>
                <a:cxn ang="0">
                  <a:pos x="connsiteX1" y="connsiteY1"/>
                </a:cxn>
              </a:cxnLst>
              <a:rect l="l" t="t" r="r" b="b"/>
              <a:pathLst>
                <a:path w="128226" h="128226">
                  <a:moveTo>
                    <a:pt x="128227" y="0"/>
                  </a:moveTo>
                  <a:lnTo>
                    <a:pt x="0" y="128227"/>
                  </a:lnTo>
                </a:path>
              </a:pathLst>
            </a:custGeom>
            <a:ln w="14598" cap="rnd">
              <a:solidFill>
                <a:srgbClr val="0BA157"/>
              </a:solidFill>
              <a:prstDash val="solid"/>
              <a:round/>
            </a:ln>
          </p:spPr>
          <p:txBody>
            <a:bodyPr rtlCol="0" anchor="ctr"/>
            <a:lstStyle/>
            <a:p>
              <a:endParaRPr lang="fr-FR" sz="1350"/>
            </a:p>
          </p:txBody>
        </p:sp>
        <p:sp>
          <p:nvSpPr>
            <p:cNvPr id="176" name="Forme libre : forme 175">
              <a:extLst>
                <a:ext uri="{FF2B5EF4-FFF2-40B4-BE49-F238E27FC236}">
                  <a16:creationId xmlns:a16="http://schemas.microsoft.com/office/drawing/2014/main" id="{97F99A2D-CB2E-4A77-B915-106D23AD9D42}"/>
                </a:ext>
              </a:extLst>
            </p:cNvPr>
            <p:cNvSpPr/>
            <p:nvPr/>
          </p:nvSpPr>
          <p:spPr>
            <a:xfrm>
              <a:off x="9267116" y="4869467"/>
              <a:ext cx="46933" cy="46787"/>
            </a:xfrm>
            <a:custGeom>
              <a:avLst/>
              <a:gdLst>
                <a:gd name="connsiteX0" fmla="*/ 46934 w 46933"/>
                <a:gd name="connsiteY0" fmla="*/ 0 h 46787"/>
                <a:gd name="connsiteX1" fmla="*/ 0 w 46933"/>
                <a:gd name="connsiteY1" fmla="*/ 46787 h 46787"/>
              </a:gdLst>
              <a:ahLst/>
              <a:cxnLst>
                <a:cxn ang="0">
                  <a:pos x="connsiteX0" y="connsiteY0"/>
                </a:cxn>
                <a:cxn ang="0">
                  <a:pos x="connsiteX1" y="connsiteY1"/>
                </a:cxn>
              </a:cxnLst>
              <a:rect l="l" t="t" r="r" b="b"/>
              <a:pathLst>
                <a:path w="46933" h="46787">
                  <a:moveTo>
                    <a:pt x="46934" y="0"/>
                  </a:moveTo>
                  <a:lnTo>
                    <a:pt x="0" y="46787"/>
                  </a:lnTo>
                </a:path>
              </a:pathLst>
            </a:custGeom>
            <a:ln w="14598" cap="rnd">
              <a:solidFill>
                <a:srgbClr val="0BA157"/>
              </a:solidFill>
              <a:prstDash val="solid"/>
              <a:round/>
            </a:ln>
          </p:spPr>
          <p:txBody>
            <a:bodyPr rtlCol="0" anchor="ctr"/>
            <a:lstStyle/>
            <a:p>
              <a:endParaRPr lang="fr-FR" sz="1350"/>
            </a:p>
          </p:txBody>
        </p:sp>
        <p:sp>
          <p:nvSpPr>
            <p:cNvPr id="177" name="Forme libre : forme 176">
              <a:extLst>
                <a:ext uri="{FF2B5EF4-FFF2-40B4-BE49-F238E27FC236}">
                  <a16:creationId xmlns:a16="http://schemas.microsoft.com/office/drawing/2014/main" id="{C93F1EE1-290C-441C-A2CF-6AB85EEF9D4F}"/>
                </a:ext>
              </a:extLst>
            </p:cNvPr>
            <p:cNvSpPr/>
            <p:nvPr/>
          </p:nvSpPr>
          <p:spPr>
            <a:xfrm>
              <a:off x="9386571" y="5046382"/>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6"/>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78" name="Forme libre : forme 177">
              <a:extLst>
                <a:ext uri="{FF2B5EF4-FFF2-40B4-BE49-F238E27FC236}">
                  <a16:creationId xmlns:a16="http://schemas.microsoft.com/office/drawing/2014/main" id="{ACF30038-14C8-47F0-8277-3C8E49D95ADE}"/>
                </a:ext>
              </a:extLst>
            </p:cNvPr>
            <p:cNvSpPr/>
            <p:nvPr/>
          </p:nvSpPr>
          <p:spPr>
            <a:xfrm>
              <a:off x="9412304" y="4595030"/>
              <a:ext cx="14621" cy="472845"/>
            </a:xfrm>
            <a:custGeom>
              <a:avLst/>
              <a:gdLst>
                <a:gd name="connsiteX0" fmla="*/ 0 w 14621"/>
                <a:gd name="connsiteY0" fmla="*/ 0 h 472845"/>
                <a:gd name="connsiteX1" fmla="*/ 0 w 14621"/>
                <a:gd name="connsiteY1" fmla="*/ 472845 h 472845"/>
              </a:gdLst>
              <a:ahLst/>
              <a:cxnLst>
                <a:cxn ang="0">
                  <a:pos x="connsiteX0" y="connsiteY0"/>
                </a:cxn>
                <a:cxn ang="0">
                  <a:pos x="connsiteX1" y="connsiteY1"/>
                </a:cxn>
              </a:cxnLst>
              <a:rect l="l" t="t" r="r" b="b"/>
              <a:pathLst>
                <a:path w="14621" h="472845">
                  <a:moveTo>
                    <a:pt x="0" y="0"/>
                  </a:moveTo>
                  <a:lnTo>
                    <a:pt x="0" y="472845"/>
                  </a:lnTo>
                </a:path>
              </a:pathLst>
            </a:custGeom>
            <a:ln w="14598" cap="rnd">
              <a:solidFill>
                <a:srgbClr val="0BA157"/>
              </a:solidFill>
              <a:prstDash val="solid"/>
              <a:round/>
            </a:ln>
          </p:spPr>
          <p:txBody>
            <a:bodyPr rtlCol="0" anchor="ctr"/>
            <a:lstStyle/>
            <a:p>
              <a:endParaRPr lang="fr-FR" sz="1350"/>
            </a:p>
          </p:txBody>
        </p:sp>
        <p:sp>
          <p:nvSpPr>
            <p:cNvPr id="179" name="Forme libre : forme 178">
              <a:extLst>
                <a:ext uri="{FF2B5EF4-FFF2-40B4-BE49-F238E27FC236}">
                  <a16:creationId xmlns:a16="http://schemas.microsoft.com/office/drawing/2014/main" id="{2DFAEF3E-D147-4CBB-91EF-A4DA638C7BE9}"/>
                </a:ext>
              </a:extLst>
            </p:cNvPr>
            <p:cNvSpPr/>
            <p:nvPr/>
          </p:nvSpPr>
          <p:spPr>
            <a:xfrm>
              <a:off x="9459091" y="4191050"/>
              <a:ext cx="14621" cy="357046"/>
            </a:xfrm>
            <a:custGeom>
              <a:avLst/>
              <a:gdLst>
                <a:gd name="connsiteX0" fmla="*/ 0 w 14621"/>
                <a:gd name="connsiteY0" fmla="*/ 0 h 357046"/>
                <a:gd name="connsiteX1" fmla="*/ 0 w 14621"/>
                <a:gd name="connsiteY1" fmla="*/ 357046 h 357046"/>
              </a:gdLst>
              <a:ahLst/>
              <a:cxnLst>
                <a:cxn ang="0">
                  <a:pos x="connsiteX0" y="connsiteY0"/>
                </a:cxn>
                <a:cxn ang="0">
                  <a:pos x="connsiteX1" y="connsiteY1"/>
                </a:cxn>
              </a:cxnLst>
              <a:rect l="l" t="t" r="r" b="b"/>
              <a:pathLst>
                <a:path w="14621" h="357046">
                  <a:moveTo>
                    <a:pt x="0" y="0"/>
                  </a:moveTo>
                  <a:lnTo>
                    <a:pt x="0" y="357046"/>
                  </a:lnTo>
                </a:path>
              </a:pathLst>
            </a:custGeom>
            <a:ln w="14598" cap="rnd">
              <a:solidFill>
                <a:srgbClr val="0BA157"/>
              </a:solidFill>
              <a:prstDash val="solid"/>
              <a:round/>
            </a:ln>
          </p:spPr>
          <p:txBody>
            <a:bodyPr rtlCol="0" anchor="ctr"/>
            <a:lstStyle/>
            <a:p>
              <a:endParaRPr lang="fr-FR" sz="1350"/>
            </a:p>
          </p:txBody>
        </p:sp>
        <p:sp>
          <p:nvSpPr>
            <p:cNvPr id="180" name="Forme libre : forme 179">
              <a:extLst>
                <a:ext uri="{FF2B5EF4-FFF2-40B4-BE49-F238E27FC236}">
                  <a16:creationId xmlns:a16="http://schemas.microsoft.com/office/drawing/2014/main" id="{FA5B7C13-C276-4197-907C-E13C487D2239}"/>
                </a:ext>
              </a:extLst>
            </p:cNvPr>
            <p:cNvSpPr/>
            <p:nvPr/>
          </p:nvSpPr>
          <p:spPr>
            <a:xfrm>
              <a:off x="9412304" y="4548096"/>
              <a:ext cx="46787" cy="46933"/>
            </a:xfrm>
            <a:custGeom>
              <a:avLst/>
              <a:gdLst>
                <a:gd name="connsiteX0" fmla="*/ 46787 w 46787"/>
                <a:gd name="connsiteY0" fmla="*/ 0 h 46933"/>
                <a:gd name="connsiteX1" fmla="*/ 0 w 46787"/>
                <a:gd name="connsiteY1" fmla="*/ 46934 h 46933"/>
              </a:gdLst>
              <a:ahLst/>
              <a:cxnLst>
                <a:cxn ang="0">
                  <a:pos x="connsiteX0" y="connsiteY0"/>
                </a:cxn>
                <a:cxn ang="0">
                  <a:pos x="connsiteX1" y="connsiteY1"/>
                </a:cxn>
              </a:cxnLst>
              <a:rect l="l" t="t" r="r" b="b"/>
              <a:pathLst>
                <a:path w="46787" h="46933">
                  <a:moveTo>
                    <a:pt x="46787" y="0"/>
                  </a:moveTo>
                  <a:lnTo>
                    <a:pt x="0" y="46934"/>
                  </a:lnTo>
                </a:path>
              </a:pathLst>
            </a:custGeom>
            <a:ln w="14598" cap="rnd">
              <a:solidFill>
                <a:srgbClr val="0BA157"/>
              </a:solidFill>
              <a:prstDash val="solid"/>
              <a:round/>
            </a:ln>
          </p:spPr>
          <p:txBody>
            <a:bodyPr rtlCol="0" anchor="ctr"/>
            <a:lstStyle/>
            <a:p>
              <a:endParaRPr lang="fr-FR" sz="1350"/>
            </a:p>
          </p:txBody>
        </p:sp>
        <p:sp>
          <p:nvSpPr>
            <p:cNvPr id="181" name="Forme libre : forme 180">
              <a:extLst>
                <a:ext uri="{FF2B5EF4-FFF2-40B4-BE49-F238E27FC236}">
                  <a16:creationId xmlns:a16="http://schemas.microsoft.com/office/drawing/2014/main" id="{52DFBBB7-007E-417F-A57B-4F4992F841B7}"/>
                </a:ext>
              </a:extLst>
            </p:cNvPr>
            <p:cNvSpPr/>
            <p:nvPr/>
          </p:nvSpPr>
          <p:spPr>
            <a:xfrm>
              <a:off x="7691404" y="4882334"/>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82" name="Forme libre : forme 181">
              <a:extLst>
                <a:ext uri="{FF2B5EF4-FFF2-40B4-BE49-F238E27FC236}">
                  <a16:creationId xmlns:a16="http://schemas.microsoft.com/office/drawing/2014/main" id="{6A585541-9C6F-4A9B-A6A5-EFB40F56AF3E}"/>
                </a:ext>
              </a:extLst>
            </p:cNvPr>
            <p:cNvSpPr/>
            <p:nvPr/>
          </p:nvSpPr>
          <p:spPr>
            <a:xfrm>
              <a:off x="7717137" y="4430981"/>
              <a:ext cx="14621" cy="472845"/>
            </a:xfrm>
            <a:custGeom>
              <a:avLst/>
              <a:gdLst>
                <a:gd name="connsiteX0" fmla="*/ 0 w 14621"/>
                <a:gd name="connsiteY0" fmla="*/ 0 h 472845"/>
                <a:gd name="connsiteX1" fmla="*/ 0 w 14621"/>
                <a:gd name="connsiteY1" fmla="*/ 472845 h 472845"/>
              </a:gdLst>
              <a:ahLst/>
              <a:cxnLst>
                <a:cxn ang="0">
                  <a:pos x="connsiteX0" y="connsiteY0"/>
                </a:cxn>
                <a:cxn ang="0">
                  <a:pos x="connsiteX1" y="connsiteY1"/>
                </a:cxn>
              </a:cxnLst>
              <a:rect l="l" t="t" r="r" b="b"/>
              <a:pathLst>
                <a:path w="14621" h="472845">
                  <a:moveTo>
                    <a:pt x="0" y="0"/>
                  </a:moveTo>
                  <a:lnTo>
                    <a:pt x="0" y="472845"/>
                  </a:lnTo>
                </a:path>
              </a:pathLst>
            </a:custGeom>
            <a:ln w="14598" cap="rnd">
              <a:solidFill>
                <a:srgbClr val="0BA157"/>
              </a:solidFill>
              <a:prstDash val="solid"/>
              <a:round/>
            </a:ln>
          </p:spPr>
          <p:txBody>
            <a:bodyPr rtlCol="0" anchor="ctr"/>
            <a:lstStyle/>
            <a:p>
              <a:endParaRPr lang="fr-FR" sz="1350"/>
            </a:p>
          </p:txBody>
        </p:sp>
        <p:sp>
          <p:nvSpPr>
            <p:cNvPr id="183" name="Forme libre : forme 182">
              <a:extLst>
                <a:ext uri="{FF2B5EF4-FFF2-40B4-BE49-F238E27FC236}">
                  <a16:creationId xmlns:a16="http://schemas.microsoft.com/office/drawing/2014/main" id="{70B296C6-0B6C-4500-BCBC-EF7024C1EDA5}"/>
                </a:ext>
              </a:extLst>
            </p:cNvPr>
            <p:cNvSpPr/>
            <p:nvPr/>
          </p:nvSpPr>
          <p:spPr>
            <a:xfrm>
              <a:off x="7785125" y="4273366"/>
              <a:ext cx="14621" cy="89627"/>
            </a:xfrm>
            <a:custGeom>
              <a:avLst/>
              <a:gdLst>
                <a:gd name="connsiteX0" fmla="*/ 0 w 14621"/>
                <a:gd name="connsiteY0" fmla="*/ 0 h 89627"/>
                <a:gd name="connsiteX1" fmla="*/ 0 w 14621"/>
                <a:gd name="connsiteY1" fmla="*/ 89627 h 89627"/>
              </a:gdLst>
              <a:ahLst/>
              <a:cxnLst>
                <a:cxn ang="0">
                  <a:pos x="connsiteX0" y="connsiteY0"/>
                </a:cxn>
                <a:cxn ang="0">
                  <a:pos x="connsiteX1" y="connsiteY1"/>
                </a:cxn>
              </a:cxnLst>
              <a:rect l="l" t="t" r="r" b="b"/>
              <a:pathLst>
                <a:path w="14621" h="89627">
                  <a:moveTo>
                    <a:pt x="0" y="0"/>
                  </a:moveTo>
                  <a:lnTo>
                    <a:pt x="0" y="89627"/>
                  </a:lnTo>
                </a:path>
              </a:pathLst>
            </a:custGeom>
            <a:ln w="14598" cap="rnd">
              <a:solidFill>
                <a:srgbClr val="0BA157"/>
              </a:solidFill>
              <a:prstDash val="solid"/>
              <a:round/>
            </a:ln>
          </p:spPr>
          <p:txBody>
            <a:bodyPr rtlCol="0" anchor="ctr"/>
            <a:lstStyle/>
            <a:p>
              <a:endParaRPr lang="fr-FR" sz="1350"/>
            </a:p>
          </p:txBody>
        </p:sp>
        <p:sp>
          <p:nvSpPr>
            <p:cNvPr id="184" name="Forme libre : forme 183">
              <a:extLst>
                <a:ext uri="{FF2B5EF4-FFF2-40B4-BE49-F238E27FC236}">
                  <a16:creationId xmlns:a16="http://schemas.microsoft.com/office/drawing/2014/main" id="{249561E1-F671-472C-A9CA-30518F7D56B0}"/>
                </a:ext>
              </a:extLst>
            </p:cNvPr>
            <p:cNvSpPr/>
            <p:nvPr/>
          </p:nvSpPr>
          <p:spPr>
            <a:xfrm>
              <a:off x="7717137" y="4362993"/>
              <a:ext cx="67987" cy="67987"/>
            </a:xfrm>
            <a:custGeom>
              <a:avLst/>
              <a:gdLst>
                <a:gd name="connsiteX0" fmla="*/ 67988 w 67987"/>
                <a:gd name="connsiteY0" fmla="*/ 0 h 67987"/>
                <a:gd name="connsiteX1" fmla="*/ 0 w 67987"/>
                <a:gd name="connsiteY1" fmla="*/ 67988 h 67987"/>
              </a:gdLst>
              <a:ahLst/>
              <a:cxnLst>
                <a:cxn ang="0">
                  <a:pos x="connsiteX0" y="connsiteY0"/>
                </a:cxn>
                <a:cxn ang="0">
                  <a:pos x="connsiteX1" y="connsiteY1"/>
                </a:cxn>
              </a:cxnLst>
              <a:rect l="l" t="t" r="r" b="b"/>
              <a:pathLst>
                <a:path w="67987" h="67987">
                  <a:moveTo>
                    <a:pt x="67988" y="0"/>
                  </a:moveTo>
                  <a:lnTo>
                    <a:pt x="0" y="67988"/>
                  </a:lnTo>
                </a:path>
              </a:pathLst>
            </a:custGeom>
            <a:ln w="14598" cap="rnd">
              <a:solidFill>
                <a:srgbClr val="0BA157"/>
              </a:solidFill>
              <a:prstDash val="solid"/>
              <a:round/>
            </a:ln>
          </p:spPr>
          <p:txBody>
            <a:bodyPr rtlCol="0" anchor="ctr"/>
            <a:lstStyle/>
            <a:p>
              <a:endParaRPr lang="fr-FR" sz="1350"/>
            </a:p>
          </p:txBody>
        </p:sp>
        <p:sp>
          <p:nvSpPr>
            <p:cNvPr id="185" name="Forme libre : forme 184">
              <a:extLst>
                <a:ext uri="{FF2B5EF4-FFF2-40B4-BE49-F238E27FC236}">
                  <a16:creationId xmlns:a16="http://schemas.microsoft.com/office/drawing/2014/main" id="{A4174E9C-6BB4-4595-9EB7-6F951AFCAE44}"/>
                </a:ext>
              </a:extLst>
            </p:cNvPr>
            <p:cNvSpPr/>
            <p:nvPr/>
          </p:nvSpPr>
          <p:spPr>
            <a:xfrm>
              <a:off x="9021775" y="4697670"/>
              <a:ext cx="152351" cy="14621"/>
            </a:xfrm>
            <a:custGeom>
              <a:avLst/>
              <a:gdLst>
                <a:gd name="connsiteX0" fmla="*/ 0 w 152351"/>
                <a:gd name="connsiteY0" fmla="*/ 0 h 14621"/>
                <a:gd name="connsiteX1" fmla="*/ 152351 w 152351"/>
                <a:gd name="connsiteY1" fmla="*/ 0 h 14621"/>
              </a:gdLst>
              <a:ahLst/>
              <a:cxnLst>
                <a:cxn ang="0">
                  <a:pos x="connsiteX0" y="connsiteY0"/>
                </a:cxn>
                <a:cxn ang="0">
                  <a:pos x="connsiteX1" y="connsiteY1"/>
                </a:cxn>
              </a:cxnLst>
              <a:rect l="l" t="t" r="r" b="b"/>
              <a:pathLst>
                <a:path w="152351" h="14621">
                  <a:moveTo>
                    <a:pt x="0" y="0"/>
                  </a:moveTo>
                  <a:lnTo>
                    <a:pt x="152351" y="0"/>
                  </a:lnTo>
                </a:path>
              </a:pathLst>
            </a:custGeom>
            <a:ln w="14598" cap="rnd">
              <a:solidFill>
                <a:srgbClr val="0BA157"/>
              </a:solidFill>
              <a:prstDash val="solid"/>
              <a:round/>
            </a:ln>
          </p:spPr>
          <p:txBody>
            <a:bodyPr rtlCol="0" anchor="ctr"/>
            <a:lstStyle/>
            <a:p>
              <a:endParaRPr lang="fr-FR" sz="1350"/>
            </a:p>
          </p:txBody>
        </p:sp>
        <p:sp>
          <p:nvSpPr>
            <p:cNvPr id="186" name="Forme libre : forme 185">
              <a:extLst>
                <a:ext uri="{FF2B5EF4-FFF2-40B4-BE49-F238E27FC236}">
                  <a16:creationId xmlns:a16="http://schemas.microsoft.com/office/drawing/2014/main" id="{0F023394-A797-4218-B5BF-ECE1DEA3FA43}"/>
                </a:ext>
              </a:extLst>
            </p:cNvPr>
            <p:cNvSpPr/>
            <p:nvPr/>
          </p:nvSpPr>
          <p:spPr>
            <a:xfrm>
              <a:off x="8522319" y="4452913"/>
              <a:ext cx="66964" cy="88603"/>
            </a:xfrm>
            <a:custGeom>
              <a:avLst/>
              <a:gdLst>
                <a:gd name="connsiteX0" fmla="*/ 0 w 66964"/>
                <a:gd name="connsiteY0" fmla="*/ 0 h 88603"/>
                <a:gd name="connsiteX1" fmla="*/ 66964 w 66964"/>
                <a:gd name="connsiteY1" fmla="*/ 88604 h 88603"/>
              </a:gdLst>
              <a:ahLst/>
              <a:cxnLst>
                <a:cxn ang="0">
                  <a:pos x="connsiteX0" y="connsiteY0"/>
                </a:cxn>
                <a:cxn ang="0">
                  <a:pos x="connsiteX1" y="connsiteY1"/>
                </a:cxn>
              </a:cxnLst>
              <a:rect l="l" t="t" r="r" b="b"/>
              <a:pathLst>
                <a:path w="66964" h="88603">
                  <a:moveTo>
                    <a:pt x="0" y="0"/>
                  </a:moveTo>
                  <a:lnTo>
                    <a:pt x="66964" y="88604"/>
                  </a:lnTo>
                </a:path>
              </a:pathLst>
            </a:custGeom>
            <a:ln w="14598" cap="rnd">
              <a:solidFill>
                <a:srgbClr val="0BA157"/>
              </a:solidFill>
              <a:prstDash val="solid"/>
              <a:round/>
            </a:ln>
          </p:spPr>
          <p:txBody>
            <a:bodyPr rtlCol="0" anchor="ctr"/>
            <a:lstStyle/>
            <a:p>
              <a:endParaRPr lang="fr-FR" sz="1350"/>
            </a:p>
          </p:txBody>
        </p:sp>
        <p:sp>
          <p:nvSpPr>
            <p:cNvPr id="187" name="Forme libre : forme 186">
              <a:extLst>
                <a:ext uri="{FF2B5EF4-FFF2-40B4-BE49-F238E27FC236}">
                  <a16:creationId xmlns:a16="http://schemas.microsoft.com/office/drawing/2014/main" id="{0A13E44E-1620-4168-9BB5-B9457CEF3627}"/>
                </a:ext>
              </a:extLst>
            </p:cNvPr>
            <p:cNvSpPr/>
            <p:nvPr/>
          </p:nvSpPr>
          <p:spPr>
            <a:xfrm>
              <a:off x="10225381" y="4845927"/>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88" name="Forme libre : forme 187">
              <a:extLst>
                <a:ext uri="{FF2B5EF4-FFF2-40B4-BE49-F238E27FC236}">
                  <a16:creationId xmlns:a16="http://schemas.microsoft.com/office/drawing/2014/main" id="{366197A6-ACD4-4882-81CD-3080410E1B61}"/>
                </a:ext>
              </a:extLst>
            </p:cNvPr>
            <p:cNvSpPr/>
            <p:nvPr/>
          </p:nvSpPr>
          <p:spPr>
            <a:xfrm>
              <a:off x="10251114" y="4306702"/>
              <a:ext cx="14621" cy="572853"/>
            </a:xfrm>
            <a:custGeom>
              <a:avLst/>
              <a:gdLst>
                <a:gd name="connsiteX0" fmla="*/ 0 w 14621"/>
                <a:gd name="connsiteY0" fmla="*/ 0 h 572853"/>
                <a:gd name="connsiteX1" fmla="*/ 0 w 14621"/>
                <a:gd name="connsiteY1" fmla="*/ 572854 h 572853"/>
              </a:gdLst>
              <a:ahLst/>
              <a:cxnLst>
                <a:cxn ang="0">
                  <a:pos x="connsiteX0" y="connsiteY0"/>
                </a:cxn>
                <a:cxn ang="0">
                  <a:pos x="connsiteX1" y="connsiteY1"/>
                </a:cxn>
              </a:cxnLst>
              <a:rect l="l" t="t" r="r" b="b"/>
              <a:pathLst>
                <a:path w="14621" h="572853">
                  <a:moveTo>
                    <a:pt x="0" y="0"/>
                  </a:moveTo>
                  <a:lnTo>
                    <a:pt x="0" y="572854"/>
                  </a:lnTo>
                </a:path>
              </a:pathLst>
            </a:custGeom>
            <a:ln w="14598" cap="rnd">
              <a:solidFill>
                <a:srgbClr val="0BA157"/>
              </a:solidFill>
              <a:prstDash val="solid"/>
              <a:round/>
            </a:ln>
          </p:spPr>
          <p:txBody>
            <a:bodyPr rtlCol="0" anchor="ctr"/>
            <a:lstStyle/>
            <a:p>
              <a:endParaRPr lang="fr-FR" sz="1350"/>
            </a:p>
          </p:txBody>
        </p:sp>
        <p:sp>
          <p:nvSpPr>
            <p:cNvPr id="189" name="Forme libre : forme 188">
              <a:extLst>
                <a:ext uri="{FF2B5EF4-FFF2-40B4-BE49-F238E27FC236}">
                  <a16:creationId xmlns:a16="http://schemas.microsoft.com/office/drawing/2014/main" id="{FDDE5CCD-2B09-4BC5-AE5A-BE3D99728EAE}"/>
                </a:ext>
              </a:extLst>
            </p:cNvPr>
            <p:cNvSpPr/>
            <p:nvPr/>
          </p:nvSpPr>
          <p:spPr>
            <a:xfrm>
              <a:off x="10184296" y="3795403"/>
              <a:ext cx="14621" cy="206741"/>
            </a:xfrm>
            <a:custGeom>
              <a:avLst/>
              <a:gdLst>
                <a:gd name="connsiteX0" fmla="*/ 0 w 14621"/>
                <a:gd name="connsiteY0" fmla="*/ 0 h 206741"/>
                <a:gd name="connsiteX1" fmla="*/ 0 w 14621"/>
                <a:gd name="connsiteY1" fmla="*/ 206742 h 206741"/>
              </a:gdLst>
              <a:ahLst/>
              <a:cxnLst>
                <a:cxn ang="0">
                  <a:pos x="connsiteX0" y="connsiteY0"/>
                </a:cxn>
                <a:cxn ang="0">
                  <a:pos x="connsiteX1" y="connsiteY1"/>
                </a:cxn>
              </a:cxnLst>
              <a:rect l="l" t="t" r="r" b="b"/>
              <a:pathLst>
                <a:path w="14621" h="206741">
                  <a:moveTo>
                    <a:pt x="0" y="0"/>
                  </a:moveTo>
                  <a:lnTo>
                    <a:pt x="0" y="206742"/>
                  </a:lnTo>
                </a:path>
              </a:pathLst>
            </a:custGeom>
            <a:ln w="14598" cap="rnd">
              <a:solidFill>
                <a:srgbClr val="0BA157"/>
              </a:solidFill>
              <a:prstDash val="solid"/>
              <a:round/>
            </a:ln>
          </p:spPr>
          <p:txBody>
            <a:bodyPr rtlCol="0" anchor="ctr"/>
            <a:lstStyle/>
            <a:p>
              <a:endParaRPr lang="fr-FR" sz="1350"/>
            </a:p>
          </p:txBody>
        </p:sp>
        <p:sp>
          <p:nvSpPr>
            <p:cNvPr id="190" name="Forme libre : forme 189">
              <a:extLst>
                <a:ext uri="{FF2B5EF4-FFF2-40B4-BE49-F238E27FC236}">
                  <a16:creationId xmlns:a16="http://schemas.microsoft.com/office/drawing/2014/main" id="{27F09B27-86D2-4405-B983-702609FF3CFD}"/>
                </a:ext>
              </a:extLst>
            </p:cNvPr>
            <p:cNvSpPr/>
            <p:nvPr/>
          </p:nvSpPr>
          <p:spPr>
            <a:xfrm>
              <a:off x="10184296" y="4218099"/>
              <a:ext cx="66818" cy="88603"/>
            </a:xfrm>
            <a:custGeom>
              <a:avLst/>
              <a:gdLst>
                <a:gd name="connsiteX0" fmla="*/ 0 w 66818"/>
                <a:gd name="connsiteY0" fmla="*/ 0 h 88603"/>
                <a:gd name="connsiteX1" fmla="*/ 66819 w 66818"/>
                <a:gd name="connsiteY1" fmla="*/ 88604 h 88603"/>
              </a:gdLst>
              <a:ahLst/>
              <a:cxnLst>
                <a:cxn ang="0">
                  <a:pos x="connsiteX0" y="connsiteY0"/>
                </a:cxn>
                <a:cxn ang="0">
                  <a:pos x="connsiteX1" y="connsiteY1"/>
                </a:cxn>
              </a:cxnLst>
              <a:rect l="l" t="t" r="r" b="b"/>
              <a:pathLst>
                <a:path w="66818" h="88603">
                  <a:moveTo>
                    <a:pt x="0" y="0"/>
                  </a:moveTo>
                  <a:lnTo>
                    <a:pt x="66819" y="88604"/>
                  </a:lnTo>
                </a:path>
              </a:pathLst>
            </a:custGeom>
            <a:ln w="14598" cap="rnd">
              <a:solidFill>
                <a:srgbClr val="0BA157"/>
              </a:solidFill>
              <a:prstDash val="solid"/>
              <a:round/>
            </a:ln>
          </p:spPr>
          <p:txBody>
            <a:bodyPr rtlCol="0" anchor="ctr"/>
            <a:lstStyle/>
            <a:p>
              <a:endParaRPr lang="fr-FR" sz="1350"/>
            </a:p>
          </p:txBody>
        </p:sp>
        <p:sp>
          <p:nvSpPr>
            <p:cNvPr id="191" name="Forme libre : forme 190">
              <a:extLst>
                <a:ext uri="{FF2B5EF4-FFF2-40B4-BE49-F238E27FC236}">
                  <a16:creationId xmlns:a16="http://schemas.microsoft.com/office/drawing/2014/main" id="{C3633EB4-41D5-4D21-B162-0765E0CECF5C}"/>
                </a:ext>
              </a:extLst>
            </p:cNvPr>
            <p:cNvSpPr/>
            <p:nvPr/>
          </p:nvSpPr>
          <p:spPr>
            <a:xfrm>
              <a:off x="8666337" y="4452913"/>
              <a:ext cx="66818" cy="88603"/>
            </a:xfrm>
            <a:custGeom>
              <a:avLst/>
              <a:gdLst>
                <a:gd name="connsiteX0" fmla="*/ 66818 w 66818"/>
                <a:gd name="connsiteY0" fmla="*/ 0 h 88603"/>
                <a:gd name="connsiteX1" fmla="*/ 0 w 66818"/>
                <a:gd name="connsiteY1" fmla="*/ 88604 h 88603"/>
              </a:gdLst>
              <a:ahLst/>
              <a:cxnLst>
                <a:cxn ang="0">
                  <a:pos x="connsiteX0" y="connsiteY0"/>
                </a:cxn>
                <a:cxn ang="0">
                  <a:pos x="connsiteX1" y="connsiteY1"/>
                </a:cxn>
              </a:cxnLst>
              <a:rect l="l" t="t" r="r" b="b"/>
              <a:pathLst>
                <a:path w="66818" h="88603">
                  <a:moveTo>
                    <a:pt x="66818" y="0"/>
                  </a:moveTo>
                  <a:lnTo>
                    <a:pt x="0" y="88604"/>
                  </a:lnTo>
                </a:path>
              </a:pathLst>
            </a:custGeom>
            <a:ln w="14598" cap="rnd">
              <a:solidFill>
                <a:srgbClr val="0BA157"/>
              </a:solidFill>
              <a:prstDash val="solid"/>
              <a:round/>
            </a:ln>
          </p:spPr>
          <p:txBody>
            <a:bodyPr rtlCol="0" anchor="ctr"/>
            <a:lstStyle/>
            <a:p>
              <a:endParaRPr lang="fr-FR" sz="1350"/>
            </a:p>
          </p:txBody>
        </p:sp>
        <p:sp>
          <p:nvSpPr>
            <p:cNvPr id="192" name="Forme libre : forme 191">
              <a:extLst>
                <a:ext uri="{FF2B5EF4-FFF2-40B4-BE49-F238E27FC236}">
                  <a16:creationId xmlns:a16="http://schemas.microsoft.com/office/drawing/2014/main" id="{06BF6E93-5217-4E9C-8325-47FD910473B2}"/>
                </a:ext>
              </a:extLst>
            </p:cNvPr>
            <p:cNvSpPr/>
            <p:nvPr/>
          </p:nvSpPr>
          <p:spPr>
            <a:xfrm>
              <a:off x="7312718" y="4362116"/>
              <a:ext cx="51466" cy="51466"/>
            </a:xfrm>
            <a:custGeom>
              <a:avLst/>
              <a:gdLst>
                <a:gd name="connsiteX0" fmla="*/ 51466 w 51466"/>
                <a:gd name="connsiteY0" fmla="*/ 25733 h 51466"/>
                <a:gd name="connsiteX1" fmla="*/ 25733 w 51466"/>
                <a:gd name="connsiteY1" fmla="*/ 51466 h 51466"/>
                <a:gd name="connsiteX2" fmla="*/ 0 w 51466"/>
                <a:gd name="connsiteY2" fmla="*/ 25733 h 51466"/>
                <a:gd name="connsiteX3" fmla="*/ 25733 w 51466"/>
                <a:gd name="connsiteY3" fmla="*/ 0 h 51466"/>
                <a:gd name="connsiteX4" fmla="*/ 51466 w 51466"/>
                <a:gd name="connsiteY4" fmla="*/ 25733 h 51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66" h="51466">
                  <a:moveTo>
                    <a:pt x="51466" y="25733"/>
                  </a:moveTo>
                  <a:cubicBezTo>
                    <a:pt x="51466" y="39945"/>
                    <a:pt x="39945" y="51466"/>
                    <a:pt x="25733" y="51466"/>
                  </a:cubicBezTo>
                  <a:cubicBezTo>
                    <a:pt x="11521" y="51466"/>
                    <a:pt x="0" y="39945"/>
                    <a:pt x="0" y="25733"/>
                  </a:cubicBezTo>
                  <a:cubicBezTo>
                    <a:pt x="0" y="11521"/>
                    <a:pt x="11521" y="0"/>
                    <a:pt x="25733" y="0"/>
                  </a:cubicBezTo>
                  <a:cubicBezTo>
                    <a:pt x="39945" y="0"/>
                    <a:pt x="51466" y="11521"/>
                    <a:pt x="51466" y="25733"/>
                  </a:cubicBezTo>
                  <a:close/>
                </a:path>
              </a:pathLst>
            </a:custGeom>
            <a:solidFill>
              <a:srgbClr val="0BA157"/>
            </a:solidFill>
            <a:ln w="14598" cap="flat">
              <a:noFill/>
              <a:prstDash val="solid"/>
              <a:miter/>
            </a:ln>
          </p:spPr>
          <p:txBody>
            <a:bodyPr rtlCol="0" anchor="ctr"/>
            <a:lstStyle/>
            <a:p>
              <a:endParaRPr lang="fr-FR" sz="1350"/>
            </a:p>
          </p:txBody>
        </p:sp>
        <p:sp>
          <p:nvSpPr>
            <p:cNvPr id="193" name="Forme libre : forme 192">
              <a:extLst>
                <a:ext uri="{FF2B5EF4-FFF2-40B4-BE49-F238E27FC236}">
                  <a16:creationId xmlns:a16="http://schemas.microsoft.com/office/drawing/2014/main" id="{8391C1F9-93C3-410C-BEE4-4746915840F0}"/>
                </a:ext>
              </a:extLst>
            </p:cNvPr>
            <p:cNvSpPr/>
            <p:nvPr/>
          </p:nvSpPr>
          <p:spPr>
            <a:xfrm>
              <a:off x="7356289" y="4301000"/>
              <a:ext cx="73982" cy="70765"/>
            </a:xfrm>
            <a:custGeom>
              <a:avLst/>
              <a:gdLst>
                <a:gd name="connsiteX0" fmla="*/ 73983 w 73982"/>
                <a:gd name="connsiteY0" fmla="*/ 0 h 70765"/>
                <a:gd name="connsiteX1" fmla="*/ 0 w 73982"/>
                <a:gd name="connsiteY1" fmla="*/ 70766 h 70765"/>
              </a:gdLst>
              <a:ahLst/>
              <a:cxnLst>
                <a:cxn ang="0">
                  <a:pos x="connsiteX0" y="connsiteY0"/>
                </a:cxn>
                <a:cxn ang="0">
                  <a:pos x="connsiteX1" y="connsiteY1"/>
                </a:cxn>
              </a:cxnLst>
              <a:rect l="l" t="t" r="r" b="b"/>
              <a:pathLst>
                <a:path w="73982" h="70765">
                  <a:moveTo>
                    <a:pt x="73983" y="0"/>
                  </a:moveTo>
                  <a:lnTo>
                    <a:pt x="0" y="70766"/>
                  </a:lnTo>
                </a:path>
              </a:pathLst>
            </a:custGeom>
            <a:ln w="14598" cap="rnd">
              <a:solidFill>
                <a:srgbClr val="0BA157"/>
              </a:solidFill>
              <a:prstDash val="solid"/>
              <a:round/>
            </a:ln>
          </p:spPr>
          <p:txBody>
            <a:bodyPr rtlCol="0" anchor="ctr"/>
            <a:lstStyle/>
            <a:p>
              <a:endParaRPr lang="fr-FR" sz="1350"/>
            </a:p>
          </p:txBody>
        </p:sp>
        <p:sp>
          <p:nvSpPr>
            <p:cNvPr id="194" name="Forme libre : forme 193">
              <a:extLst>
                <a:ext uri="{FF2B5EF4-FFF2-40B4-BE49-F238E27FC236}">
                  <a16:creationId xmlns:a16="http://schemas.microsoft.com/office/drawing/2014/main" id="{E783EA63-1D51-4ADD-8705-2E94A9B30A03}"/>
                </a:ext>
              </a:extLst>
            </p:cNvPr>
            <p:cNvSpPr/>
            <p:nvPr/>
          </p:nvSpPr>
          <p:spPr>
            <a:xfrm>
              <a:off x="7959540" y="1484089"/>
              <a:ext cx="745103" cy="349606"/>
            </a:xfrm>
            <a:custGeom>
              <a:avLst/>
              <a:gdLst>
                <a:gd name="connsiteX0" fmla="*/ 625503 w 745103"/>
                <a:gd name="connsiteY0" fmla="*/ 110844 h 349606"/>
                <a:gd name="connsiteX1" fmla="*/ 570820 w 745103"/>
                <a:gd name="connsiteY1" fmla="*/ 103387 h 349606"/>
                <a:gd name="connsiteX2" fmla="*/ 499031 w 745103"/>
                <a:gd name="connsiteY2" fmla="*/ 47096 h 349606"/>
                <a:gd name="connsiteX3" fmla="*/ 429289 w 745103"/>
                <a:gd name="connsiteY3" fmla="*/ 309 h 349606"/>
                <a:gd name="connsiteX4" fmla="*/ 337614 w 745103"/>
                <a:gd name="connsiteY4" fmla="*/ 77632 h 349606"/>
                <a:gd name="connsiteX5" fmla="*/ 337614 w 745103"/>
                <a:gd name="connsiteY5" fmla="*/ 77654 h 349606"/>
                <a:gd name="connsiteX6" fmla="*/ 337614 w 745103"/>
                <a:gd name="connsiteY6" fmla="*/ 84380 h 349606"/>
                <a:gd name="connsiteX7" fmla="*/ 211654 w 745103"/>
                <a:gd name="connsiteY7" fmla="*/ 47332 h 349606"/>
                <a:gd name="connsiteX8" fmla="*/ 186871 w 745103"/>
                <a:gd name="connsiteY8" fmla="*/ 66981 h 349606"/>
                <a:gd name="connsiteX9" fmla="*/ 147102 w 745103"/>
                <a:gd name="connsiteY9" fmla="*/ 142572 h 349606"/>
                <a:gd name="connsiteX10" fmla="*/ 89495 w 745103"/>
                <a:gd name="connsiteY10" fmla="*/ 205442 h 349606"/>
                <a:gd name="connsiteX11" fmla="*/ 31010 w 745103"/>
                <a:gd name="connsiteY11" fmla="*/ 229129 h 349606"/>
                <a:gd name="connsiteX12" fmla="*/ 9635 w 745103"/>
                <a:gd name="connsiteY12" fmla="*/ 318627 h 349606"/>
                <a:gd name="connsiteX13" fmla="*/ 63469 w 745103"/>
                <a:gd name="connsiteY13" fmla="*/ 349606 h 349606"/>
                <a:gd name="connsiteX14" fmla="*/ 617900 w 745103"/>
                <a:gd name="connsiteY14" fmla="*/ 349606 h 349606"/>
                <a:gd name="connsiteX15" fmla="*/ 625065 w 745103"/>
                <a:gd name="connsiteY15" fmla="*/ 349606 h 349606"/>
                <a:gd name="connsiteX16" fmla="*/ 745103 w 745103"/>
                <a:gd name="connsiteY16" fmla="*/ 229567 h 349606"/>
                <a:gd name="connsiteX17" fmla="*/ 635153 w 745103"/>
                <a:gd name="connsiteY17" fmla="*/ 111721 h 349606"/>
                <a:gd name="connsiteX18" fmla="*/ 625503 w 745103"/>
                <a:gd name="connsiteY18" fmla="*/ 110844 h 3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45103" h="349606">
                  <a:moveTo>
                    <a:pt x="625503" y="110844"/>
                  </a:moveTo>
                  <a:cubicBezTo>
                    <a:pt x="607051" y="110498"/>
                    <a:pt x="588702" y="107996"/>
                    <a:pt x="570820" y="103387"/>
                  </a:cubicBezTo>
                  <a:cubicBezTo>
                    <a:pt x="541915" y="92020"/>
                    <a:pt x="516971" y="72455"/>
                    <a:pt x="499031" y="47096"/>
                  </a:cubicBezTo>
                  <a:cubicBezTo>
                    <a:pt x="480024" y="23410"/>
                    <a:pt x="461893" y="3233"/>
                    <a:pt x="429289" y="309"/>
                  </a:cubicBezTo>
                  <a:cubicBezTo>
                    <a:pt x="382618" y="-3653"/>
                    <a:pt x="341577" y="30966"/>
                    <a:pt x="337614" y="77632"/>
                  </a:cubicBezTo>
                  <a:cubicBezTo>
                    <a:pt x="337614" y="77640"/>
                    <a:pt x="337614" y="77647"/>
                    <a:pt x="337614" y="77654"/>
                  </a:cubicBezTo>
                  <a:cubicBezTo>
                    <a:pt x="337468" y="79894"/>
                    <a:pt x="337468" y="82140"/>
                    <a:pt x="337614" y="84380"/>
                  </a:cubicBezTo>
                  <a:cubicBezTo>
                    <a:pt x="313066" y="39365"/>
                    <a:pt x="256657" y="22777"/>
                    <a:pt x="211654" y="47332"/>
                  </a:cubicBezTo>
                  <a:cubicBezTo>
                    <a:pt x="202326" y="52415"/>
                    <a:pt x="193948" y="59062"/>
                    <a:pt x="186871" y="66981"/>
                  </a:cubicBezTo>
                  <a:cubicBezTo>
                    <a:pt x="167571" y="88620"/>
                    <a:pt x="160553" y="117570"/>
                    <a:pt x="147102" y="142572"/>
                  </a:cubicBezTo>
                  <a:cubicBezTo>
                    <a:pt x="133504" y="168052"/>
                    <a:pt x="113693" y="189680"/>
                    <a:pt x="89495" y="205442"/>
                  </a:cubicBezTo>
                  <a:cubicBezTo>
                    <a:pt x="71072" y="216993"/>
                    <a:pt x="48994" y="218017"/>
                    <a:pt x="31010" y="229129"/>
                  </a:cubicBezTo>
                  <a:cubicBezTo>
                    <a:pt x="395" y="247942"/>
                    <a:pt x="-9173" y="288012"/>
                    <a:pt x="9635" y="318627"/>
                  </a:cubicBezTo>
                  <a:cubicBezTo>
                    <a:pt x="21185" y="337403"/>
                    <a:pt x="41435" y="349062"/>
                    <a:pt x="63469" y="349606"/>
                  </a:cubicBezTo>
                  <a:cubicBezTo>
                    <a:pt x="63469" y="349606"/>
                    <a:pt x="617900" y="349606"/>
                    <a:pt x="617900" y="349606"/>
                  </a:cubicBezTo>
                  <a:lnTo>
                    <a:pt x="625065" y="349606"/>
                  </a:lnTo>
                  <a:cubicBezTo>
                    <a:pt x="691356" y="349606"/>
                    <a:pt x="745103" y="295864"/>
                    <a:pt x="745103" y="229567"/>
                  </a:cubicBezTo>
                  <a:cubicBezTo>
                    <a:pt x="745103" y="167502"/>
                    <a:pt x="697073" y="116023"/>
                    <a:pt x="635153" y="111721"/>
                  </a:cubicBezTo>
                  <a:cubicBezTo>
                    <a:pt x="632127" y="111331"/>
                    <a:pt x="628910" y="111039"/>
                    <a:pt x="625503" y="110844"/>
                  </a:cubicBezTo>
                  <a:close/>
                </a:path>
              </a:pathLst>
            </a:custGeom>
            <a:noFill/>
            <a:ln w="14598" cap="rnd">
              <a:solidFill>
                <a:srgbClr val="0BA157"/>
              </a:solidFill>
              <a:prstDash val="solid"/>
              <a:round/>
            </a:ln>
          </p:spPr>
          <p:txBody>
            <a:bodyPr rtlCol="0" anchor="ctr"/>
            <a:lstStyle/>
            <a:p>
              <a:endParaRPr lang="fr-FR" sz="1350"/>
            </a:p>
          </p:txBody>
        </p:sp>
        <p:sp>
          <p:nvSpPr>
            <p:cNvPr id="195" name="Forme libre : forme 194">
              <a:extLst>
                <a:ext uri="{FF2B5EF4-FFF2-40B4-BE49-F238E27FC236}">
                  <a16:creationId xmlns:a16="http://schemas.microsoft.com/office/drawing/2014/main" id="{FC791557-B9A1-4D6B-BA36-7A86A07933F8}"/>
                </a:ext>
              </a:extLst>
            </p:cNvPr>
            <p:cNvSpPr/>
            <p:nvPr/>
          </p:nvSpPr>
          <p:spPr>
            <a:xfrm>
              <a:off x="7898011" y="1605255"/>
              <a:ext cx="505585" cy="191886"/>
            </a:xfrm>
            <a:custGeom>
              <a:avLst/>
              <a:gdLst>
                <a:gd name="connsiteX0" fmla="*/ 505146 w 505585"/>
                <a:gd name="connsiteY0" fmla="*/ 144953 h 191886"/>
                <a:gd name="connsiteX1" fmla="*/ 465845 w 505585"/>
                <a:gd name="connsiteY1" fmla="*/ 93018 h 191886"/>
                <a:gd name="connsiteX2" fmla="*/ 430725 w 505585"/>
                <a:gd name="connsiteY2" fmla="*/ 102698 h 191886"/>
                <a:gd name="connsiteX3" fmla="*/ 366977 w 505585"/>
                <a:gd name="connsiteY3" fmla="*/ 105622 h 191886"/>
                <a:gd name="connsiteX4" fmla="*/ 279251 w 505585"/>
                <a:gd name="connsiteY4" fmla="*/ 36465 h 191886"/>
                <a:gd name="connsiteX5" fmla="*/ 279251 w 505585"/>
                <a:gd name="connsiteY5" fmla="*/ 36465 h 191886"/>
                <a:gd name="connsiteX6" fmla="*/ 253518 w 505585"/>
                <a:gd name="connsiteY6" fmla="*/ 39535 h 191886"/>
                <a:gd name="connsiteX7" fmla="*/ 242844 w 505585"/>
                <a:gd name="connsiteY7" fmla="*/ 45237 h 191886"/>
                <a:gd name="connsiteX8" fmla="*/ 240797 w 505585"/>
                <a:gd name="connsiteY8" fmla="*/ 39097 h 191886"/>
                <a:gd name="connsiteX9" fmla="*/ 161259 w 505585"/>
                <a:gd name="connsiteY9" fmla="*/ 4220 h 191886"/>
                <a:gd name="connsiteX10" fmla="*/ 124999 w 505585"/>
                <a:gd name="connsiteY10" fmla="*/ 43044 h 191886"/>
                <a:gd name="connsiteX11" fmla="*/ 57562 w 505585"/>
                <a:gd name="connsiteY11" fmla="*/ 71509 h 191886"/>
                <a:gd name="connsiteX12" fmla="*/ 53794 w 505585"/>
                <a:gd name="connsiteY12" fmla="*/ 88954 h 191886"/>
                <a:gd name="connsiteX13" fmla="*/ 33032 w 505585"/>
                <a:gd name="connsiteY13" fmla="*/ 92464 h 191886"/>
                <a:gd name="connsiteX14" fmla="*/ 3572 w 505585"/>
                <a:gd name="connsiteY14" fmla="*/ 159697 h 191886"/>
                <a:gd name="connsiteX15" fmla="*/ 42682 w 505585"/>
                <a:gd name="connsiteY15" fmla="*/ 191887 h 191886"/>
                <a:gd name="connsiteX16" fmla="*/ 460406 w 505585"/>
                <a:gd name="connsiteY16" fmla="*/ 185015 h 191886"/>
                <a:gd name="connsiteX17" fmla="*/ 505146 w 505585"/>
                <a:gd name="connsiteY17" fmla="*/ 144953 h 1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5585" h="191886">
                  <a:moveTo>
                    <a:pt x="505146" y="144953"/>
                  </a:moveTo>
                  <a:cubicBezTo>
                    <a:pt x="508626" y="119757"/>
                    <a:pt x="491037" y="96505"/>
                    <a:pt x="465845" y="93018"/>
                  </a:cubicBezTo>
                  <a:cubicBezTo>
                    <a:pt x="453300" y="91282"/>
                    <a:pt x="440609" y="94784"/>
                    <a:pt x="430725" y="102698"/>
                  </a:cubicBezTo>
                  <a:cubicBezTo>
                    <a:pt x="411206" y="113956"/>
                    <a:pt x="387447" y="115046"/>
                    <a:pt x="366977" y="105622"/>
                  </a:cubicBezTo>
                  <a:cubicBezTo>
                    <a:pt x="330132" y="86907"/>
                    <a:pt x="321652" y="40705"/>
                    <a:pt x="279251" y="36465"/>
                  </a:cubicBezTo>
                  <a:lnTo>
                    <a:pt x="279251" y="36465"/>
                  </a:lnTo>
                  <a:cubicBezTo>
                    <a:pt x="270551" y="35244"/>
                    <a:pt x="261691" y="36301"/>
                    <a:pt x="253518" y="39535"/>
                  </a:cubicBezTo>
                  <a:cubicBezTo>
                    <a:pt x="249760" y="41024"/>
                    <a:pt x="246178" y="42938"/>
                    <a:pt x="242844" y="45237"/>
                  </a:cubicBezTo>
                  <a:cubicBezTo>
                    <a:pt x="242844" y="43190"/>
                    <a:pt x="241528" y="41144"/>
                    <a:pt x="240797" y="39097"/>
                  </a:cubicBezTo>
                  <a:cubicBezTo>
                    <a:pt x="228472" y="7503"/>
                    <a:pt x="192855" y="-8112"/>
                    <a:pt x="161259" y="4220"/>
                  </a:cubicBezTo>
                  <a:cubicBezTo>
                    <a:pt x="143918" y="10991"/>
                    <a:pt x="130569" y="25272"/>
                    <a:pt x="124999" y="43044"/>
                  </a:cubicBezTo>
                  <a:cubicBezTo>
                    <a:pt x="98520" y="32282"/>
                    <a:pt x="68327" y="45025"/>
                    <a:pt x="57562" y="71509"/>
                  </a:cubicBezTo>
                  <a:cubicBezTo>
                    <a:pt x="55306" y="77062"/>
                    <a:pt x="54031" y="82964"/>
                    <a:pt x="53794" y="88954"/>
                  </a:cubicBezTo>
                  <a:cubicBezTo>
                    <a:pt x="46710" y="88760"/>
                    <a:pt x="39658" y="89953"/>
                    <a:pt x="33032" y="92464"/>
                  </a:cubicBezTo>
                  <a:cubicBezTo>
                    <a:pt x="6331" y="102894"/>
                    <a:pt x="-6859" y="132996"/>
                    <a:pt x="3572" y="159697"/>
                  </a:cubicBezTo>
                  <a:cubicBezTo>
                    <a:pt x="10132" y="176491"/>
                    <a:pt x="24939" y="188679"/>
                    <a:pt x="42682" y="191887"/>
                  </a:cubicBezTo>
                  <a:lnTo>
                    <a:pt x="460406" y="185015"/>
                  </a:lnTo>
                  <a:cubicBezTo>
                    <a:pt x="483171" y="184557"/>
                    <a:pt x="502193" y="167531"/>
                    <a:pt x="505146" y="144953"/>
                  </a:cubicBezTo>
                  <a:close/>
                </a:path>
              </a:pathLst>
            </a:custGeom>
            <a:noFill/>
            <a:ln w="14598" cap="rnd">
              <a:solidFill>
                <a:srgbClr val="0BA157"/>
              </a:solidFill>
              <a:prstDash val="solid"/>
              <a:miter/>
            </a:ln>
          </p:spPr>
          <p:txBody>
            <a:bodyPr rtlCol="0" anchor="ctr"/>
            <a:lstStyle/>
            <a:p>
              <a:endParaRPr lang="fr-FR" sz="1350"/>
            </a:p>
          </p:txBody>
        </p:sp>
        <p:sp>
          <p:nvSpPr>
            <p:cNvPr id="196" name="Forme libre : forme 195">
              <a:extLst>
                <a:ext uri="{FF2B5EF4-FFF2-40B4-BE49-F238E27FC236}">
                  <a16:creationId xmlns:a16="http://schemas.microsoft.com/office/drawing/2014/main" id="{C8BF0EBD-CFAF-4E97-A1DE-EE6AD97B269C}"/>
                </a:ext>
              </a:extLst>
            </p:cNvPr>
            <p:cNvSpPr/>
            <p:nvPr/>
          </p:nvSpPr>
          <p:spPr>
            <a:xfrm>
              <a:off x="6904352"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197" name="Forme libre : forme 196">
              <a:extLst>
                <a:ext uri="{FF2B5EF4-FFF2-40B4-BE49-F238E27FC236}">
                  <a16:creationId xmlns:a16="http://schemas.microsoft.com/office/drawing/2014/main" id="{F446BE2A-7B75-4306-B8DF-745175FEE0B9}"/>
                </a:ext>
              </a:extLst>
            </p:cNvPr>
            <p:cNvSpPr/>
            <p:nvPr/>
          </p:nvSpPr>
          <p:spPr>
            <a:xfrm>
              <a:off x="7016203"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198" name="Forme libre : forme 197">
              <a:extLst>
                <a:ext uri="{FF2B5EF4-FFF2-40B4-BE49-F238E27FC236}">
                  <a16:creationId xmlns:a16="http://schemas.microsoft.com/office/drawing/2014/main" id="{D34ACCBA-B542-40CD-9609-068A1CD81C11}"/>
                </a:ext>
              </a:extLst>
            </p:cNvPr>
            <p:cNvSpPr/>
            <p:nvPr/>
          </p:nvSpPr>
          <p:spPr>
            <a:xfrm>
              <a:off x="6960350" y="294972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199" name="Forme libre : forme 198">
              <a:extLst>
                <a:ext uri="{FF2B5EF4-FFF2-40B4-BE49-F238E27FC236}">
                  <a16:creationId xmlns:a16="http://schemas.microsoft.com/office/drawing/2014/main" id="{84FEDDED-8387-41A4-A313-13B6F79EAEA6}"/>
                </a:ext>
              </a:extLst>
            </p:cNvPr>
            <p:cNvSpPr/>
            <p:nvPr/>
          </p:nvSpPr>
          <p:spPr>
            <a:xfrm>
              <a:off x="6904352"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0" name="Forme libre : forme 199">
              <a:extLst>
                <a:ext uri="{FF2B5EF4-FFF2-40B4-BE49-F238E27FC236}">
                  <a16:creationId xmlns:a16="http://schemas.microsoft.com/office/drawing/2014/main" id="{219B3F43-9E0C-41CC-A936-8682E5477D78}"/>
                </a:ext>
              </a:extLst>
            </p:cNvPr>
            <p:cNvSpPr/>
            <p:nvPr/>
          </p:nvSpPr>
          <p:spPr>
            <a:xfrm>
              <a:off x="7016203"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1" name="Forme libre : forme 200">
              <a:extLst>
                <a:ext uri="{FF2B5EF4-FFF2-40B4-BE49-F238E27FC236}">
                  <a16:creationId xmlns:a16="http://schemas.microsoft.com/office/drawing/2014/main" id="{14CA4551-6D27-4210-B083-42EA815EF4E1}"/>
                </a:ext>
              </a:extLst>
            </p:cNvPr>
            <p:cNvSpPr/>
            <p:nvPr/>
          </p:nvSpPr>
          <p:spPr>
            <a:xfrm>
              <a:off x="6960350" y="3042272"/>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2" name="Forme libre : forme 201">
              <a:extLst>
                <a:ext uri="{FF2B5EF4-FFF2-40B4-BE49-F238E27FC236}">
                  <a16:creationId xmlns:a16="http://schemas.microsoft.com/office/drawing/2014/main" id="{0E5453B7-95AC-4064-8A56-68150D6277AD}"/>
                </a:ext>
              </a:extLst>
            </p:cNvPr>
            <p:cNvSpPr/>
            <p:nvPr/>
          </p:nvSpPr>
          <p:spPr>
            <a:xfrm>
              <a:off x="7016203" y="3138333"/>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3" name="Forme libre : forme 202">
              <a:extLst>
                <a:ext uri="{FF2B5EF4-FFF2-40B4-BE49-F238E27FC236}">
                  <a16:creationId xmlns:a16="http://schemas.microsoft.com/office/drawing/2014/main" id="{D117AAE6-299E-446C-8D3B-0E635B35E746}"/>
                </a:ext>
              </a:extLst>
            </p:cNvPr>
            <p:cNvSpPr/>
            <p:nvPr/>
          </p:nvSpPr>
          <p:spPr>
            <a:xfrm>
              <a:off x="7016203" y="3230738"/>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4" name="Forme libre : forme 203">
              <a:extLst>
                <a:ext uri="{FF2B5EF4-FFF2-40B4-BE49-F238E27FC236}">
                  <a16:creationId xmlns:a16="http://schemas.microsoft.com/office/drawing/2014/main" id="{6C3BD982-8701-4149-9C2B-318606A54F7A}"/>
                </a:ext>
              </a:extLst>
            </p:cNvPr>
            <p:cNvSpPr/>
            <p:nvPr/>
          </p:nvSpPr>
          <p:spPr>
            <a:xfrm>
              <a:off x="6960350" y="3138333"/>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5" name="Forme libre : forme 204">
              <a:extLst>
                <a:ext uri="{FF2B5EF4-FFF2-40B4-BE49-F238E27FC236}">
                  <a16:creationId xmlns:a16="http://schemas.microsoft.com/office/drawing/2014/main" id="{903C2DF6-D9B8-49CA-8CA1-F0F61B896625}"/>
                </a:ext>
              </a:extLst>
            </p:cNvPr>
            <p:cNvSpPr/>
            <p:nvPr/>
          </p:nvSpPr>
          <p:spPr>
            <a:xfrm>
              <a:off x="6895579" y="252644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6" name="Forme libre : forme 205">
              <a:extLst>
                <a:ext uri="{FF2B5EF4-FFF2-40B4-BE49-F238E27FC236}">
                  <a16:creationId xmlns:a16="http://schemas.microsoft.com/office/drawing/2014/main" id="{3F47B4E1-2DAA-4C62-B4D7-DBBF936E96D1}"/>
                </a:ext>
              </a:extLst>
            </p:cNvPr>
            <p:cNvSpPr/>
            <p:nvPr/>
          </p:nvSpPr>
          <p:spPr>
            <a:xfrm>
              <a:off x="6951578" y="2526441"/>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7" name="Forme libre : forme 206">
              <a:extLst>
                <a:ext uri="{FF2B5EF4-FFF2-40B4-BE49-F238E27FC236}">
                  <a16:creationId xmlns:a16="http://schemas.microsoft.com/office/drawing/2014/main" id="{0FB925D5-8B28-4B8A-81C4-5B24509B1565}"/>
                </a:ext>
              </a:extLst>
            </p:cNvPr>
            <p:cNvSpPr/>
            <p:nvPr/>
          </p:nvSpPr>
          <p:spPr>
            <a:xfrm>
              <a:off x="6951578" y="2618846"/>
              <a:ext cx="18276" cy="54682"/>
            </a:xfrm>
            <a:custGeom>
              <a:avLst/>
              <a:gdLst>
                <a:gd name="connsiteX0" fmla="*/ 0 w 18276"/>
                <a:gd name="connsiteY0" fmla="*/ 0 h 54682"/>
                <a:gd name="connsiteX1" fmla="*/ 18276 w 18276"/>
                <a:gd name="connsiteY1" fmla="*/ 0 h 54682"/>
                <a:gd name="connsiteX2" fmla="*/ 18276 w 18276"/>
                <a:gd name="connsiteY2" fmla="*/ 54683 h 54682"/>
                <a:gd name="connsiteX3" fmla="*/ 0 w 18276"/>
                <a:gd name="connsiteY3" fmla="*/ 54683 h 54682"/>
              </a:gdLst>
              <a:ahLst/>
              <a:cxnLst>
                <a:cxn ang="0">
                  <a:pos x="connsiteX0" y="connsiteY0"/>
                </a:cxn>
                <a:cxn ang="0">
                  <a:pos x="connsiteX1" y="connsiteY1"/>
                </a:cxn>
                <a:cxn ang="0">
                  <a:pos x="connsiteX2" y="connsiteY2"/>
                </a:cxn>
                <a:cxn ang="0">
                  <a:pos x="connsiteX3" y="connsiteY3"/>
                </a:cxn>
              </a:cxnLst>
              <a:rect l="l" t="t" r="r" b="b"/>
              <a:pathLst>
                <a:path w="18276" h="54682">
                  <a:moveTo>
                    <a:pt x="0" y="0"/>
                  </a:moveTo>
                  <a:lnTo>
                    <a:pt x="18276" y="0"/>
                  </a:lnTo>
                  <a:lnTo>
                    <a:pt x="18276" y="54683"/>
                  </a:lnTo>
                  <a:lnTo>
                    <a:pt x="0" y="54683"/>
                  </a:lnTo>
                  <a:close/>
                </a:path>
              </a:pathLst>
            </a:custGeom>
            <a:solidFill>
              <a:srgbClr val="0BA157"/>
            </a:solidFill>
            <a:ln w="14598" cap="flat">
              <a:noFill/>
              <a:prstDash val="solid"/>
              <a:miter/>
            </a:ln>
          </p:spPr>
          <p:txBody>
            <a:bodyPr rtlCol="0" anchor="ctr"/>
            <a:lstStyle/>
            <a:p>
              <a:endParaRPr lang="fr-FR" sz="1350"/>
            </a:p>
          </p:txBody>
        </p:sp>
        <p:sp>
          <p:nvSpPr>
            <p:cNvPr id="208" name="Forme libre : forme 207">
              <a:extLst>
                <a:ext uri="{FF2B5EF4-FFF2-40B4-BE49-F238E27FC236}">
                  <a16:creationId xmlns:a16="http://schemas.microsoft.com/office/drawing/2014/main" id="{0E5665FF-7133-449B-840C-EEC3B17344D5}"/>
                </a:ext>
              </a:extLst>
            </p:cNvPr>
            <p:cNvSpPr/>
            <p:nvPr/>
          </p:nvSpPr>
          <p:spPr>
            <a:xfrm>
              <a:off x="8973672" y="3939567"/>
              <a:ext cx="189635" cy="223263"/>
            </a:xfrm>
            <a:custGeom>
              <a:avLst/>
              <a:gdLst>
                <a:gd name="connsiteX0" fmla="*/ 10089 w 189635"/>
                <a:gd name="connsiteY0" fmla="*/ 49858 h 223263"/>
                <a:gd name="connsiteX1" fmla="*/ 0 w 189635"/>
                <a:gd name="connsiteY1" fmla="*/ 183933 h 223263"/>
                <a:gd name="connsiteX2" fmla="*/ 17253 w 189635"/>
                <a:gd name="connsiteY2" fmla="*/ 222387 h 223263"/>
                <a:gd name="connsiteX3" fmla="*/ 23247 w 189635"/>
                <a:gd name="connsiteY3" fmla="*/ 222387 h 223263"/>
                <a:gd name="connsiteX4" fmla="*/ 189635 w 189635"/>
                <a:gd name="connsiteY4" fmla="*/ 223264 h 223263"/>
                <a:gd name="connsiteX5" fmla="*/ 189635 w 189635"/>
                <a:gd name="connsiteY5" fmla="*/ 0 h 22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635" h="223263">
                  <a:moveTo>
                    <a:pt x="10089" y="49858"/>
                  </a:moveTo>
                  <a:cubicBezTo>
                    <a:pt x="3655" y="104833"/>
                    <a:pt x="0" y="183933"/>
                    <a:pt x="0" y="183933"/>
                  </a:cubicBezTo>
                  <a:cubicBezTo>
                    <a:pt x="2632" y="200162"/>
                    <a:pt x="-877" y="218877"/>
                    <a:pt x="17253" y="222387"/>
                  </a:cubicBezTo>
                  <a:cubicBezTo>
                    <a:pt x="19241" y="222606"/>
                    <a:pt x="21259" y="222606"/>
                    <a:pt x="23247" y="222387"/>
                  </a:cubicBezTo>
                  <a:lnTo>
                    <a:pt x="189635" y="223264"/>
                  </a:lnTo>
                  <a:lnTo>
                    <a:pt x="189635" y="0"/>
                  </a:lnTo>
                </a:path>
              </a:pathLst>
            </a:custGeom>
            <a:noFill/>
            <a:ln w="14598" cap="rnd">
              <a:solidFill>
                <a:srgbClr val="0BA157"/>
              </a:solidFill>
              <a:prstDash val="solid"/>
              <a:round/>
            </a:ln>
          </p:spPr>
          <p:txBody>
            <a:bodyPr rtlCol="0" anchor="ctr"/>
            <a:lstStyle/>
            <a:p>
              <a:endParaRPr lang="fr-FR" sz="1350"/>
            </a:p>
          </p:txBody>
        </p:sp>
        <p:sp>
          <p:nvSpPr>
            <p:cNvPr id="209" name="Forme libre : forme 208">
              <a:extLst>
                <a:ext uri="{FF2B5EF4-FFF2-40B4-BE49-F238E27FC236}">
                  <a16:creationId xmlns:a16="http://schemas.microsoft.com/office/drawing/2014/main" id="{DA73315C-7B7F-4F3F-8D65-154C7831CFD4}"/>
                </a:ext>
              </a:extLst>
            </p:cNvPr>
            <p:cNvSpPr/>
            <p:nvPr/>
          </p:nvSpPr>
          <p:spPr>
            <a:xfrm>
              <a:off x="9187432" y="3909294"/>
              <a:ext cx="464072" cy="253983"/>
            </a:xfrm>
            <a:custGeom>
              <a:avLst/>
              <a:gdLst>
                <a:gd name="connsiteX0" fmla="*/ 87873 w 464072"/>
                <a:gd name="connsiteY0" fmla="*/ 8 h 253983"/>
                <a:gd name="connsiteX1" fmla="*/ 440533 w 464072"/>
                <a:gd name="connsiteY1" fmla="*/ 8 h 253983"/>
                <a:gd name="connsiteX2" fmla="*/ 464073 w 464072"/>
                <a:gd name="connsiteY2" fmla="*/ 22231 h 253983"/>
                <a:gd name="connsiteX3" fmla="*/ 464073 w 464072"/>
                <a:gd name="connsiteY3" fmla="*/ 231751 h 253983"/>
                <a:gd name="connsiteX4" fmla="*/ 440694 w 464072"/>
                <a:gd name="connsiteY4" fmla="*/ 253975 h 253983"/>
                <a:gd name="connsiteX5" fmla="*/ 440679 w 464072"/>
                <a:gd name="connsiteY5" fmla="*/ 253975 h 253983"/>
                <a:gd name="connsiteX6" fmla="*/ 0 w 464072"/>
                <a:gd name="connsiteY6" fmla="*/ 253975 h 253983"/>
                <a:gd name="connsiteX7" fmla="*/ 0 w 464072"/>
                <a:gd name="connsiteY7" fmla="*/ 23548 h 253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072" h="253983">
                  <a:moveTo>
                    <a:pt x="87873" y="8"/>
                  </a:moveTo>
                  <a:lnTo>
                    <a:pt x="440533" y="8"/>
                  </a:lnTo>
                  <a:cubicBezTo>
                    <a:pt x="453151" y="-314"/>
                    <a:pt x="463678" y="9614"/>
                    <a:pt x="464073" y="22231"/>
                  </a:cubicBezTo>
                  <a:lnTo>
                    <a:pt x="464073" y="231751"/>
                  </a:lnTo>
                  <a:cubicBezTo>
                    <a:pt x="463751" y="244340"/>
                    <a:pt x="453282" y="254297"/>
                    <a:pt x="440694" y="253975"/>
                  </a:cubicBezTo>
                  <a:cubicBezTo>
                    <a:pt x="440694" y="253975"/>
                    <a:pt x="440679" y="253975"/>
                    <a:pt x="440679" y="253975"/>
                  </a:cubicBezTo>
                  <a:lnTo>
                    <a:pt x="0" y="253975"/>
                  </a:lnTo>
                  <a:lnTo>
                    <a:pt x="0" y="23548"/>
                  </a:lnTo>
                </a:path>
              </a:pathLst>
            </a:custGeom>
            <a:noFill/>
            <a:ln w="14598" cap="rnd">
              <a:solidFill>
                <a:srgbClr val="0BA157"/>
              </a:solidFill>
              <a:prstDash val="solid"/>
              <a:round/>
            </a:ln>
          </p:spPr>
          <p:txBody>
            <a:bodyPr rtlCol="0" anchor="ctr"/>
            <a:lstStyle/>
            <a:p>
              <a:endParaRPr lang="fr-FR" sz="1350"/>
            </a:p>
          </p:txBody>
        </p:sp>
        <p:sp>
          <p:nvSpPr>
            <p:cNvPr id="210" name="Forme libre : forme 209">
              <a:extLst>
                <a:ext uri="{FF2B5EF4-FFF2-40B4-BE49-F238E27FC236}">
                  <a16:creationId xmlns:a16="http://schemas.microsoft.com/office/drawing/2014/main" id="{7B461175-D423-4980-9AC5-AE5BD243B2BD}"/>
                </a:ext>
              </a:extLst>
            </p:cNvPr>
            <p:cNvSpPr/>
            <p:nvPr/>
          </p:nvSpPr>
          <p:spPr>
            <a:xfrm>
              <a:off x="9652820" y="3909148"/>
              <a:ext cx="485419" cy="254129"/>
            </a:xfrm>
            <a:custGeom>
              <a:avLst/>
              <a:gdLst>
                <a:gd name="connsiteX0" fmla="*/ 23540 w 485419"/>
                <a:gd name="connsiteY0" fmla="*/ 231898 h 254129"/>
                <a:gd name="connsiteX1" fmla="*/ 23540 w 485419"/>
                <a:gd name="connsiteY1" fmla="*/ 22378 h 254129"/>
                <a:gd name="connsiteX2" fmla="*/ 15 w 485419"/>
                <a:gd name="connsiteY2" fmla="*/ 8 h 254129"/>
                <a:gd name="connsiteX3" fmla="*/ 0 w 485419"/>
                <a:gd name="connsiteY3" fmla="*/ 8 h 254129"/>
                <a:gd name="connsiteX4" fmla="*/ 461880 w 485419"/>
                <a:gd name="connsiteY4" fmla="*/ 8 h 254129"/>
                <a:gd name="connsiteX5" fmla="*/ 485419 w 485419"/>
                <a:gd name="connsiteY5" fmla="*/ 22378 h 254129"/>
                <a:gd name="connsiteX6" fmla="*/ 485419 w 485419"/>
                <a:gd name="connsiteY6" fmla="*/ 231898 h 254129"/>
                <a:gd name="connsiteX7" fmla="*/ 461880 w 485419"/>
                <a:gd name="connsiteY7" fmla="*/ 254122 h 254129"/>
                <a:gd name="connsiteX8" fmla="*/ 146 w 485419"/>
                <a:gd name="connsiteY8" fmla="*/ 254122 h 254129"/>
                <a:gd name="connsiteX9" fmla="*/ 23540 w 485419"/>
                <a:gd name="connsiteY9" fmla="*/ 231912 h 254129"/>
                <a:gd name="connsiteX10" fmla="*/ 23540 w 485419"/>
                <a:gd name="connsiteY10" fmla="*/ 231898 h 25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419" h="254129">
                  <a:moveTo>
                    <a:pt x="23540" y="231898"/>
                  </a:moveTo>
                  <a:lnTo>
                    <a:pt x="23540" y="22378"/>
                  </a:lnTo>
                  <a:cubicBezTo>
                    <a:pt x="23218" y="9701"/>
                    <a:pt x="12691" y="-314"/>
                    <a:pt x="15" y="8"/>
                  </a:cubicBezTo>
                  <a:cubicBezTo>
                    <a:pt x="15" y="8"/>
                    <a:pt x="0" y="8"/>
                    <a:pt x="0" y="8"/>
                  </a:cubicBezTo>
                  <a:lnTo>
                    <a:pt x="461880" y="8"/>
                  </a:lnTo>
                  <a:cubicBezTo>
                    <a:pt x="474527" y="-241"/>
                    <a:pt x="485025" y="9731"/>
                    <a:pt x="485419" y="22378"/>
                  </a:cubicBezTo>
                  <a:lnTo>
                    <a:pt x="485419" y="231898"/>
                  </a:lnTo>
                  <a:cubicBezTo>
                    <a:pt x="485025" y="244516"/>
                    <a:pt x="474498" y="254443"/>
                    <a:pt x="461880" y="254122"/>
                  </a:cubicBezTo>
                  <a:lnTo>
                    <a:pt x="146" y="254122"/>
                  </a:lnTo>
                  <a:cubicBezTo>
                    <a:pt x="12735" y="254443"/>
                    <a:pt x="23218" y="244501"/>
                    <a:pt x="23540" y="231912"/>
                  </a:cubicBezTo>
                  <a:cubicBezTo>
                    <a:pt x="23540" y="231912"/>
                    <a:pt x="23540" y="231898"/>
                    <a:pt x="23540" y="231898"/>
                  </a:cubicBezTo>
                  <a:close/>
                </a:path>
              </a:pathLst>
            </a:custGeom>
            <a:noFill/>
            <a:ln w="14598" cap="rnd">
              <a:solidFill>
                <a:srgbClr val="0BA157"/>
              </a:solidFill>
              <a:prstDash val="solid"/>
              <a:round/>
            </a:ln>
          </p:spPr>
          <p:txBody>
            <a:bodyPr rtlCol="0" anchor="ctr"/>
            <a:lstStyle/>
            <a:p>
              <a:endParaRPr lang="fr-FR" sz="1350"/>
            </a:p>
          </p:txBody>
        </p:sp>
        <p:sp>
          <p:nvSpPr>
            <p:cNvPr id="211" name="Forme libre : forme 210">
              <a:extLst>
                <a:ext uri="{FF2B5EF4-FFF2-40B4-BE49-F238E27FC236}">
                  <a16:creationId xmlns:a16="http://schemas.microsoft.com/office/drawing/2014/main" id="{AEE0B683-D06D-4228-8368-A8DEF3B5D530}"/>
                </a:ext>
              </a:extLst>
            </p:cNvPr>
            <p:cNvSpPr/>
            <p:nvPr/>
          </p:nvSpPr>
          <p:spPr>
            <a:xfrm>
              <a:off x="8991509" y="4164147"/>
              <a:ext cx="1128453" cy="20030"/>
            </a:xfrm>
            <a:custGeom>
              <a:avLst/>
              <a:gdLst>
                <a:gd name="connsiteX0" fmla="*/ 16522 w 1128453"/>
                <a:gd name="connsiteY0" fmla="*/ 19300 h 20030"/>
                <a:gd name="connsiteX1" fmla="*/ 1110909 w 1128453"/>
                <a:gd name="connsiteY1" fmla="*/ 20031 h 20030"/>
                <a:gd name="connsiteX2" fmla="*/ 1128454 w 1128453"/>
                <a:gd name="connsiteY2" fmla="*/ 731 h 20030"/>
                <a:gd name="connsiteX3" fmla="*/ 0 w 1128453"/>
                <a:gd name="connsiteY3" fmla="*/ 0 h 20030"/>
                <a:gd name="connsiteX4" fmla="*/ 16522 w 1128453"/>
                <a:gd name="connsiteY4" fmla="*/ 19300 h 20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453" h="20030">
                  <a:moveTo>
                    <a:pt x="16522" y="19300"/>
                  </a:moveTo>
                  <a:lnTo>
                    <a:pt x="1110909" y="20031"/>
                  </a:lnTo>
                  <a:lnTo>
                    <a:pt x="1128454" y="731"/>
                  </a:lnTo>
                  <a:lnTo>
                    <a:pt x="0" y="0"/>
                  </a:lnTo>
                  <a:lnTo>
                    <a:pt x="16522" y="19300"/>
                  </a:lnTo>
                  <a:close/>
                </a:path>
              </a:pathLst>
            </a:custGeom>
            <a:noFill/>
            <a:ln w="14598" cap="rnd">
              <a:solidFill>
                <a:srgbClr val="0BA157"/>
              </a:solidFill>
              <a:prstDash val="solid"/>
              <a:round/>
            </a:ln>
          </p:spPr>
          <p:txBody>
            <a:bodyPr rtlCol="0" anchor="ctr"/>
            <a:lstStyle/>
            <a:p>
              <a:endParaRPr lang="fr-FR" sz="1350"/>
            </a:p>
          </p:txBody>
        </p:sp>
        <p:sp>
          <p:nvSpPr>
            <p:cNvPr id="212" name="Forme libre : forme 211">
              <a:extLst>
                <a:ext uri="{FF2B5EF4-FFF2-40B4-BE49-F238E27FC236}">
                  <a16:creationId xmlns:a16="http://schemas.microsoft.com/office/drawing/2014/main" id="{49945CD4-5340-41A9-9200-53F5944F12F9}"/>
                </a:ext>
              </a:extLst>
            </p:cNvPr>
            <p:cNvSpPr/>
            <p:nvPr/>
          </p:nvSpPr>
          <p:spPr>
            <a:xfrm>
              <a:off x="9006715" y="3951118"/>
              <a:ext cx="124279" cy="155714"/>
            </a:xfrm>
            <a:custGeom>
              <a:avLst/>
              <a:gdLst>
                <a:gd name="connsiteX0" fmla="*/ 114775 w 124279"/>
                <a:gd name="connsiteY0" fmla="*/ 0 h 155714"/>
                <a:gd name="connsiteX1" fmla="*/ 124279 w 124279"/>
                <a:gd name="connsiteY1" fmla="*/ 23540 h 155714"/>
                <a:gd name="connsiteX2" fmla="*/ 123256 w 124279"/>
                <a:gd name="connsiteY2" fmla="*/ 115945 h 155714"/>
                <a:gd name="connsiteX3" fmla="*/ 86849 w 124279"/>
                <a:gd name="connsiteY3" fmla="*/ 155714 h 155714"/>
                <a:gd name="connsiteX4" fmla="*/ 39769 w 124279"/>
                <a:gd name="connsiteY4" fmla="*/ 154983 h 155714"/>
                <a:gd name="connsiteX5" fmla="*/ 0 w 124279"/>
                <a:gd name="connsiteY5" fmla="*/ 118577 h 155714"/>
                <a:gd name="connsiteX6" fmla="*/ 9504 w 124279"/>
                <a:gd name="connsiteY6" fmla="*/ 28511 h 15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279" h="155714">
                  <a:moveTo>
                    <a:pt x="114775" y="0"/>
                  </a:moveTo>
                  <a:cubicBezTo>
                    <a:pt x="120536" y="6535"/>
                    <a:pt x="123884" y="14840"/>
                    <a:pt x="124279" y="23540"/>
                  </a:cubicBezTo>
                  <a:lnTo>
                    <a:pt x="123256" y="115945"/>
                  </a:lnTo>
                  <a:cubicBezTo>
                    <a:pt x="124162" y="136970"/>
                    <a:pt x="107874" y="154764"/>
                    <a:pt x="86849" y="155714"/>
                  </a:cubicBezTo>
                  <a:lnTo>
                    <a:pt x="39769" y="154983"/>
                  </a:lnTo>
                  <a:cubicBezTo>
                    <a:pt x="18744" y="155890"/>
                    <a:pt x="950" y="139602"/>
                    <a:pt x="0" y="118577"/>
                  </a:cubicBezTo>
                  <a:lnTo>
                    <a:pt x="9504" y="28511"/>
                  </a:lnTo>
                </a:path>
              </a:pathLst>
            </a:custGeom>
            <a:noFill/>
            <a:ln w="14598" cap="flat">
              <a:solidFill>
                <a:srgbClr val="0BA157"/>
              </a:solidFill>
              <a:prstDash val="solid"/>
              <a:miter/>
            </a:ln>
          </p:spPr>
          <p:txBody>
            <a:bodyPr rtlCol="0" anchor="ctr"/>
            <a:lstStyle/>
            <a:p>
              <a:endParaRPr lang="fr-FR" sz="1350"/>
            </a:p>
          </p:txBody>
        </p:sp>
        <p:sp>
          <p:nvSpPr>
            <p:cNvPr id="213" name="Forme libre : forme 212">
              <a:extLst>
                <a:ext uri="{FF2B5EF4-FFF2-40B4-BE49-F238E27FC236}">
                  <a16:creationId xmlns:a16="http://schemas.microsoft.com/office/drawing/2014/main" id="{78E9D28F-A82A-44B5-8DC4-03D2715241CC}"/>
                </a:ext>
              </a:extLst>
            </p:cNvPr>
            <p:cNvSpPr/>
            <p:nvPr/>
          </p:nvSpPr>
          <p:spPr>
            <a:xfrm>
              <a:off x="9217843" y="3941907"/>
              <a:ext cx="108342" cy="172236"/>
            </a:xfrm>
            <a:custGeom>
              <a:avLst/>
              <a:gdLst>
                <a:gd name="connsiteX0" fmla="*/ 75006 w 108342"/>
                <a:gd name="connsiteY0" fmla="*/ 170628 h 172236"/>
                <a:gd name="connsiteX1" fmla="*/ 33482 w 108342"/>
                <a:gd name="connsiteY1" fmla="*/ 172236 h 172236"/>
                <a:gd name="connsiteX2" fmla="*/ 0 w 108342"/>
                <a:gd name="connsiteY2" fmla="*/ 138900 h 172236"/>
                <a:gd name="connsiteX3" fmla="*/ 0 w 108342"/>
                <a:gd name="connsiteY3" fmla="*/ 35237 h 172236"/>
                <a:gd name="connsiteX4" fmla="*/ 33336 w 108342"/>
                <a:gd name="connsiteY4" fmla="*/ 1754 h 172236"/>
                <a:gd name="connsiteX5" fmla="*/ 74860 w 108342"/>
                <a:gd name="connsiteY5" fmla="*/ 0 h 172236"/>
                <a:gd name="connsiteX6" fmla="*/ 108342 w 108342"/>
                <a:gd name="connsiteY6" fmla="*/ 33482 h 172236"/>
                <a:gd name="connsiteX7" fmla="*/ 108342 w 108342"/>
                <a:gd name="connsiteY7" fmla="*/ 136999 h 172236"/>
                <a:gd name="connsiteX8" fmla="*/ 75006 w 108342"/>
                <a:gd name="connsiteY8" fmla="*/ 170628 h 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42" h="172236">
                  <a:moveTo>
                    <a:pt x="75006" y="170628"/>
                  </a:moveTo>
                  <a:lnTo>
                    <a:pt x="33482" y="172236"/>
                  </a:lnTo>
                  <a:cubicBezTo>
                    <a:pt x="15045" y="172236"/>
                    <a:pt x="73" y="157337"/>
                    <a:pt x="0" y="138900"/>
                  </a:cubicBezTo>
                  <a:lnTo>
                    <a:pt x="0" y="35237"/>
                  </a:lnTo>
                  <a:cubicBezTo>
                    <a:pt x="0" y="16800"/>
                    <a:pt x="14899" y="1842"/>
                    <a:pt x="33336" y="1754"/>
                  </a:cubicBezTo>
                  <a:lnTo>
                    <a:pt x="74860" y="0"/>
                  </a:lnTo>
                  <a:cubicBezTo>
                    <a:pt x="93355" y="0"/>
                    <a:pt x="108342" y="14987"/>
                    <a:pt x="108342" y="33482"/>
                  </a:cubicBezTo>
                  <a:lnTo>
                    <a:pt x="108342" y="136999"/>
                  </a:lnTo>
                  <a:cubicBezTo>
                    <a:pt x="108342" y="155451"/>
                    <a:pt x="93458" y="170467"/>
                    <a:pt x="75006" y="170628"/>
                  </a:cubicBezTo>
                  <a:close/>
                </a:path>
              </a:pathLst>
            </a:custGeom>
            <a:noFill/>
            <a:ln w="14598" cap="flat">
              <a:solidFill>
                <a:srgbClr val="0BA157"/>
              </a:solidFill>
              <a:prstDash val="solid"/>
              <a:miter/>
            </a:ln>
          </p:spPr>
          <p:txBody>
            <a:bodyPr rtlCol="0" anchor="ctr"/>
            <a:lstStyle/>
            <a:p>
              <a:endParaRPr lang="fr-FR" sz="1350"/>
            </a:p>
          </p:txBody>
        </p:sp>
        <p:sp>
          <p:nvSpPr>
            <p:cNvPr id="214" name="Forme libre : forme 213">
              <a:extLst>
                <a:ext uri="{FF2B5EF4-FFF2-40B4-BE49-F238E27FC236}">
                  <a16:creationId xmlns:a16="http://schemas.microsoft.com/office/drawing/2014/main" id="{C7DD684B-A51C-483A-AE98-2D335489AD06}"/>
                </a:ext>
              </a:extLst>
            </p:cNvPr>
            <p:cNvSpPr/>
            <p:nvPr/>
          </p:nvSpPr>
          <p:spPr>
            <a:xfrm>
              <a:off x="9365077" y="3943515"/>
              <a:ext cx="108342" cy="171797"/>
            </a:xfrm>
            <a:custGeom>
              <a:avLst/>
              <a:gdLst>
                <a:gd name="connsiteX0" fmla="*/ 74860 w 108342"/>
                <a:gd name="connsiteY0" fmla="*/ 170482 h 171797"/>
                <a:gd name="connsiteX1" fmla="*/ 33337 w 108342"/>
                <a:gd name="connsiteY1" fmla="*/ 171798 h 171797"/>
                <a:gd name="connsiteX2" fmla="*/ 0 w 108342"/>
                <a:gd name="connsiteY2" fmla="*/ 138169 h 171797"/>
                <a:gd name="connsiteX3" fmla="*/ 0 w 108342"/>
                <a:gd name="connsiteY3" fmla="*/ 138169 h 171797"/>
                <a:gd name="connsiteX4" fmla="*/ 0 w 108342"/>
                <a:gd name="connsiteY4" fmla="*/ 34652 h 171797"/>
                <a:gd name="connsiteX5" fmla="*/ 33629 w 108342"/>
                <a:gd name="connsiteY5" fmla="*/ 1316 h 171797"/>
                <a:gd name="connsiteX6" fmla="*/ 33629 w 108342"/>
                <a:gd name="connsiteY6" fmla="*/ 1316 h 171797"/>
                <a:gd name="connsiteX7" fmla="*/ 75153 w 108342"/>
                <a:gd name="connsiteY7" fmla="*/ 0 h 171797"/>
                <a:gd name="connsiteX8" fmla="*/ 108342 w 108342"/>
                <a:gd name="connsiteY8" fmla="*/ 33190 h 171797"/>
                <a:gd name="connsiteX9" fmla="*/ 108342 w 108342"/>
                <a:gd name="connsiteY9" fmla="*/ 33629 h 171797"/>
                <a:gd name="connsiteX10" fmla="*/ 108342 w 108342"/>
                <a:gd name="connsiteY10" fmla="*/ 137292 h 171797"/>
                <a:gd name="connsiteX11" fmla="*/ 74860 w 108342"/>
                <a:gd name="connsiteY11"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342" h="171797">
                  <a:moveTo>
                    <a:pt x="74860" y="170482"/>
                  </a:moveTo>
                  <a:lnTo>
                    <a:pt x="33337" y="171798"/>
                  </a:lnTo>
                  <a:cubicBezTo>
                    <a:pt x="14841" y="171710"/>
                    <a:pt x="-73" y="156665"/>
                    <a:pt x="0" y="138169"/>
                  </a:cubicBezTo>
                  <a:cubicBezTo>
                    <a:pt x="0" y="138169"/>
                    <a:pt x="0" y="138169"/>
                    <a:pt x="0" y="138169"/>
                  </a:cubicBezTo>
                  <a:lnTo>
                    <a:pt x="0" y="34652"/>
                  </a:lnTo>
                  <a:cubicBezTo>
                    <a:pt x="88" y="16156"/>
                    <a:pt x="15133" y="1228"/>
                    <a:pt x="33629" y="1316"/>
                  </a:cubicBezTo>
                  <a:cubicBezTo>
                    <a:pt x="33629" y="1316"/>
                    <a:pt x="33629" y="1316"/>
                    <a:pt x="33629" y="1316"/>
                  </a:cubicBezTo>
                  <a:lnTo>
                    <a:pt x="75153" y="0"/>
                  </a:lnTo>
                  <a:cubicBezTo>
                    <a:pt x="93488" y="0"/>
                    <a:pt x="108342" y="14855"/>
                    <a:pt x="108342" y="33190"/>
                  </a:cubicBezTo>
                  <a:cubicBezTo>
                    <a:pt x="108342" y="33336"/>
                    <a:pt x="108342" y="33482"/>
                    <a:pt x="108342" y="33629"/>
                  </a:cubicBezTo>
                  <a:lnTo>
                    <a:pt x="108342" y="137292"/>
                  </a:lnTo>
                  <a:cubicBezTo>
                    <a:pt x="108182" y="155671"/>
                    <a:pt x="93239" y="170482"/>
                    <a:pt x="74860" y="170482"/>
                  </a:cubicBezTo>
                  <a:close/>
                </a:path>
              </a:pathLst>
            </a:custGeom>
            <a:noFill/>
            <a:ln w="14598" cap="flat">
              <a:solidFill>
                <a:srgbClr val="0BA157"/>
              </a:solidFill>
              <a:prstDash val="solid"/>
              <a:miter/>
            </a:ln>
          </p:spPr>
          <p:txBody>
            <a:bodyPr rtlCol="0" anchor="ctr"/>
            <a:lstStyle/>
            <a:p>
              <a:endParaRPr lang="fr-FR" sz="1350"/>
            </a:p>
          </p:txBody>
        </p:sp>
        <p:sp>
          <p:nvSpPr>
            <p:cNvPr id="215" name="Forme libre : forme 214">
              <a:extLst>
                <a:ext uri="{FF2B5EF4-FFF2-40B4-BE49-F238E27FC236}">
                  <a16:creationId xmlns:a16="http://schemas.microsoft.com/office/drawing/2014/main" id="{341C6EB0-9945-4AAD-B9C7-8F21E9CB056A}"/>
                </a:ext>
              </a:extLst>
            </p:cNvPr>
            <p:cNvSpPr/>
            <p:nvPr/>
          </p:nvSpPr>
          <p:spPr>
            <a:xfrm>
              <a:off x="9510556" y="3942053"/>
              <a:ext cx="108489" cy="171943"/>
            </a:xfrm>
            <a:custGeom>
              <a:avLst/>
              <a:gdLst>
                <a:gd name="connsiteX0" fmla="*/ 74715 w 108489"/>
                <a:gd name="connsiteY0" fmla="*/ 170482 h 171943"/>
                <a:gd name="connsiteX1" fmla="*/ 33191 w 108489"/>
                <a:gd name="connsiteY1" fmla="*/ 171944 h 171943"/>
                <a:gd name="connsiteX2" fmla="*/ 1 w 108489"/>
                <a:gd name="connsiteY2" fmla="*/ 138169 h 171943"/>
                <a:gd name="connsiteX3" fmla="*/ 1 w 108489"/>
                <a:gd name="connsiteY3" fmla="*/ 138169 h 171943"/>
                <a:gd name="connsiteX4" fmla="*/ 1 w 108489"/>
                <a:gd name="connsiteY4" fmla="*/ 34652 h 171943"/>
                <a:gd name="connsiteX5" fmla="*/ 33630 w 108489"/>
                <a:gd name="connsiteY5" fmla="*/ 1316 h 171943"/>
                <a:gd name="connsiteX6" fmla="*/ 33630 w 108489"/>
                <a:gd name="connsiteY6" fmla="*/ 1316 h 171943"/>
                <a:gd name="connsiteX7" fmla="*/ 75154 w 108489"/>
                <a:gd name="connsiteY7" fmla="*/ 0 h 171943"/>
                <a:gd name="connsiteX8" fmla="*/ 108490 w 108489"/>
                <a:gd name="connsiteY8" fmla="*/ 33629 h 171943"/>
                <a:gd name="connsiteX9" fmla="*/ 108490 w 108489"/>
                <a:gd name="connsiteY9" fmla="*/ 137292 h 171943"/>
                <a:gd name="connsiteX10" fmla="*/ 74715 w 108489"/>
                <a:gd name="connsiteY10" fmla="*/ 170482 h 171943"/>
                <a:gd name="connsiteX11" fmla="*/ 74715 w 108489"/>
                <a:gd name="connsiteY11" fmla="*/ 170482 h 17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489" h="171943">
                  <a:moveTo>
                    <a:pt x="74715" y="170482"/>
                  </a:moveTo>
                  <a:lnTo>
                    <a:pt x="33191" y="171944"/>
                  </a:lnTo>
                  <a:cubicBezTo>
                    <a:pt x="14695" y="171783"/>
                    <a:pt x="-160" y="156665"/>
                    <a:pt x="1" y="138169"/>
                  </a:cubicBezTo>
                  <a:cubicBezTo>
                    <a:pt x="1" y="138169"/>
                    <a:pt x="1" y="138169"/>
                    <a:pt x="1" y="138169"/>
                  </a:cubicBezTo>
                  <a:lnTo>
                    <a:pt x="1" y="34652"/>
                  </a:lnTo>
                  <a:cubicBezTo>
                    <a:pt x="89" y="16156"/>
                    <a:pt x="15134" y="1228"/>
                    <a:pt x="33630" y="1316"/>
                  </a:cubicBezTo>
                  <a:cubicBezTo>
                    <a:pt x="33630" y="1316"/>
                    <a:pt x="33630" y="1316"/>
                    <a:pt x="33630" y="1316"/>
                  </a:cubicBezTo>
                  <a:lnTo>
                    <a:pt x="75154" y="0"/>
                  </a:lnTo>
                  <a:cubicBezTo>
                    <a:pt x="93605" y="161"/>
                    <a:pt x="108490" y="15177"/>
                    <a:pt x="108490" y="33629"/>
                  </a:cubicBezTo>
                  <a:lnTo>
                    <a:pt x="108490" y="137292"/>
                  </a:lnTo>
                  <a:cubicBezTo>
                    <a:pt x="108329" y="155787"/>
                    <a:pt x="93211" y="170643"/>
                    <a:pt x="74715" y="170482"/>
                  </a:cubicBezTo>
                  <a:cubicBezTo>
                    <a:pt x="74715" y="170482"/>
                    <a:pt x="74715" y="170482"/>
                    <a:pt x="74715" y="170482"/>
                  </a:cubicBezTo>
                  <a:close/>
                </a:path>
              </a:pathLst>
            </a:custGeom>
            <a:noFill/>
            <a:ln w="14598" cap="flat">
              <a:solidFill>
                <a:srgbClr val="0BA157"/>
              </a:solidFill>
              <a:prstDash val="solid"/>
              <a:miter/>
            </a:ln>
          </p:spPr>
          <p:txBody>
            <a:bodyPr rtlCol="0" anchor="ctr"/>
            <a:lstStyle/>
            <a:p>
              <a:endParaRPr lang="fr-FR" sz="1350"/>
            </a:p>
          </p:txBody>
        </p:sp>
        <p:sp>
          <p:nvSpPr>
            <p:cNvPr id="216" name="Forme libre : forme 215">
              <a:extLst>
                <a:ext uri="{FF2B5EF4-FFF2-40B4-BE49-F238E27FC236}">
                  <a16:creationId xmlns:a16="http://schemas.microsoft.com/office/drawing/2014/main" id="{83CD1D5B-C09A-4410-B5BA-C3ADFADF38D8}"/>
                </a:ext>
              </a:extLst>
            </p:cNvPr>
            <p:cNvSpPr/>
            <p:nvPr/>
          </p:nvSpPr>
          <p:spPr>
            <a:xfrm>
              <a:off x="9707356" y="3943369"/>
              <a:ext cx="108343" cy="172236"/>
            </a:xfrm>
            <a:custGeom>
              <a:avLst/>
              <a:gdLst>
                <a:gd name="connsiteX0" fmla="*/ 75007 w 108343"/>
                <a:gd name="connsiteY0" fmla="*/ 170482 h 172236"/>
                <a:gd name="connsiteX1" fmla="*/ 33629 w 108343"/>
                <a:gd name="connsiteY1" fmla="*/ 172236 h 172236"/>
                <a:gd name="connsiteX2" fmla="*/ 0 w 108343"/>
                <a:gd name="connsiteY2" fmla="*/ 138900 h 172236"/>
                <a:gd name="connsiteX3" fmla="*/ 0 w 108343"/>
                <a:gd name="connsiteY3" fmla="*/ 35237 h 172236"/>
                <a:gd name="connsiteX4" fmla="*/ 33190 w 108343"/>
                <a:gd name="connsiteY4" fmla="*/ 1755 h 172236"/>
                <a:gd name="connsiteX5" fmla="*/ 33336 w 108343"/>
                <a:gd name="connsiteY5" fmla="*/ 1755 h 172236"/>
                <a:gd name="connsiteX6" fmla="*/ 74714 w 108343"/>
                <a:gd name="connsiteY6" fmla="*/ 0 h 172236"/>
                <a:gd name="connsiteX7" fmla="*/ 108343 w 108343"/>
                <a:gd name="connsiteY7" fmla="*/ 33336 h 172236"/>
                <a:gd name="connsiteX8" fmla="*/ 108343 w 108343"/>
                <a:gd name="connsiteY8" fmla="*/ 137000 h 172236"/>
                <a:gd name="connsiteX9" fmla="*/ 75445 w 108343"/>
                <a:gd name="connsiteY9" fmla="*/ 170482 h 172236"/>
                <a:gd name="connsiteX10" fmla="*/ 75007 w 108343"/>
                <a:gd name="connsiteY10" fmla="*/ 170482 h 17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343" h="172236">
                  <a:moveTo>
                    <a:pt x="75007" y="170482"/>
                  </a:moveTo>
                  <a:lnTo>
                    <a:pt x="33629" y="172236"/>
                  </a:lnTo>
                  <a:cubicBezTo>
                    <a:pt x="15177" y="172236"/>
                    <a:pt x="161" y="157352"/>
                    <a:pt x="0" y="138900"/>
                  </a:cubicBezTo>
                  <a:lnTo>
                    <a:pt x="0" y="35237"/>
                  </a:lnTo>
                  <a:cubicBezTo>
                    <a:pt x="-87" y="16829"/>
                    <a:pt x="14782" y="1842"/>
                    <a:pt x="33190" y="1755"/>
                  </a:cubicBezTo>
                  <a:cubicBezTo>
                    <a:pt x="33234" y="1755"/>
                    <a:pt x="33293" y="1755"/>
                    <a:pt x="33336" y="1755"/>
                  </a:cubicBezTo>
                  <a:lnTo>
                    <a:pt x="74714" y="0"/>
                  </a:lnTo>
                  <a:cubicBezTo>
                    <a:pt x="93166" y="0"/>
                    <a:pt x="108182" y="14884"/>
                    <a:pt x="108343" y="33336"/>
                  </a:cubicBezTo>
                  <a:lnTo>
                    <a:pt x="108343" y="137000"/>
                  </a:lnTo>
                  <a:cubicBezTo>
                    <a:pt x="108503" y="155334"/>
                    <a:pt x="93780" y="170321"/>
                    <a:pt x="75445" y="170482"/>
                  </a:cubicBezTo>
                  <a:cubicBezTo>
                    <a:pt x="75299" y="170482"/>
                    <a:pt x="75153" y="170482"/>
                    <a:pt x="75007" y="170482"/>
                  </a:cubicBezTo>
                  <a:close/>
                </a:path>
              </a:pathLst>
            </a:custGeom>
            <a:noFill/>
            <a:ln w="14598" cap="flat">
              <a:solidFill>
                <a:srgbClr val="0BA157"/>
              </a:solidFill>
              <a:prstDash val="solid"/>
              <a:miter/>
            </a:ln>
          </p:spPr>
          <p:txBody>
            <a:bodyPr rtlCol="0" anchor="ctr"/>
            <a:lstStyle/>
            <a:p>
              <a:endParaRPr lang="fr-FR" sz="1350"/>
            </a:p>
          </p:txBody>
        </p:sp>
        <p:sp>
          <p:nvSpPr>
            <p:cNvPr id="217" name="Forme libre : forme 216">
              <a:extLst>
                <a:ext uri="{FF2B5EF4-FFF2-40B4-BE49-F238E27FC236}">
                  <a16:creationId xmlns:a16="http://schemas.microsoft.com/office/drawing/2014/main" id="{EBC673B7-6AE8-4612-B302-C496B342CEB4}"/>
                </a:ext>
              </a:extLst>
            </p:cNvPr>
            <p:cNvSpPr/>
            <p:nvPr/>
          </p:nvSpPr>
          <p:spPr>
            <a:xfrm>
              <a:off x="9854737" y="3945708"/>
              <a:ext cx="108342" cy="171797"/>
            </a:xfrm>
            <a:custGeom>
              <a:avLst/>
              <a:gdLst>
                <a:gd name="connsiteX0" fmla="*/ 74714 w 108342"/>
                <a:gd name="connsiteY0" fmla="*/ 170482 h 171797"/>
                <a:gd name="connsiteX1" fmla="*/ 33336 w 108342"/>
                <a:gd name="connsiteY1" fmla="*/ 171798 h 171797"/>
                <a:gd name="connsiteX2" fmla="*/ 0 w 108342"/>
                <a:gd name="connsiteY2" fmla="*/ 138462 h 171797"/>
                <a:gd name="connsiteX3" fmla="*/ 0 w 108342"/>
                <a:gd name="connsiteY3" fmla="*/ 138169 h 171797"/>
                <a:gd name="connsiteX4" fmla="*/ 0 w 108342"/>
                <a:gd name="connsiteY4" fmla="*/ 34652 h 171797"/>
                <a:gd name="connsiteX5" fmla="*/ 33336 w 108342"/>
                <a:gd name="connsiteY5" fmla="*/ 1316 h 171797"/>
                <a:gd name="connsiteX6" fmla="*/ 33629 w 108342"/>
                <a:gd name="connsiteY6" fmla="*/ 1316 h 171797"/>
                <a:gd name="connsiteX7" fmla="*/ 75006 w 108342"/>
                <a:gd name="connsiteY7" fmla="*/ 0 h 171797"/>
                <a:gd name="connsiteX8" fmla="*/ 108342 w 108342"/>
                <a:gd name="connsiteY8" fmla="*/ 33336 h 171797"/>
                <a:gd name="connsiteX9" fmla="*/ 108342 w 108342"/>
                <a:gd name="connsiteY9" fmla="*/ 33629 h 171797"/>
                <a:gd name="connsiteX10" fmla="*/ 108342 w 108342"/>
                <a:gd name="connsiteY10" fmla="*/ 137146 h 171797"/>
                <a:gd name="connsiteX11" fmla="*/ 74714 w 108342"/>
                <a:gd name="connsiteY11" fmla="*/ 170482 h 171797"/>
                <a:gd name="connsiteX12" fmla="*/ 74714 w 108342"/>
                <a:gd name="connsiteY12"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42" h="171797">
                  <a:moveTo>
                    <a:pt x="74714" y="170482"/>
                  </a:moveTo>
                  <a:lnTo>
                    <a:pt x="33336" y="171798"/>
                  </a:lnTo>
                  <a:cubicBezTo>
                    <a:pt x="14928" y="171798"/>
                    <a:pt x="0" y="156870"/>
                    <a:pt x="0" y="138462"/>
                  </a:cubicBezTo>
                  <a:cubicBezTo>
                    <a:pt x="0" y="138359"/>
                    <a:pt x="0" y="138271"/>
                    <a:pt x="0" y="138169"/>
                  </a:cubicBezTo>
                  <a:lnTo>
                    <a:pt x="0" y="34652"/>
                  </a:lnTo>
                  <a:cubicBezTo>
                    <a:pt x="0" y="16244"/>
                    <a:pt x="14928" y="1316"/>
                    <a:pt x="33336" y="1316"/>
                  </a:cubicBezTo>
                  <a:cubicBezTo>
                    <a:pt x="33438" y="1316"/>
                    <a:pt x="33526" y="1316"/>
                    <a:pt x="33629" y="1316"/>
                  </a:cubicBezTo>
                  <a:lnTo>
                    <a:pt x="75006" y="0"/>
                  </a:lnTo>
                  <a:cubicBezTo>
                    <a:pt x="93414" y="0"/>
                    <a:pt x="108342" y="14928"/>
                    <a:pt x="108342" y="33336"/>
                  </a:cubicBezTo>
                  <a:cubicBezTo>
                    <a:pt x="108342" y="33438"/>
                    <a:pt x="108342" y="33526"/>
                    <a:pt x="108342" y="33629"/>
                  </a:cubicBezTo>
                  <a:lnTo>
                    <a:pt x="108342" y="137146"/>
                  </a:lnTo>
                  <a:cubicBezTo>
                    <a:pt x="108254" y="155641"/>
                    <a:pt x="93209" y="170569"/>
                    <a:pt x="74714" y="170482"/>
                  </a:cubicBezTo>
                  <a:cubicBezTo>
                    <a:pt x="74714" y="170482"/>
                    <a:pt x="74714" y="170482"/>
                    <a:pt x="74714" y="170482"/>
                  </a:cubicBezTo>
                  <a:close/>
                </a:path>
              </a:pathLst>
            </a:custGeom>
            <a:noFill/>
            <a:ln w="14598" cap="flat">
              <a:solidFill>
                <a:srgbClr val="0BA157"/>
              </a:solidFill>
              <a:prstDash val="solid"/>
              <a:miter/>
            </a:ln>
          </p:spPr>
          <p:txBody>
            <a:bodyPr rtlCol="0" anchor="ctr"/>
            <a:lstStyle/>
            <a:p>
              <a:endParaRPr lang="fr-FR" sz="1350"/>
            </a:p>
          </p:txBody>
        </p:sp>
        <p:sp>
          <p:nvSpPr>
            <p:cNvPr id="218" name="Forme libre : forme 217">
              <a:extLst>
                <a:ext uri="{FF2B5EF4-FFF2-40B4-BE49-F238E27FC236}">
                  <a16:creationId xmlns:a16="http://schemas.microsoft.com/office/drawing/2014/main" id="{B43EF940-6F12-48C9-876D-07847304F5A4}"/>
                </a:ext>
              </a:extLst>
            </p:cNvPr>
            <p:cNvSpPr/>
            <p:nvPr/>
          </p:nvSpPr>
          <p:spPr>
            <a:xfrm>
              <a:off x="10000070" y="3943515"/>
              <a:ext cx="108342" cy="171797"/>
            </a:xfrm>
            <a:custGeom>
              <a:avLst/>
              <a:gdLst>
                <a:gd name="connsiteX0" fmla="*/ 74714 w 108342"/>
                <a:gd name="connsiteY0" fmla="*/ 170482 h 171797"/>
                <a:gd name="connsiteX1" fmla="*/ 33336 w 108342"/>
                <a:gd name="connsiteY1" fmla="*/ 171798 h 171797"/>
                <a:gd name="connsiteX2" fmla="*/ 0 w 108342"/>
                <a:gd name="connsiteY2" fmla="*/ 138169 h 171797"/>
                <a:gd name="connsiteX3" fmla="*/ 0 w 108342"/>
                <a:gd name="connsiteY3" fmla="*/ 138169 h 171797"/>
                <a:gd name="connsiteX4" fmla="*/ 0 w 108342"/>
                <a:gd name="connsiteY4" fmla="*/ 34652 h 171797"/>
                <a:gd name="connsiteX5" fmla="*/ 33629 w 108342"/>
                <a:gd name="connsiteY5" fmla="*/ 1316 h 171797"/>
                <a:gd name="connsiteX6" fmla="*/ 33629 w 108342"/>
                <a:gd name="connsiteY6" fmla="*/ 1316 h 171797"/>
                <a:gd name="connsiteX7" fmla="*/ 75153 w 108342"/>
                <a:gd name="connsiteY7" fmla="*/ 0 h 171797"/>
                <a:gd name="connsiteX8" fmla="*/ 108343 w 108342"/>
                <a:gd name="connsiteY8" fmla="*/ 33190 h 171797"/>
                <a:gd name="connsiteX9" fmla="*/ 108343 w 108342"/>
                <a:gd name="connsiteY9" fmla="*/ 33629 h 171797"/>
                <a:gd name="connsiteX10" fmla="*/ 108343 w 108342"/>
                <a:gd name="connsiteY10" fmla="*/ 137146 h 171797"/>
                <a:gd name="connsiteX11" fmla="*/ 75007 w 108342"/>
                <a:gd name="connsiteY11" fmla="*/ 170482 h 171797"/>
                <a:gd name="connsiteX12" fmla="*/ 74714 w 108342"/>
                <a:gd name="connsiteY12" fmla="*/ 170482 h 171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342" h="171797">
                  <a:moveTo>
                    <a:pt x="74714" y="170482"/>
                  </a:moveTo>
                  <a:lnTo>
                    <a:pt x="33336" y="171798"/>
                  </a:lnTo>
                  <a:cubicBezTo>
                    <a:pt x="14841" y="171710"/>
                    <a:pt x="-87" y="156665"/>
                    <a:pt x="0" y="138169"/>
                  </a:cubicBezTo>
                  <a:cubicBezTo>
                    <a:pt x="0" y="138169"/>
                    <a:pt x="0" y="138169"/>
                    <a:pt x="0" y="138169"/>
                  </a:cubicBezTo>
                  <a:lnTo>
                    <a:pt x="0" y="34652"/>
                  </a:lnTo>
                  <a:cubicBezTo>
                    <a:pt x="88" y="16156"/>
                    <a:pt x="15133" y="1228"/>
                    <a:pt x="33629" y="1316"/>
                  </a:cubicBezTo>
                  <a:cubicBezTo>
                    <a:pt x="33629" y="1316"/>
                    <a:pt x="33629" y="1316"/>
                    <a:pt x="33629" y="1316"/>
                  </a:cubicBezTo>
                  <a:lnTo>
                    <a:pt x="75153" y="0"/>
                  </a:lnTo>
                  <a:cubicBezTo>
                    <a:pt x="93487" y="0"/>
                    <a:pt x="108343" y="14855"/>
                    <a:pt x="108343" y="33190"/>
                  </a:cubicBezTo>
                  <a:cubicBezTo>
                    <a:pt x="108343" y="33336"/>
                    <a:pt x="108343" y="33482"/>
                    <a:pt x="108343" y="33629"/>
                  </a:cubicBezTo>
                  <a:lnTo>
                    <a:pt x="108343" y="137146"/>
                  </a:lnTo>
                  <a:cubicBezTo>
                    <a:pt x="108343" y="155553"/>
                    <a:pt x="93414" y="170482"/>
                    <a:pt x="75007" y="170482"/>
                  </a:cubicBezTo>
                  <a:cubicBezTo>
                    <a:pt x="74904" y="170482"/>
                    <a:pt x="74816" y="170482"/>
                    <a:pt x="74714" y="170482"/>
                  </a:cubicBezTo>
                  <a:close/>
                </a:path>
              </a:pathLst>
            </a:custGeom>
            <a:noFill/>
            <a:ln w="14598" cap="flat">
              <a:solidFill>
                <a:srgbClr val="0BA157"/>
              </a:solidFill>
              <a:prstDash val="solid"/>
              <a:miter/>
            </a:ln>
          </p:spPr>
          <p:txBody>
            <a:bodyPr rtlCol="0" anchor="ctr"/>
            <a:lstStyle/>
            <a:p>
              <a:endParaRPr lang="fr-FR" sz="1350"/>
            </a:p>
          </p:txBody>
        </p:sp>
        <p:sp>
          <p:nvSpPr>
            <p:cNvPr id="219" name="Forme libre : forme 218">
              <a:extLst>
                <a:ext uri="{FF2B5EF4-FFF2-40B4-BE49-F238E27FC236}">
                  <a16:creationId xmlns:a16="http://schemas.microsoft.com/office/drawing/2014/main" id="{013E6CC9-3CD5-4E59-97EA-1466CFBA3944}"/>
                </a:ext>
              </a:extLst>
            </p:cNvPr>
            <p:cNvSpPr/>
            <p:nvPr/>
          </p:nvSpPr>
          <p:spPr>
            <a:xfrm>
              <a:off x="9603622" y="2140335"/>
              <a:ext cx="209225" cy="95877"/>
            </a:xfrm>
            <a:custGeom>
              <a:avLst/>
              <a:gdLst>
                <a:gd name="connsiteX0" fmla="*/ 186636 w 209225"/>
                <a:gd name="connsiteY0" fmla="*/ 95878 h 95877"/>
                <a:gd name="connsiteX1" fmla="*/ 208421 w 209225"/>
                <a:gd name="connsiteY1" fmla="*/ 24965 h 95877"/>
                <a:gd name="connsiteX2" fmla="*/ 195789 w 209225"/>
                <a:gd name="connsiteY2" fmla="*/ 1471 h 95877"/>
                <a:gd name="connsiteX3" fmla="*/ 193800 w 209225"/>
                <a:gd name="connsiteY3" fmla="*/ 987 h 95877"/>
                <a:gd name="connsiteX4" fmla="*/ 190730 w 209225"/>
                <a:gd name="connsiteY4" fmla="*/ 987 h 95877"/>
                <a:gd name="connsiteX5" fmla="*/ 18494 w 209225"/>
                <a:gd name="connsiteY5" fmla="*/ 987 h 95877"/>
                <a:gd name="connsiteX6" fmla="*/ 15423 w 209225"/>
                <a:gd name="connsiteY6" fmla="*/ 987 h 95877"/>
                <a:gd name="connsiteX7" fmla="*/ 320 w 209225"/>
                <a:gd name="connsiteY7" fmla="*/ 22973 h 95877"/>
                <a:gd name="connsiteX8" fmla="*/ 802 w 209225"/>
                <a:gd name="connsiteY8" fmla="*/ 24965 h 95877"/>
                <a:gd name="connsiteX9" fmla="*/ 22441 w 209225"/>
                <a:gd name="connsiteY9" fmla="*/ 95878 h 9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225" h="95877">
                  <a:moveTo>
                    <a:pt x="186636" y="95878"/>
                  </a:moveTo>
                  <a:lnTo>
                    <a:pt x="208421" y="24965"/>
                  </a:lnTo>
                  <a:cubicBezTo>
                    <a:pt x="211419" y="14991"/>
                    <a:pt x="205775" y="4471"/>
                    <a:pt x="195789" y="1471"/>
                  </a:cubicBezTo>
                  <a:cubicBezTo>
                    <a:pt x="195145" y="1273"/>
                    <a:pt x="194473" y="1111"/>
                    <a:pt x="193800" y="987"/>
                  </a:cubicBezTo>
                  <a:cubicBezTo>
                    <a:pt x="192777" y="896"/>
                    <a:pt x="191753" y="896"/>
                    <a:pt x="190730" y="987"/>
                  </a:cubicBezTo>
                  <a:cubicBezTo>
                    <a:pt x="147598" y="-329"/>
                    <a:pt x="61772" y="-329"/>
                    <a:pt x="18494" y="987"/>
                  </a:cubicBezTo>
                  <a:lnTo>
                    <a:pt x="15423" y="987"/>
                  </a:lnTo>
                  <a:cubicBezTo>
                    <a:pt x="5189" y="2888"/>
                    <a:pt x="-1581" y="12731"/>
                    <a:pt x="320" y="22973"/>
                  </a:cubicBezTo>
                  <a:cubicBezTo>
                    <a:pt x="437" y="23645"/>
                    <a:pt x="612" y="24310"/>
                    <a:pt x="802" y="24965"/>
                  </a:cubicBezTo>
                  <a:lnTo>
                    <a:pt x="22441" y="95878"/>
                  </a:lnTo>
                  <a:close/>
                </a:path>
              </a:pathLst>
            </a:custGeom>
            <a:noFill/>
            <a:ln w="14598" cap="rnd">
              <a:solidFill>
                <a:srgbClr val="0BA157"/>
              </a:solidFill>
              <a:prstDash val="solid"/>
              <a:round/>
            </a:ln>
          </p:spPr>
          <p:txBody>
            <a:bodyPr rtlCol="0" anchor="ctr"/>
            <a:lstStyle/>
            <a:p>
              <a:endParaRPr lang="fr-FR" sz="1350"/>
            </a:p>
          </p:txBody>
        </p:sp>
        <p:sp>
          <p:nvSpPr>
            <p:cNvPr id="220" name="Forme libre : forme 219">
              <a:extLst>
                <a:ext uri="{FF2B5EF4-FFF2-40B4-BE49-F238E27FC236}">
                  <a16:creationId xmlns:a16="http://schemas.microsoft.com/office/drawing/2014/main" id="{29E5A5DC-7A6E-4471-AA9C-F546C2BE6FE7}"/>
                </a:ext>
              </a:extLst>
            </p:cNvPr>
            <p:cNvSpPr/>
            <p:nvPr/>
          </p:nvSpPr>
          <p:spPr>
            <a:xfrm>
              <a:off x="9558222" y="2236208"/>
              <a:ext cx="299878" cy="29393"/>
            </a:xfrm>
            <a:custGeom>
              <a:avLst/>
              <a:gdLst>
                <a:gd name="connsiteX0" fmla="*/ 232036 w 299878"/>
                <a:gd name="connsiteY0" fmla="*/ 5 h 29393"/>
                <a:gd name="connsiteX1" fmla="*/ 264641 w 299878"/>
                <a:gd name="connsiteY1" fmla="*/ 5 h 29393"/>
                <a:gd name="connsiteX2" fmla="*/ 279263 w 299878"/>
                <a:gd name="connsiteY2" fmla="*/ 6292 h 29393"/>
                <a:gd name="connsiteX3" fmla="*/ 299878 w 299878"/>
                <a:gd name="connsiteY3" fmla="*/ 29393 h 29393"/>
                <a:gd name="connsiteX4" fmla="*/ 0 w 299878"/>
                <a:gd name="connsiteY4" fmla="*/ 29393 h 29393"/>
                <a:gd name="connsiteX5" fmla="*/ 20762 w 299878"/>
                <a:gd name="connsiteY5" fmla="*/ 6292 h 29393"/>
                <a:gd name="connsiteX6" fmla="*/ 35383 w 299878"/>
                <a:gd name="connsiteY6" fmla="*/ 5 h 29393"/>
                <a:gd name="connsiteX7" fmla="*/ 67988 w 299878"/>
                <a:gd name="connsiteY7" fmla="*/ 5 h 2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878" h="29393">
                  <a:moveTo>
                    <a:pt x="232036" y="5"/>
                  </a:moveTo>
                  <a:lnTo>
                    <a:pt x="264641" y="5"/>
                  </a:lnTo>
                  <a:cubicBezTo>
                    <a:pt x="270197" y="-100"/>
                    <a:pt x="275519" y="2191"/>
                    <a:pt x="279263" y="6292"/>
                  </a:cubicBezTo>
                  <a:lnTo>
                    <a:pt x="299878" y="29393"/>
                  </a:lnTo>
                  <a:lnTo>
                    <a:pt x="0" y="29393"/>
                  </a:lnTo>
                  <a:lnTo>
                    <a:pt x="20762" y="6292"/>
                  </a:lnTo>
                  <a:cubicBezTo>
                    <a:pt x="24490" y="2175"/>
                    <a:pt x="29827" y="-119"/>
                    <a:pt x="35383" y="5"/>
                  </a:cubicBezTo>
                  <a:lnTo>
                    <a:pt x="67988" y="5"/>
                  </a:lnTo>
                </a:path>
              </a:pathLst>
            </a:custGeom>
            <a:noFill/>
            <a:ln w="14598" cap="rnd">
              <a:solidFill>
                <a:srgbClr val="0BA157"/>
              </a:solidFill>
              <a:prstDash val="solid"/>
              <a:round/>
            </a:ln>
          </p:spPr>
          <p:txBody>
            <a:bodyPr rtlCol="0" anchor="ctr"/>
            <a:lstStyle/>
            <a:p>
              <a:endParaRPr lang="fr-FR" sz="1350"/>
            </a:p>
          </p:txBody>
        </p:sp>
        <p:sp>
          <p:nvSpPr>
            <p:cNvPr id="221" name="Forme libre : forme 220">
              <a:extLst>
                <a:ext uri="{FF2B5EF4-FFF2-40B4-BE49-F238E27FC236}">
                  <a16:creationId xmlns:a16="http://schemas.microsoft.com/office/drawing/2014/main" id="{90EDD92D-6716-4153-89B5-EE082AE5FC84}"/>
                </a:ext>
              </a:extLst>
            </p:cNvPr>
            <p:cNvSpPr/>
            <p:nvPr/>
          </p:nvSpPr>
          <p:spPr>
            <a:xfrm>
              <a:off x="9529500" y="2265016"/>
              <a:ext cx="357848" cy="220193"/>
            </a:xfrm>
            <a:custGeom>
              <a:avLst/>
              <a:gdLst>
                <a:gd name="connsiteX0" fmla="*/ 328454 w 357848"/>
                <a:gd name="connsiteY0" fmla="*/ 0 h 220193"/>
                <a:gd name="connsiteX1" fmla="*/ 339713 w 357848"/>
                <a:gd name="connsiteY1" fmla="*/ 0 h 220193"/>
                <a:gd name="connsiteX2" fmla="*/ 357828 w 357848"/>
                <a:gd name="connsiteY2" fmla="*/ 19860 h 220193"/>
                <a:gd name="connsiteX3" fmla="*/ 356965 w 357848"/>
                <a:gd name="connsiteY3" fmla="*/ 24710 h 220193"/>
                <a:gd name="connsiteX4" fmla="*/ 323191 w 357848"/>
                <a:gd name="connsiteY4" fmla="*/ 129835 h 220193"/>
                <a:gd name="connsiteX5" fmla="*/ 310909 w 357848"/>
                <a:gd name="connsiteY5" fmla="*/ 142117 h 220193"/>
                <a:gd name="connsiteX6" fmla="*/ 299066 w 357848"/>
                <a:gd name="connsiteY6" fmla="*/ 145918 h 220193"/>
                <a:gd name="connsiteX7" fmla="*/ 299066 w 357848"/>
                <a:gd name="connsiteY7" fmla="*/ 155130 h 220193"/>
                <a:gd name="connsiteX8" fmla="*/ 310032 w 357848"/>
                <a:gd name="connsiteY8" fmla="*/ 155130 h 220193"/>
                <a:gd name="connsiteX9" fmla="*/ 296288 w 357848"/>
                <a:gd name="connsiteY9" fmla="*/ 205572 h 220193"/>
                <a:gd name="connsiteX10" fmla="*/ 278158 w 357848"/>
                <a:gd name="connsiteY10" fmla="*/ 220193 h 220193"/>
                <a:gd name="connsiteX11" fmla="*/ 79750 w 357848"/>
                <a:gd name="connsiteY11" fmla="*/ 220193 h 220193"/>
                <a:gd name="connsiteX12" fmla="*/ 61474 w 357848"/>
                <a:gd name="connsiteY12" fmla="*/ 205572 h 220193"/>
                <a:gd name="connsiteX13" fmla="*/ 47876 w 357848"/>
                <a:gd name="connsiteY13" fmla="*/ 155130 h 220193"/>
                <a:gd name="connsiteX14" fmla="*/ 58842 w 357848"/>
                <a:gd name="connsiteY14" fmla="*/ 155130 h 220193"/>
                <a:gd name="connsiteX15" fmla="*/ 58842 w 357848"/>
                <a:gd name="connsiteY15" fmla="*/ 146357 h 220193"/>
                <a:gd name="connsiteX16" fmla="*/ 46853 w 357848"/>
                <a:gd name="connsiteY16" fmla="*/ 142555 h 220193"/>
                <a:gd name="connsiteX17" fmla="*/ 34717 w 357848"/>
                <a:gd name="connsiteY17" fmla="*/ 130274 h 220193"/>
                <a:gd name="connsiteX18" fmla="*/ 942 w 357848"/>
                <a:gd name="connsiteY18" fmla="*/ 25148 h 220193"/>
                <a:gd name="connsiteX19" fmla="*/ 13005 w 357848"/>
                <a:gd name="connsiteY19" fmla="*/ 1357 h 220193"/>
                <a:gd name="connsiteX20" fmla="*/ 18049 w 357848"/>
                <a:gd name="connsiteY20" fmla="*/ 439 h 220193"/>
                <a:gd name="connsiteX21" fmla="*/ 29307 w 357848"/>
                <a:gd name="connsiteY21" fmla="*/ 439 h 220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7848" h="220193">
                  <a:moveTo>
                    <a:pt x="328454" y="0"/>
                  </a:moveTo>
                  <a:lnTo>
                    <a:pt x="339713" y="0"/>
                  </a:lnTo>
                  <a:cubicBezTo>
                    <a:pt x="350196" y="482"/>
                    <a:pt x="358311" y="9374"/>
                    <a:pt x="357828" y="19860"/>
                  </a:cubicBezTo>
                  <a:cubicBezTo>
                    <a:pt x="357755" y="21508"/>
                    <a:pt x="357462" y="23138"/>
                    <a:pt x="356965" y="24710"/>
                  </a:cubicBezTo>
                  <a:lnTo>
                    <a:pt x="323191" y="129835"/>
                  </a:lnTo>
                  <a:cubicBezTo>
                    <a:pt x="321319" y="135669"/>
                    <a:pt x="316743" y="140242"/>
                    <a:pt x="310909" y="142117"/>
                  </a:cubicBezTo>
                  <a:lnTo>
                    <a:pt x="299066" y="145918"/>
                  </a:lnTo>
                  <a:lnTo>
                    <a:pt x="299066" y="155130"/>
                  </a:lnTo>
                  <a:lnTo>
                    <a:pt x="310032" y="155130"/>
                  </a:lnTo>
                  <a:lnTo>
                    <a:pt x="296288" y="205572"/>
                  </a:lnTo>
                  <a:cubicBezTo>
                    <a:pt x="294387" y="214072"/>
                    <a:pt x="286872" y="220132"/>
                    <a:pt x="278158" y="220193"/>
                  </a:cubicBezTo>
                  <a:lnTo>
                    <a:pt x="79750" y="220193"/>
                  </a:lnTo>
                  <a:cubicBezTo>
                    <a:pt x="71006" y="220147"/>
                    <a:pt x="63433" y="214093"/>
                    <a:pt x="61474" y="205572"/>
                  </a:cubicBezTo>
                  <a:lnTo>
                    <a:pt x="47876" y="155130"/>
                  </a:lnTo>
                  <a:lnTo>
                    <a:pt x="58842" y="155130"/>
                  </a:lnTo>
                  <a:lnTo>
                    <a:pt x="58842" y="146357"/>
                  </a:lnTo>
                  <a:lnTo>
                    <a:pt x="46853" y="142555"/>
                  </a:lnTo>
                  <a:cubicBezTo>
                    <a:pt x="41033" y="140706"/>
                    <a:pt x="36501" y="136113"/>
                    <a:pt x="34717" y="130274"/>
                  </a:cubicBezTo>
                  <a:lnTo>
                    <a:pt x="942" y="25148"/>
                  </a:lnTo>
                  <a:cubicBezTo>
                    <a:pt x="-2303" y="15248"/>
                    <a:pt x="3106" y="4597"/>
                    <a:pt x="13005" y="1357"/>
                  </a:cubicBezTo>
                  <a:cubicBezTo>
                    <a:pt x="14628" y="822"/>
                    <a:pt x="16338" y="513"/>
                    <a:pt x="18049" y="439"/>
                  </a:cubicBezTo>
                  <a:lnTo>
                    <a:pt x="29307" y="439"/>
                  </a:lnTo>
                </a:path>
              </a:pathLst>
            </a:custGeom>
            <a:noFill/>
            <a:ln w="14598" cap="rnd">
              <a:solidFill>
                <a:srgbClr val="0BA157"/>
              </a:solidFill>
              <a:prstDash val="solid"/>
              <a:round/>
            </a:ln>
          </p:spPr>
          <p:txBody>
            <a:bodyPr rtlCol="0" anchor="ctr"/>
            <a:lstStyle/>
            <a:p>
              <a:endParaRPr lang="fr-FR" sz="1350"/>
            </a:p>
          </p:txBody>
        </p:sp>
        <p:sp>
          <p:nvSpPr>
            <p:cNvPr id="222" name="Forme libre : forme 221">
              <a:extLst>
                <a:ext uri="{FF2B5EF4-FFF2-40B4-BE49-F238E27FC236}">
                  <a16:creationId xmlns:a16="http://schemas.microsoft.com/office/drawing/2014/main" id="{65F89C2E-7A15-45B1-966A-CA85DADE84A8}"/>
                </a:ext>
              </a:extLst>
            </p:cNvPr>
            <p:cNvSpPr/>
            <p:nvPr/>
          </p:nvSpPr>
          <p:spPr>
            <a:xfrm>
              <a:off x="9588341" y="2420438"/>
              <a:ext cx="240224" cy="14621"/>
            </a:xfrm>
            <a:custGeom>
              <a:avLst/>
              <a:gdLst>
                <a:gd name="connsiteX0" fmla="*/ 240224 w 240224"/>
                <a:gd name="connsiteY0" fmla="*/ 0 h 14621"/>
                <a:gd name="connsiteX1" fmla="*/ 0 w 240224"/>
                <a:gd name="connsiteY1" fmla="*/ 0 h 14621"/>
              </a:gdLst>
              <a:ahLst/>
              <a:cxnLst>
                <a:cxn ang="0">
                  <a:pos x="connsiteX0" y="connsiteY0"/>
                </a:cxn>
                <a:cxn ang="0">
                  <a:pos x="connsiteX1" y="connsiteY1"/>
                </a:cxn>
              </a:cxnLst>
              <a:rect l="l" t="t" r="r" b="b"/>
              <a:pathLst>
                <a:path w="240224" h="14621">
                  <a:moveTo>
                    <a:pt x="240224" y="0"/>
                  </a:moveTo>
                  <a:lnTo>
                    <a:pt x="0" y="0"/>
                  </a:lnTo>
                </a:path>
              </a:pathLst>
            </a:custGeom>
            <a:ln w="14598" cap="rnd">
              <a:solidFill>
                <a:srgbClr val="0BA157"/>
              </a:solidFill>
              <a:prstDash val="solid"/>
              <a:round/>
            </a:ln>
          </p:spPr>
          <p:txBody>
            <a:bodyPr rtlCol="0" anchor="ctr"/>
            <a:lstStyle/>
            <a:p>
              <a:endParaRPr lang="fr-FR" sz="1350"/>
            </a:p>
          </p:txBody>
        </p:sp>
        <p:sp>
          <p:nvSpPr>
            <p:cNvPr id="223" name="Forme libre : forme 222">
              <a:extLst>
                <a:ext uri="{FF2B5EF4-FFF2-40B4-BE49-F238E27FC236}">
                  <a16:creationId xmlns:a16="http://schemas.microsoft.com/office/drawing/2014/main" id="{973955B4-0120-402D-AD3C-54D47F922187}"/>
                </a:ext>
              </a:extLst>
            </p:cNvPr>
            <p:cNvSpPr/>
            <p:nvPr/>
          </p:nvSpPr>
          <p:spPr>
            <a:xfrm>
              <a:off x="9588341" y="2411373"/>
              <a:ext cx="240224" cy="14621"/>
            </a:xfrm>
            <a:custGeom>
              <a:avLst/>
              <a:gdLst>
                <a:gd name="connsiteX0" fmla="*/ 240224 w 240224"/>
                <a:gd name="connsiteY0" fmla="*/ 0 h 14621"/>
                <a:gd name="connsiteX1" fmla="*/ 0 w 240224"/>
                <a:gd name="connsiteY1" fmla="*/ 0 h 14621"/>
              </a:gdLst>
              <a:ahLst/>
              <a:cxnLst>
                <a:cxn ang="0">
                  <a:pos x="connsiteX0" y="connsiteY0"/>
                </a:cxn>
                <a:cxn ang="0">
                  <a:pos x="connsiteX1" y="connsiteY1"/>
                </a:cxn>
              </a:cxnLst>
              <a:rect l="l" t="t" r="r" b="b"/>
              <a:pathLst>
                <a:path w="240224" h="14621">
                  <a:moveTo>
                    <a:pt x="240224" y="0"/>
                  </a:moveTo>
                  <a:lnTo>
                    <a:pt x="0" y="0"/>
                  </a:lnTo>
                </a:path>
              </a:pathLst>
            </a:custGeom>
            <a:ln w="14598" cap="rnd">
              <a:solidFill>
                <a:srgbClr val="0BA157"/>
              </a:solidFill>
              <a:prstDash val="solid"/>
              <a:round/>
            </a:ln>
          </p:spPr>
          <p:txBody>
            <a:bodyPr rtlCol="0" anchor="ctr"/>
            <a:lstStyle/>
            <a:p>
              <a:endParaRPr lang="fr-FR" sz="1350"/>
            </a:p>
          </p:txBody>
        </p:sp>
        <p:sp>
          <p:nvSpPr>
            <p:cNvPr id="224" name="Forme libre : forme 223">
              <a:extLst>
                <a:ext uri="{FF2B5EF4-FFF2-40B4-BE49-F238E27FC236}">
                  <a16:creationId xmlns:a16="http://schemas.microsoft.com/office/drawing/2014/main" id="{2989D9F4-3348-40FA-B83A-9B8F9A35741C}"/>
                </a:ext>
              </a:extLst>
            </p:cNvPr>
            <p:cNvSpPr/>
            <p:nvPr/>
          </p:nvSpPr>
          <p:spPr>
            <a:xfrm>
              <a:off x="9618899" y="2125385"/>
              <a:ext cx="178961" cy="14767"/>
            </a:xfrm>
            <a:custGeom>
              <a:avLst/>
              <a:gdLst>
                <a:gd name="connsiteX0" fmla="*/ 178962 w 178961"/>
                <a:gd name="connsiteY0" fmla="*/ 14767 h 14767"/>
                <a:gd name="connsiteX1" fmla="*/ 172529 w 178961"/>
                <a:gd name="connsiteY1" fmla="*/ 6872 h 14767"/>
                <a:gd name="connsiteX2" fmla="*/ 157908 w 178961"/>
                <a:gd name="connsiteY2" fmla="*/ 0 h 14767"/>
                <a:gd name="connsiteX3" fmla="*/ 21054 w 178961"/>
                <a:gd name="connsiteY3" fmla="*/ 0 h 14767"/>
                <a:gd name="connsiteX4" fmla="*/ 6433 w 178961"/>
                <a:gd name="connsiteY4" fmla="*/ 6872 h 14767"/>
                <a:gd name="connsiteX5" fmla="*/ 0 w 178961"/>
                <a:gd name="connsiteY5" fmla="*/ 14767 h 14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61" h="14767">
                  <a:moveTo>
                    <a:pt x="178962" y="14767"/>
                  </a:moveTo>
                  <a:lnTo>
                    <a:pt x="172529" y="6872"/>
                  </a:lnTo>
                  <a:cubicBezTo>
                    <a:pt x="168888" y="2553"/>
                    <a:pt x="163551" y="42"/>
                    <a:pt x="157908" y="0"/>
                  </a:cubicBezTo>
                  <a:lnTo>
                    <a:pt x="21054" y="0"/>
                  </a:lnTo>
                  <a:cubicBezTo>
                    <a:pt x="15425" y="80"/>
                    <a:pt x="10089" y="2585"/>
                    <a:pt x="6433" y="6872"/>
                  </a:cubicBezTo>
                  <a:lnTo>
                    <a:pt x="0" y="14767"/>
                  </a:lnTo>
                </a:path>
              </a:pathLst>
            </a:custGeom>
            <a:noFill/>
            <a:ln w="14598" cap="rnd">
              <a:solidFill>
                <a:srgbClr val="0BA157"/>
              </a:solidFill>
              <a:prstDash val="solid"/>
              <a:round/>
            </a:ln>
          </p:spPr>
          <p:txBody>
            <a:bodyPr rtlCol="0" anchor="ctr"/>
            <a:lstStyle/>
            <a:p>
              <a:endParaRPr lang="fr-FR" sz="1350"/>
            </a:p>
          </p:txBody>
        </p:sp>
        <p:sp>
          <p:nvSpPr>
            <p:cNvPr id="225" name="Forme libre : forme 224">
              <a:extLst>
                <a:ext uri="{FF2B5EF4-FFF2-40B4-BE49-F238E27FC236}">
                  <a16:creationId xmlns:a16="http://schemas.microsoft.com/office/drawing/2014/main" id="{220C115D-803B-4BBA-9CF3-6C28CC6C3648}"/>
                </a:ext>
              </a:extLst>
            </p:cNvPr>
            <p:cNvSpPr/>
            <p:nvPr/>
          </p:nvSpPr>
          <p:spPr>
            <a:xfrm>
              <a:off x="9648872" y="2484040"/>
              <a:ext cx="119161" cy="33628"/>
            </a:xfrm>
            <a:custGeom>
              <a:avLst/>
              <a:gdLst>
                <a:gd name="connsiteX0" fmla="*/ 119162 w 119161"/>
                <a:gd name="connsiteY0" fmla="*/ 0 h 33628"/>
                <a:gd name="connsiteX1" fmla="*/ 119162 w 119161"/>
                <a:gd name="connsiteY1" fmla="*/ 731 h 33628"/>
                <a:gd name="connsiteX2" fmla="*/ 118284 w 119161"/>
                <a:gd name="connsiteY2" fmla="*/ 33628 h 33628"/>
                <a:gd name="connsiteX3" fmla="*/ 731 w 119161"/>
                <a:gd name="connsiteY3" fmla="*/ 33628 h 33628"/>
                <a:gd name="connsiteX4" fmla="*/ 0 w 119161"/>
                <a:gd name="connsiteY4" fmla="*/ 731 h 33628"/>
                <a:gd name="connsiteX5" fmla="*/ 0 w 119161"/>
                <a:gd name="connsiteY5" fmla="*/ 0 h 3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61" h="33628">
                  <a:moveTo>
                    <a:pt x="119162" y="0"/>
                  </a:moveTo>
                  <a:lnTo>
                    <a:pt x="119162" y="731"/>
                  </a:lnTo>
                  <a:lnTo>
                    <a:pt x="118284" y="33628"/>
                  </a:lnTo>
                  <a:lnTo>
                    <a:pt x="731" y="33628"/>
                  </a:lnTo>
                  <a:lnTo>
                    <a:pt x="0" y="731"/>
                  </a:lnTo>
                  <a:lnTo>
                    <a:pt x="0" y="0"/>
                  </a:lnTo>
                </a:path>
              </a:pathLst>
            </a:custGeom>
            <a:noFill/>
            <a:ln w="14598" cap="rnd">
              <a:solidFill>
                <a:srgbClr val="0BA157"/>
              </a:solidFill>
              <a:prstDash val="solid"/>
              <a:round/>
            </a:ln>
          </p:spPr>
          <p:txBody>
            <a:bodyPr rtlCol="0" anchor="ctr"/>
            <a:lstStyle/>
            <a:p>
              <a:endParaRPr lang="fr-FR" sz="1350"/>
            </a:p>
          </p:txBody>
        </p:sp>
        <p:sp>
          <p:nvSpPr>
            <p:cNvPr id="226" name="Forme libre : forme 225">
              <a:extLst>
                <a:ext uri="{FF2B5EF4-FFF2-40B4-BE49-F238E27FC236}">
                  <a16:creationId xmlns:a16="http://schemas.microsoft.com/office/drawing/2014/main" id="{7F67AAE5-EF26-413E-B08A-FD0737D566C4}"/>
                </a:ext>
              </a:extLst>
            </p:cNvPr>
            <p:cNvSpPr/>
            <p:nvPr/>
          </p:nvSpPr>
          <p:spPr>
            <a:xfrm>
              <a:off x="9626210" y="2517668"/>
              <a:ext cx="23393" cy="808398"/>
            </a:xfrm>
            <a:custGeom>
              <a:avLst/>
              <a:gdLst>
                <a:gd name="connsiteX0" fmla="*/ 22224 w 23393"/>
                <a:gd name="connsiteY0" fmla="*/ 808399 h 808398"/>
                <a:gd name="connsiteX1" fmla="*/ 23394 w 23393"/>
                <a:gd name="connsiteY1" fmla="*/ 60531 h 808398"/>
                <a:gd name="connsiteX2" fmla="*/ 11989 w 23393"/>
                <a:gd name="connsiteY2" fmla="*/ 27195 h 808398"/>
                <a:gd name="connsiteX3" fmla="*/ 11697 w 23393"/>
                <a:gd name="connsiteY3" fmla="*/ 15498 h 808398"/>
                <a:gd name="connsiteX4" fmla="*/ 0 w 23393"/>
                <a:gd name="connsiteY4" fmla="*/ 731 h 808398"/>
                <a:gd name="connsiteX5" fmla="*/ 23394 w 23393"/>
                <a:gd name="connsiteY5" fmla="*/ 0 h 80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3" h="808398">
                  <a:moveTo>
                    <a:pt x="22224" y="808399"/>
                  </a:moveTo>
                  <a:lnTo>
                    <a:pt x="23394" y="60531"/>
                  </a:lnTo>
                  <a:lnTo>
                    <a:pt x="11989" y="27195"/>
                  </a:lnTo>
                  <a:lnTo>
                    <a:pt x="11697" y="15498"/>
                  </a:lnTo>
                  <a:lnTo>
                    <a:pt x="0" y="731"/>
                  </a:lnTo>
                  <a:lnTo>
                    <a:pt x="23394" y="0"/>
                  </a:lnTo>
                </a:path>
              </a:pathLst>
            </a:custGeom>
            <a:noFill/>
            <a:ln w="14598" cap="rnd">
              <a:solidFill>
                <a:srgbClr val="0BA157"/>
              </a:solidFill>
              <a:prstDash val="solid"/>
              <a:round/>
            </a:ln>
          </p:spPr>
          <p:txBody>
            <a:bodyPr rtlCol="0" anchor="ctr"/>
            <a:lstStyle/>
            <a:p>
              <a:endParaRPr lang="fr-FR" sz="1350"/>
            </a:p>
          </p:txBody>
        </p:sp>
        <p:sp>
          <p:nvSpPr>
            <p:cNvPr id="227" name="Forme libre : forme 226">
              <a:extLst>
                <a:ext uri="{FF2B5EF4-FFF2-40B4-BE49-F238E27FC236}">
                  <a16:creationId xmlns:a16="http://schemas.microsoft.com/office/drawing/2014/main" id="{8D6B1F38-C326-4EC4-A162-A5CBE9FAAB45}"/>
                </a:ext>
              </a:extLst>
            </p:cNvPr>
            <p:cNvSpPr/>
            <p:nvPr/>
          </p:nvSpPr>
          <p:spPr>
            <a:xfrm>
              <a:off x="9767157" y="2517668"/>
              <a:ext cx="23539" cy="796555"/>
            </a:xfrm>
            <a:custGeom>
              <a:avLst/>
              <a:gdLst>
                <a:gd name="connsiteX0" fmla="*/ 0 w 23539"/>
                <a:gd name="connsiteY0" fmla="*/ 0 h 796555"/>
                <a:gd name="connsiteX1" fmla="*/ 23540 w 23539"/>
                <a:gd name="connsiteY1" fmla="*/ 0 h 796555"/>
                <a:gd name="connsiteX2" fmla="*/ 11843 w 23539"/>
                <a:gd name="connsiteY2" fmla="*/ 14621 h 796555"/>
                <a:gd name="connsiteX3" fmla="*/ 11843 w 23539"/>
                <a:gd name="connsiteY3" fmla="*/ 26318 h 796555"/>
                <a:gd name="connsiteX4" fmla="*/ 1462 w 23539"/>
                <a:gd name="connsiteY4" fmla="*/ 56730 h 796555"/>
                <a:gd name="connsiteX5" fmla="*/ 439 w 23539"/>
                <a:gd name="connsiteY5" fmla="*/ 62871 h 796555"/>
                <a:gd name="connsiteX6" fmla="*/ 1755 w 23539"/>
                <a:gd name="connsiteY6" fmla="*/ 796556 h 79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39" h="796555">
                  <a:moveTo>
                    <a:pt x="0" y="0"/>
                  </a:moveTo>
                  <a:lnTo>
                    <a:pt x="23540" y="0"/>
                  </a:lnTo>
                  <a:lnTo>
                    <a:pt x="11843" y="14621"/>
                  </a:lnTo>
                  <a:lnTo>
                    <a:pt x="11843" y="26318"/>
                  </a:lnTo>
                  <a:lnTo>
                    <a:pt x="1462" y="56730"/>
                  </a:lnTo>
                  <a:cubicBezTo>
                    <a:pt x="819" y="58714"/>
                    <a:pt x="468" y="60784"/>
                    <a:pt x="439" y="62871"/>
                  </a:cubicBezTo>
                  <a:lnTo>
                    <a:pt x="1755" y="796556"/>
                  </a:lnTo>
                </a:path>
              </a:pathLst>
            </a:custGeom>
            <a:noFill/>
            <a:ln w="14598" cap="rnd">
              <a:solidFill>
                <a:srgbClr val="0BA157"/>
              </a:solidFill>
              <a:prstDash val="solid"/>
              <a:round/>
            </a:ln>
          </p:spPr>
          <p:txBody>
            <a:bodyPr rtlCol="0" anchor="ctr"/>
            <a:lstStyle/>
            <a:p>
              <a:endParaRPr lang="fr-FR" sz="1350"/>
            </a:p>
          </p:txBody>
        </p:sp>
        <p:sp>
          <p:nvSpPr>
            <p:cNvPr id="228" name="Forme libre : forme 227">
              <a:extLst>
                <a:ext uri="{FF2B5EF4-FFF2-40B4-BE49-F238E27FC236}">
                  <a16:creationId xmlns:a16="http://schemas.microsoft.com/office/drawing/2014/main" id="{120EC1C7-C2E6-47AE-A702-618F9630EC24}"/>
                </a:ext>
              </a:extLst>
            </p:cNvPr>
            <p:cNvSpPr/>
            <p:nvPr/>
          </p:nvSpPr>
          <p:spPr>
            <a:xfrm>
              <a:off x="9676068" y="2531120"/>
              <a:ext cx="16960" cy="124279"/>
            </a:xfrm>
            <a:custGeom>
              <a:avLst/>
              <a:gdLst>
                <a:gd name="connsiteX0" fmla="*/ 0 w 16960"/>
                <a:gd name="connsiteY0" fmla="*/ 0 h 124279"/>
                <a:gd name="connsiteX1" fmla="*/ 16960 w 16960"/>
                <a:gd name="connsiteY1" fmla="*/ 0 h 124279"/>
                <a:gd name="connsiteX2" fmla="*/ 16960 w 16960"/>
                <a:gd name="connsiteY2" fmla="*/ 124279 h 124279"/>
                <a:gd name="connsiteX3" fmla="*/ 0 w 16960"/>
                <a:gd name="connsiteY3" fmla="*/ 124279 h 124279"/>
              </a:gdLst>
              <a:ahLst/>
              <a:cxnLst>
                <a:cxn ang="0">
                  <a:pos x="connsiteX0" y="connsiteY0"/>
                </a:cxn>
                <a:cxn ang="0">
                  <a:pos x="connsiteX1" y="connsiteY1"/>
                </a:cxn>
                <a:cxn ang="0">
                  <a:pos x="connsiteX2" y="connsiteY2"/>
                </a:cxn>
                <a:cxn ang="0">
                  <a:pos x="connsiteX3" y="connsiteY3"/>
                </a:cxn>
              </a:cxnLst>
              <a:rect l="l" t="t" r="r" b="b"/>
              <a:pathLst>
                <a:path w="16960" h="124279">
                  <a:moveTo>
                    <a:pt x="0" y="0"/>
                  </a:moveTo>
                  <a:lnTo>
                    <a:pt x="16960" y="0"/>
                  </a:lnTo>
                  <a:lnTo>
                    <a:pt x="16960" y="124279"/>
                  </a:lnTo>
                  <a:lnTo>
                    <a:pt x="0" y="124279"/>
                  </a:lnTo>
                  <a:close/>
                </a:path>
              </a:pathLst>
            </a:custGeom>
            <a:noFill/>
            <a:ln w="14598" cap="rnd">
              <a:solidFill>
                <a:srgbClr val="0BA157"/>
              </a:solidFill>
              <a:prstDash val="solid"/>
              <a:round/>
            </a:ln>
          </p:spPr>
          <p:txBody>
            <a:bodyPr rtlCol="0" anchor="ctr"/>
            <a:lstStyle/>
            <a:p>
              <a:endParaRPr lang="fr-FR" sz="1350"/>
            </a:p>
          </p:txBody>
        </p:sp>
        <p:sp>
          <p:nvSpPr>
            <p:cNvPr id="229" name="Forme libre : forme 228">
              <a:extLst>
                <a:ext uri="{FF2B5EF4-FFF2-40B4-BE49-F238E27FC236}">
                  <a16:creationId xmlns:a16="http://schemas.microsoft.com/office/drawing/2014/main" id="{7318FBB5-331C-469B-BC5A-AC7A984FBF9D}"/>
                </a:ext>
              </a:extLst>
            </p:cNvPr>
            <p:cNvSpPr/>
            <p:nvPr/>
          </p:nvSpPr>
          <p:spPr>
            <a:xfrm>
              <a:off x="9705748" y="1928293"/>
              <a:ext cx="5263" cy="196653"/>
            </a:xfrm>
            <a:custGeom>
              <a:avLst/>
              <a:gdLst>
                <a:gd name="connsiteX0" fmla="*/ 0 w 5263"/>
                <a:gd name="connsiteY0" fmla="*/ 0 h 196653"/>
                <a:gd name="connsiteX1" fmla="*/ 5264 w 5263"/>
                <a:gd name="connsiteY1" fmla="*/ 0 h 196653"/>
                <a:gd name="connsiteX2" fmla="*/ 5264 w 5263"/>
                <a:gd name="connsiteY2" fmla="*/ 196653 h 196653"/>
                <a:gd name="connsiteX3" fmla="*/ 0 w 5263"/>
                <a:gd name="connsiteY3" fmla="*/ 196653 h 196653"/>
              </a:gdLst>
              <a:ahLst/>
              <a:cxnLst>
                <a:cxn ang="0">
                  <a:pos x="connsiteX0" y="connsiteY0"/>
                </a:cxn>
                <a:cxn ang="0">
                  <a:pos x="connsiteX1" y="connsiteY1"/>
                </a:cxn>
                <a:cxn ang="0">
                  <a:pos x="connsiteX2" y="connsiteY2"/>
                </a:cxn>
                <a:cxn ang="0">
                  <a:pos x="connsiteX3" y="connsiteY3"/>
                </a:cxn>
              </a:cxnLst>
              <a:rect l="l" t="t" r="r" b="b"/>
              <a:pathLst>
                <a:path w="5263" h="196653">
                  <a:moveTo>
                    <a:pt x="0" y="0"/>
                  </a:moveTo>
                  <a:lnTo>
                    <a:pt x="5264" y="0"/>
                  </a:lnTo>
                  <a:lnTo>
                    <a:pt x="5264" y="196653"/>
                  </a:lnTo>
                  <a:lnTo>
                    <a:pt x="0" y="196653"/>
                  </a:lnTo>
                  <a:close/>
                </a:path>
              </a:pathLst>
            </a:custGeom>
            <a:noFill/>
            <a:ln w="14598" cap="rnd">
              <a:solidFill>
                <a:srgbClr val="0BA157"/>
              </a:solidFill>
              <a:prstDash val="solid"/>
              <a:round/>
            </a:ln>
          </p:spPr>
          <p:txBody>
            <a:bodyPr rtlCol="0" anchor="ctr"/>
            <a:lstStyle/>
            <a:p>
              <a:endParaRPr lang="fr-FR" sz="1350"/>
            </a:p>
          </p:txBody>
        </p:sp>
        <p:sp>
          <p:nvSpPr>
            <p:cNvPr id="230" name="Forme libre : forme 229">
              <a:extLst>
                <a:ext uri="{FF2B5EF4-FFF2-40B4-BE49-F238E27FC236}">
                  <a16:creationId xmlns:a16="http://schemas.microsoft.com/office/drawing/2014/main" id="{94E9E57D-8039-4ABB-9B1E-C6807AE7DD2F}"/>
                </a:ext>
              </a:extLst>
            </p:cNvPr>
            <p:cNvSpPr/>
            <p:nvPr/>
          </p:nvSpPr>
          <p:spPr>
            <a:xfrm>
              <a:off x="9734406"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1" name="Forme libre : forme 230">
              <a:extLst>
                <a:ext uri="{FF2B5EF4-FFF2-40B4-BE49-F238E27FC236}">
                  <a16:creationId xmlns:a16="http://schemas.microsoft.com/office/drawing/2014/main" id="{A5468E6B-3D26-4092-B73A-3F6D4D0EB9D5}"/>
                </a:ext>
              </a:extLst>
            </p:cNvPr>
            <p:cNvSpPr/>
            <p:nvPr/>
          </p:nvSpPr>
          <p:spPr>
            <a:xfrm>
              <a:off x="9761455"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2" name="Forme libre : forme 231">
              <a:extLst>
                <a:ext uri="{FF2B5EF4-FFF2-40B4-BE49-F238E27FC236}">
                  <a16:creationId xmlns:a16="http://schemas.microsoft.com/office/drawing/2014/main" id="{B1CBE3A3-03F7-46D7-8B17-12CE240B58AD}"/>
                </a:ext>
              </a:extLst>
            </p:cNvPr>
            <p:cNvSpPr/>
            <p:nvPr/>
          </p:nvSpPr>
          <p:spPr>
            <a:xfrm>
              <a:off x="9788504"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3" name="Forme libre : forme 232">
              <a:extLst>
                <a:ext uri="{FF2B5EF4-FFF2-40B4-BE49-F238E27FC236}">
                  <a16:creationId xmlns:a16="http://schemas.microsoft.com/office/drawing/2014/main" id="{0D78BE9E-58DE-4FB1-B79E-D4FF8354C338}"/>
                </a:ext>
              </a:extLst>
            </p:cNvPr>
            <p:cNvSpPr/>
            <p:nvPr/>
          </p:nvSpPr>
          <p:spPr>
            <a:xfrm>
              <a:off x="9815553" y="2296305"/>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4" name="Forme libre : forme 233">
              <a:extLst>
                <a:ext uri="{FF2B5EF4-FFF2-40B4-BE49-F238E27FC236}">
                  <a16:creationId xmlns:a16="http://schemas.microsoft.com/office/drawing/2014/main" id="{88A1F485-A300-43E3-99B3-14B6553309F9}"/>
                </a:ext>
              </a:extLst>
            </p:cNvPr>
            <p:cNvSpPr/>
            <p:nvPr/>
          </p:nvSpPr>
          <p:spPr>
            <a:xfrm>
              <a:off x="9734406"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5" name="Forme libre : forme 234">
              <a:extLst>
                <a:ext uri="{FF2B5EF4-FFF2-40B4-BE49-F238E27FC236}">
                  <a16:creationId xmlns:a16="http://schemas.microsoft.com/office/drawing/2014/main" id="{D17F0BF5-AF26-4D2E-AFA2-943A287BDCF4}"/>
                </a:ext>
              </a:extLst>
            </p:cNvPr>
            <p:cNvSpPr/>
            <p:nvPr/>
          </p:nvSpPr>
          <p:spPr>
            <a:xfrm>
              <a:off x="9761455"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6" name="Forme libre : forme 235">
              <a:extLst>
                <a:ext uri="{FF2B5EF4-FFF2-40B4-BE49-F238E27FC236}">
                  <a16:creationId xmlns:a16="http://schemas.microsoft.com/office/drawing/2014/main" id="{968ECCC5-0C9E-4828-97E2-5A95DAD6659F}"/>
                </a:ext>
              </a:extLst>
            </p:cNvPr>
            <p:cNvSpPr/>
            <p:nvPr/>
          </p:nvSpPr>
          <p:spPr>
            <a:xfrm>
              <a:off x="9788504"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7" name="Forme libre : forme 236">
              <a:extLst>
                <a:ext uri="{FF2B5EF4-FFF2-40B4-BE49-F238E27FC236}">
                  <a16:creationId xmlns:a16="http://schemas.microsoft.com/office/drawing/2014/main" id="{21A5A565-8378-4D8B-87B3-91B65952D4F6}"/>
                </a:ext>
              </a:extLst>
            </p:cNvPr>
            <p:cNvSpPr/>
            <p:nvPr/>
          </p:nvSpPr>
          <p:spPr>
            <a:xfrm>
              <a:off x="9815553" y="2338853"/>
              <a:ext cx="9649" cy="28949"/>
            </a:xfrm>
            <a:custGeom>
              <a:avLst/>
              <a:gdLst>
                <a:gd name="connsiteX0" fmla="*/ 0 w 9649"/>
                <a:gd name="connsiteY0" fmla="*/ 0 h 28949"/>
                <a:gd name="connsiteX1" fmla="*/ 9650 w 9649"/>
                <a:gd name="connsiteY1" fmla="*/ 0 h 28949"/>
                <a:gd name="connsiteX2" fmla="*/ 9650 w 9649"/>
                <a:gd name="connsiteY2" fmla="*/ 28950 h 28949"/>
                <a:gd name="connsiteX3" fmla="*/ 0 w 9649"/>
                <a:gd name="connsiteY3" fmla="*/ 28950 h 28949"/>
              </a:gdLst>
              <a:ahLst/>
              <a:cxnLst>
                <a:cxn ang="0">
                  <a:pos x="connsiteX0" y="connsiteY0"/>
                </a:cxn>
                <a:cxn ang="0">
                  <a:pos x="connsiteX1" y="connsiteY1"/>
                </a:cxn>
                <a:cxn ang="0">
                  <a:pos x="connsiteX2" y="connsiteY2"/>
                </a:cxn>
                <a:cxn ang="0">
                  <a:pos x="connsiteX3" y="connsiteY3"/>
                </a:cxn>
              </a:cxnLst>
              <a:rect l="l" t="t" r="r" b="b"/>
              <a:pathLst>
                <a:path w="9649" h="28949">
                  <a:moveTo>
                    <a:pt x="0" y="0"/>
                  </a:moveTo>
                  <a:lnTo>
                    <a:pt x="9650" y="0"/>
                  </a:lnTo>
                  <a:lnTo>
                    <a:pt x="9650" y="28950"/>
                  </a:lnTo>
                  <a:lnTo>
                    <a:pt x="0" y="28950"/>
                  </a:lnTo>
                  <a:close/>
                </a:path>
              </a:pathLst>
            </a:custGeom>
            <a:solidFill>
              <a:srgbClr val="0BA157"/>
            </a:solidFill>
            <a:ln w="14598" cap="flat">
              <a:noFill/>
              <a:prstDash val="solid"/>
              <a:miter/>
            </a:ln>
          </p:spPr>
          <p:txBody>
            <a:bodyPr rtlCol="0" anchor="ctr"/>
            <a:lstStyle/>
            <a:p>
              <a:endParaRPr lang="fr-FR" sz="1350"/>
            </a:p>
          </p:txBody>
        </p:sp>
        <p:sp>
          <p:nvSpPr>
            <p:cNvPr id="238" name="Forme libre : forme 237">
              <a:extLst>
                <a:ext uri="{FF2B5EF4-FFF2-40B4-BE49-F238E27FC236}">
                  <a16:creationId xmlns:a16="http://schemas.microsoft.com/office/drawing/2014/main" id="{A2E12562-3F9C-4E6F-971A-34BF773B1722}"/>
                </a:ext>
              </a:extLst>
            </p:cNvPr>
            <p:cNvSpPr/>
            <p:nvPr/>
          </p:nvSpPr>
          <p:spPr>
            <a:xfrm>
              <a:off x="7803255" y="2234165"/>
              <a:ext cx="431321" cy="517294"/>
            </a:xfrm>
            <a:custGeom>
              <a:avLst/>
              <a:gdLst>
                <a:gd name="connsiteX0" fmla="*/ 431322 w 431321"/>
                <a:gd name="connsiteY0" fmla="*/ 517295 h 517294"/>
                <a:gd name="connsiteX1" fmla="*/ 431322 w 431321"/>
                <a:gd name="connsiteY1" fmla="*/ 129105 h 517294"/>
                <a:gd name="connsiteX2" fmla="*/ 387458 w 431321"/>
                <a:gd name="connsiteY2" fmla="*/ 85242 h 517294"/>
                <a:gd name="connsiteX3" fmla="*/ 343595 w 431321"/>
                <a:gd name="connsiteY3" fmla="*/ 85242 h 517294"/>
                <a:gd name="connsiteX4" fmla="*/ 330582 w 431321"/>
                <a:gd name="connsiteY4" fmla="*/ 72523 h 517294"/>
                <a:gd name="connsiteX5" fmla="*/ 330582 w 431321"/>
                <a:gd name="connsiteY5" fmla="*/ 72375 h 517294"/>
                <a:gd name="connsiteX6" fmla="*/ 330582 w 431321"/>
                <a:gd name="connsiteY6" fmla="*/ 39770 h 517294"/>
                <a:gd name="connsiteX7" fmla="*/ 317570 w 431321"/>
                <a:gd name="connsiteY7" fmla="*/ 26758 h 517294"/>
                <a:gd name="connsiteX8" fmla="*/ 317570 w 431321"/>
                <a:gd name="connsiteY8" fmla="*/ 26758 h 517294"/>
                <a:gd name="connsiteX9" fmla="*/ 304557 w 431321"/>
                <a:gd name="connsiteY9" fmla="*/ 14039 h 517294"/>
                <a:gd name="connsiteX10" fmla="*/ 304557 w 431321"/>
                <a:gd name="connsiteY10" fmla="*/ 13891 h 517294"/>
                <a:gd name="connsiteX11" fmla="*/ 304557 w 431321"/>
                <a:gd name="connsiteY11" fmla="*/ 12868 h 517294"/>
                <a:gd name="connsiteX12" fmla="*/ 291983 w 431321"/>
                <a:gd name="connsiteY12" fmla="*/ 1 h 517294"/>
                <a:gd name="connsiteX13" fmla="*/ 291690 w 431321"/>
                <a:gd name="connsiteY13" fmla="*/ 1 h 517294"/>
                <a:gd name="connsiteX14" fmla="*/ 44302 w 431321"/>
                <a:gd name="connsiteY14" fmla="*/ 1 h 517294"/>
                <a:gd name="connsiteX15" fmla="*/ 31435 w 431321"/>
                <a:gd name="connsiteY15" fmla="*/ 12574 h 517294"/>
                <a:gd name="connsiteX16" fmla="*/ 31435 w 431321"/>
                <a:gd name="connsiteY16" fmla="*/ 12868 h 517294"/>
                <a:gd name="connsiteX17" fmla="*/ 31435 w 431321"/>
                <a:gd name="connsiteY17" fmla="*/ 13891 h 517294"/>
                <a:gd name="connsiteX18" fmla="*/ 18570 w 431321"/>
                <a:gd name="connsiteY18" fmla="*/ 26759 h 517294"/>
                <a:gd name="connsiteX19" fmla="*/ 18423 w 431321"/>
                <a:gd name="connsiteY19" fmla="*/ 26758 h 517294"/>
                <a:gd name="connsiteX20" fmla="*/ 18423 w 431321"/>
                <a:gd name="connsiteY20" fmla="*/ 26758 h 517294"/>
                <a:gd name="connsiteX21" fmla="*/ 0 w 431321"/>
                <a:gd name="connsiteY21" fmla="*/ 40502 h 517294"/>
                <a:gd name="connsiteX22" fmla="*/ 0 w 431321"/>
                <a:gd name="connsiteY22" fmla="*/ 61556 h 5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21" h="517294">
                  <a:moveTo>
                    <a:pt x="431322" y="517295"/>
                  </a:moveTo>
                  <a:lnTo>
                    <a:pt x="431322" y="129105"/>
                  </a:lnTo>
                  <a:cubicBezTo>
                    <a:pt x="430854" y="105077"/>
                    <a:pt x="411481" y="85708"/>
                    <a:pt x="387458" y="85242"/>
                  </a:cubicBezTo>
                  <a:lnTo>
                    <a:pt x="343595" y="85242"/>
                  </a:lnTo>
                  <a:cubicBezTo>
                    <a:pt x="336489" y="85322"/>
                    <a:pt x="330670" y="79627"/>
                    <a:pt x="330582" y="72523"/>
                  </a:cubicBezTo>
                  <a:cubicBezTo>
                    <a:pt x="330582" y="72473"/>
                    <a:pt x="330582" y="72425"/>
                    <a:pt x="330582" y="72375"/>
                  </a:cubicBezTo>
                  <a:lnTo>
                    <a:pt x="330582" y="39770"/>
                  </a:lnTo>
                  <a:cubicBezTo>
                    <a:pt x="330582" y="32584"/>
                    <a:pt x="324763" y="26758"/>
                    <a:pt x="317570" y="26758"/>
                  </a:cubicBezTo>
                  <a:lnTo>
                    <a:pt x="317570" y="26758"/>
                  </a:lnTo>
                  <a:cubicBezTo>
                    <a:pt x="310464" y="26838"/>
                    <a:pt x="304645" y="21143"/>
                    <a:pt x="304557" y="14039"/>
                  </a:cubicBezTo>
                  <a:cubicBezTo>
                    <a:pt x="304557" y="13989"/>
                    <a:pt x="304557" y="13941"/>
                    <a:pt x="304557" y="13891"/>
                  </a:cubicBezTo>
                  <a:lnTo>
                    <a:pt x="304557" y="12868"/>
                  </a:lnTo>
                  <a:cubicBezTo>
                    <a:pt x="304645" y="5844"/>
                    <a:pt x="299015" y="83"/>
                    <a:pt x="291983" y="1"/>
                  </a:cubicBezTo>
                  <a:cubicBezTo>
                    <a:pt x="291880" y="0"/>
                    <a:pt x="291793" y="0"/>
                    <a:pt x="291690" y="1"/>
                  </a:cubicBezTo>
                  <a:lnTo>
                    <a:pt x="44302" y="1"/>
                  </a:lnTo>
                  <a:cubicBezTo>
                    <a:pt x="37276" y="-81"/>
                    <a:pt x="31517" y="5548"/>
                    <a:pt x="31435" y="12574"/>
                  </a:cubicBezTo>
                  <a:cubicBezTo>
                    <a:pt x="31434" y="12672"/>
                    <a:pt x="31434" y="12770"/>
                    <a:pt x="31435" y="12868"/>
                  </a:cubicBezTo>
                  <a:lnTo>
                    <a:pt x="31435" y="13891"/>
                  </a:lnTo>
                  <a:cubicBezTo>
                    <a:pt x="31435" y="20997"/>
                    <a:pt x="25676" y="26758"/>
                    <a:pt x="18570" y="26759"/>
                  </a:cubicBezTo>
                  <a:cubicBezTo>
                    <a:pt x="18521" y="26759"/>
                    <a:pt x="18472" y="26758"/>
                    <a:pt x="18423" y="26758"/>
                  </a:cubicBezTo>
                  <a:lnTo>
                    <a:pt x="18423" y="26758"/>
                  </a:lnTo>
                  <a:cubicBezTo>
                    <a:pt x="11258" y="26758"/>
                    <a:pt x="0" y="33337"/>
                    <a:pt x="0" y="40502"/>
                  </a:cubicBezTo>
                  <a:lnTo>
                    <a:pt x="0" y="61556"/>
                  </a:lnTo>
                </a:path>
              </a:pathLst>
            </a:custGeom>
            <a:noFill/>
            <a:ln w="14598" cap="flat">
              <a:solidFill>
                <a:srgbClr val="0BA157"/>
              </a:solidFill>
              <a:prstDash val="solid"/>
              <a:miter/>
            </a:ln>
          </p:spPr>
          <p:txBody>
            <a:bodyPr rtlCol="0" anchor="ctr"/>
            <a:lstStyle/>
            <a:p>
              <a:endParaRPr lang="fr-FR" sz="1350"/>
            </a:p>
          </p:txBody>
        </p:sp>
        <p:sp>
          <p:nvSpPr>
            <p:cNvPr id="239" name="Forme libre : forme 238">
              <a:extLst>
                <a:ext uri="{FF2B5EF4-FFF2-40B4-BE49-F238E27FC236}">
                  <a16:creationId xmlns:a16="http://schemas.microsoft.com/office/drawing/2014/main" id="{93E26ECD-DE4D-47D8-8643-A0ED96D066EA}"/>
                </a:ext>
              </a:extLst>
            </p:cNvPr>
            <p:cNvSpPr/>
            <p:nvPr/>
          </p:nvSpPr>
          <p:spPr>
            <a:xfrm>
              <a:off x="8076669"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0" name="Forme libre : forme 239">
              <a:extLst>
                <a:ext uri="{FF2B5EF4-FFF2-40B4-BE49-F238E27FC236}">
                  <a16:creationId xmlns:a16="http://schemas.microsoft.com/office/drawing/2014/main" id="{DD30D0BF-C5E2-4C81-917D-0D762150083A}"/>
                </a:ext>
              </a:extLst>
            </p:cNvPr>
            <p:cNvSpPr/>
            <p:nvPr/>
          </p:nvSpPr>
          <p:spPr>
            <a:xfrm>
              <a:off x="8110151"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1" name="Forme libre : forme 240">
              <a:extLst>
                <a:ext uri="{FF2B5EF4-FFF2-40B4-BE49-F238E27FC236}">
                  <a16:creationId xmlns:a16="http://schemas.microsoft.com/office/drawing/2014/main" id="{5EDEF321-7A09-43C7-8074-6768DEED8D33}"/>
                </a:ext>
              </a:extLst>
            </p:cNvPr>
            <p:cNvSpPr/>
            <p:nvPr/>
          </p:nvSpPr>
          <p:spPr>
            <a:xfrm>
              <a:off x="8146119" y="2399091"/>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2" name="Forme libre : forme 241">
              <a:extLst>
                <a:ext uri="{FF2B5EF4-FFF2-40B4-BE49-F238E27FC236}">
                  <a16:creationId xmlns:a16="http://schemas.microsoft.com/office/drawing/2014/main" id="{3912FB18-8088-44C8-AB51-305912AA48AF}"/>
                </a:ext>
              </a:extLst>
            </p:cNvPr>
            <p:cNvSpPr/>
            <p:nvPr/>
          </p:nvSpPr>
          <p:spPr>
            <a:xfrm>
              <a:off x="8179455" y="2399091"/>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3" name="Forme libre : forme 242">
              <a:extLst>
                <a:ext uri="{FF2B5EF4-FFF2-40B4-BE49-F238E27FC236}">
                  <a16:creationId xmlns:a16="http://schemas.microsoft.com/office/drawing/2014/main" id="{525C2982-EA00-4638-984C-7D017675DACB}"/>
                </a:ext>
              </a:extLst>
            </p:cNvPr>
            <p:cNvSpPr/>
            <p:nvPr/>
          </p:nvSpPr>
          <p:spPr>
            <a:xfrm>
              <a:off x="8146119" y="2451435"/>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4" name="Forme libre : forme 243">
              <a:extLst>
                <a:ext uri="{FF2B5EF4-FFF2-40B4-BE49-F238E27FC236}">
                  <a16:creationId xmlns:a16="http://schemas.microsoft.com/office/drawing/2014/main" id="{452E4A09-04BD-45A2-89B5-09369C4E0FBB}"/>
                </a:ext>
              </a:extLst>
            </p:cNvPr>
            <p:cNvSpPr/>
            <p:nvPr/>
          </p:nvSpPr>
          <p:spPr>
            <a:xfrm>
              <a:off x="8179455" y="2451435"/>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5" name="Forme libre : forme 244">
              <a:extLst>
                <a:ext uri="{FF2B5EF4-FFF2-40B4-BE49-F238E27FC236}">
                  <a16:creationId xmlns:a16="http://schemas.microsoft.com/office/drawing/2014/main" id="{5E52D607-B0E5-4F61-B634-DECADA335BB4}"/>
                </a:ext>
              </a:extLst>
            </p:cNvPr>
            <p:cNvSpPr/>
            <p:nvPr/>
          </p:nvSpPr>
          <p:spPr>
            <a:xfrm>
              <a:off x="8045087" y="2453920"/>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6" name="Forme libre : forme 245">
              <a:extLst>
                <a:ext uri="{FF2B5EF4-FFF2-40B4-BE49-F238E27FC236}">
                  <a16:creationId xmlns:a16="http://schemas.microsoft.com/office/drawing/2014/main" id="{ED729908-3149-4690-9E64-D6DD9E36679C}"/>
                </a:ext>
              </a:extLst>
            </p:cNvPr>
            <p:cNvSpPr/>
            <p:nvPr/>
          </p:nvSpPr>
          <p:spPr>
            <a:xfrm>
              <a:off x="8112637" y="2453920"/>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7" name="Forme libre : forme 246">
              <a:extLst>
                <a:ext uri="{FF2B5EF4-FFF2-40B4-BE49-F238E27FC236}">
                  <a16:creationId xmlns:a16="http://schemas.microsoft.com/office/drawing/2014/main" id="{E9C36D11-0BEF-489D-A322-CE019276A056}"/>
                </a:ext>
              </a:extLst>
            </p:cNvPr>
            <p:cNvSpPr/>
            <p:nvPr/>
          </p:nvSpPr>
          <p:spPr>
            <a:xfrm>
              <a:off x="8146119"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8" name="Forme libre : forme 247">
              <a:extLst>
                <a:ext uri="{FF2B5EF4-FFF2-40B4-BE49-F238E27FC236}">
                  <a16:creationId xmlns:a16="http://schemas.microsoft.com/office/drawing/2014/main" id="{AAAB3508-96AD-47CC-AF14-4AE85C3C0F52}"/>
                </a:ext>
              </a:extLst>
            </p:cNvPr>
            <p:cNvSpPr/>
            <p:nvPr/>
          </p:nvSpPr>
          <p:spPr>
            <a:xfrm>
              <a:off x="8045087"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49" name="Forme libre : forme 248">
              <a:extLst>
                <a:ext uri="{FF2B5EF4-FFF2-40B4-BE49-F238E27FC236}">
                  <a16:creationId xmlns:a16="http://schemas.microsoft.com/office/drawing/2014/main" id="{8285C66A-BDB8-4484-8E14-BFBF80C0E0C9}"/>
                </a:ext>
              </a:extLst>
            </p:cNvPr>
            <p:cNvSpPr/>
            <p:nvPr/>
          </p:nvSpPr>
          <p:spPr>
            <a:xfrm>
              <a:off x="8078570" y="2504509"/>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50" name="Forme libre : forme 249">
              <a:extLst>
                <a:ext uri="{FF2B5EF4-FFF2-40B4-BE49-F238E27FC236}">
                  <a16:creationId xmlns:a16="http://schemas.microsoft.com/office/drawing/2014/main" id="{7BE933AC-F5C9-49C9-860A-D59C48403E0E}"/>
                </a:ext>
              </a:extLst>
            </p:cNvPr>
            <p:cNvSpPr/>
            <p:nvPr/>
          </p:nvSpPr>
          <p:spPr>
            <a:xfrm>
              <a:off x="8180771" y="2341923"/>
              <a:ext cx="10965" cy="40207"/>
            </a:xfrm>
            <a:custGeom>
              <a:avLst/>
              <a:gdLst>
                <a:gd name="connsiteX0" fmla="*/ 0 w 10965"/>
                <a:gd name="connsiteY0" fmla="*/ 0 h 40207"/>
                <a:gd name="connsiteX1" fmla="*/ 10966 w 10965"/>
                <a:gd name="connsiteY1" fmla="*/ 0 h 40207"/>
                <a:gd name="connsiteX2" fmla="*/ 10966 w 10965"/>
                <a:gd name="connsiteY2" fmla="*/ 40208 h 40207"/>
                <a:gd name="connsiteX3" fmla="*/ 0 w 10965"/>
                <a:gd name="connsiteY3" fmla="*/ 40208 h 40207"/>
              </a:gdLst>
              <a:ahLst/>
              <a:cxnLst>
                <a:cxn ang="0">
                  <a:pos x="connsiteX0" y="connsiteY0"/>
                </a:cxn>
                <a:cxn ang="0">
                  <a:pos x="connsiteX1" y="connsiteY1"/>
                </a:cxn>
                <a:cxn ang="0">
                  <a:pos x="connsiteX2" y="connsiteY2"/>
                </a:cxn>
                <a:cxn ang="0">
                  <a:pos x="connsiteX3" y="connsiteY3"/>
                </a:cxn>
              </a:cxnLst>
              <a:rect l="l" t="t" r="r" b="b"/>
              <a:pathLst>
                <a:path w="10965" h="40207">
                  <a:moveTo>
                    <a:pt x="0" y="0"/>
                  </a:moveTo>
                  <a:lnTo>
                    <a:pt x="10966" y="0"/>
                  </a:lnTo>
                  <a:lnTo>
                    <a:pt x="10966" y="40208"/>
                  </a:lnTo>
                  <a:lnTo>
                    <a:pt x="0" y="40208"/>
                  </a:lnTo>
                  <a:close/>
                </a:path>
              </a:pathLst>
            </a:custGeom>
            <a:solidFill>
              <a:srgbClr val="0BA157"/>
            </a:solidFill>
            <a:ln w="14598" cap="flat">
              <a:noFill/>
              <a:prstDash val="solid"/>
              <a:miter/>
            </a:ln>
          </p:spPr>
          <p:txBody>
            <a:bodyPr rtlCol="0" anchor="ctr"/>
            <a:lstStyle/>
            <a:p>
              <a:endParaRPr lang="fr-FR" sz="1350"/>
            </a:p>
          </p:txBody>
        </p:sp>
        <p:sp>
          <p:nvSpPr>
            <p:cNvPr id="251" name="Forme libre : forme 250">
              <a:extLst>
                <a:ext uri="{FF2B5EF4-FFF2-40B4-BE49-F238E27FC236}">
                  <a16:creationId xmlns:a16="http://schemas.microsoft.com/office/drawing/2014/main" id="{FF7CB3D9-EE81-4C53-AD93-3CBDC39FF13F}"/>
                </a:ext>
              </a:extLst>
            </p:cNvPr>
            <p:cNvSpPr/>
            <p:nvPr/>
          </p:nvSpPr>
          <p:spPr>
            <a:xfrm>
              <a:off x="7852967" y="2131818"/>
              <a:ext cx="199577" cy="102639"/>
            </a:xfrm>
            <a:custGeom>
              <a:avLst/>
              <a:gdLst>
                <a:gd name="connsiteX0" fmla="*/ 46349 w 199577"/>
                <a:gd name="connsiteY0" fmla="*/ 102640 h 102639"/>
                <a:gd name="connsiteX1" fmla="*/ 199578 w 199577"/>
                <a:gd name="connsiteY1" fmla="*/ 102640 h 102639"/>
                <a:gd name="connsiteX2" fmla="*/ 199578 w 199577"/>
                <a:gd name="connsiteY2" fmla="*/ 97084 h 102639"/>
                <a:gd name="connsiteX3" fmla="*/ 150743 w 199577"/>
                <a:gd name="connsiteY3" fmla="*/ 0 h 102639"/>
                <a:gd name="connsiteX4" fmla="*/ 0 w 199577"/>
                <a:gd name="connsiteY4" fmla="*/ 0 h 102639"/>
                <a:gd name="connsiteX5" fmla="*/ 0 w 199577"/>
                <a:gd name="connsiteY5" fmla="*/ 10381 h 102639"/>
                <a:gd name="connsiteX6" fmla="*/ 46349 w 199577"/>
                <a:gd name="connsiteY6" fmla="*/ 102640 h 102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77" h="102639">
                  <a:moveTo>
                    <a:pt x="46349" y="102640"/>
                  </a:moveTo>
                  <a:lnTo>
                    <a:pt x="199578" y="102640"/>
                  </a:lnTo>
                  <a:lnTo>
                    <a:pt x="199578" y="97084"/>
                  </a:lnTo>
                  <a:lnTo>
                    <a:pt x="150743" y="0"/>
                  </a:lnTo>
                  <a:lnTo>
                    <a:pt x="0" y="0"/>
                  </a:lnTo>
                  <a:lnTo>
                    <a:pt x="0" y="10381"/>
                  </a:lnTo>
                  <a:lnTo>
                    <a:pt x="46349" y="102640"/>
                  </a:lnTo>
                  <a:close/>
                </a:path>
              </a:pathLst>
            </a:custGeom>
            <a:noFill/>
            <a:ln w="7299" cap="flat">
              <a:solidFill>
                <a:srgbClr val="0BA157"/>
              </a:solidFill>
              <a:prstDash val="solid"/>
              <a:round/>
            </a:ln>
          </p:spPr>
          <p:txBody>
            <a:bodyPr rtlCol="0" anchor="ctr"/>
            <a:lstStyle/>
            <a:p>
              <a:endParaRPr lang="fr-FR" sz="1350"/>
            </a:p>
          </p:txBody>
        </p:sp>
        <p:sp>
          <p:nvSpPr>
            <p:cNvPr id="252" name="Forme libre : forme 251">
              <a:extLst>
                <a:ext uri="{FF2B5EF4-FFF2-40B4-BE49-F238E27FC236}">
                  <a16:creationId xmlns:a16="http://schemas.microsoft.com/office/drawing/2014/main" id="{D0AECD18-12B7-41D5-B231-2625D2149B4A}"/>
                </a:ext>
              </a:extLst>
            </p:cNvPr>
            <p:cNvSpPr/>
            <p:nvPr/>
          </p:nvSpPr>
          <p:spPr>
            <a:xfrm>
              <a:off x="7978854" y="2136643"/>
              <a:ext cx="41085" cy="40938"/>
            </a:xfrm>
            <a:custGeom>
              <a:avLst/>
              <a:gdLst>
                <a:gd name="connsiteX0" fmla="*/ 0 w 41085"/>
                <a:gd name="connsiteY0" fmla="*/ 40939 h 40938"/>
                <a:gd name="connsiteX1" fmla="*/ 41085 w 41085"/>
                <a:gd name="connsiteY1" fmla="*/ 40939 h 40938"/>
                <a:gd name="connsiteX2" fmla="*/ 20469 w 41085"/>
                <a:gd name="connsiteY2" fmla="*/ 0 h 40938"/>
              </a:gdLst>
              <a:ahLst/>
              <a:cxnLst>
                <a:cxn ang="0">
                  <a:pos x="connsiteX0" y="connsiteY0"/>
                </a:cxn>
                <a:cxn ang="0">
                  <a:pos x="connsiteX1" y="connsiteY1"/>
                </a:cxn>
                <a:cxn ang="0">
                  <a:pos x="connsiteX2" y="connsiteY2"/>
                </a:cxn>
              </a:cxnLst>
              <a:rect l="l" t="t" r="r" b="b"/>
              <a:pathLst>
                <a:path w="41085" h="40938">
                  <a:moveTo>
                    <a:pt x="0" y="40939"/>
                  </a:moveTo>
                  <a:lnTo>
                    <a:pt x="41085" y="40939"/>
                  </a:lnTo>
                  <a:lnTo>
                    <a:pt x="20469" y="0"/>
                  </a:lnTo>
                </a:path>
              </a:pathLst>
            </a:custGeom>
            <a:noFill/>
            <a:ln w="7299" cap="flat">
              <a:solidFill>
                <a:srgbClr val="0BA157"/>
              </a:solidFill>
              <a:prstDash val="solid"/>
              <a:round/>
            </a:ln>
          </p:spPr>
          <p:txBody>
            <a:bodyPr rtlCol="0" anchor="ctr"/>
            <a:lstStyle/>
            <a:p>
              <a:endParaRPr lang="fr-FR" sz="1350"/>
            </a:p>
          </p:txBody>
        </p:sp>
        <p:sp>
          <p:nvSpPr>
            <p:cNvPr id="253" name="Forme libre : forme 252">
              <a:extLst>
                <a:ext uri="{FF2B5EF4-FFF2-40B4-BE49-F238E27FC236}">
                  <a16:creationId xmlns:a16="http://schemas.microsoft.com/office/drawing/2014/main" id="{E5AA42CE-33C3-4557-A1B9-67DB05804638}"/>
                </a:ext>
              </a:extLst>
            </p:cNvPr>
            <p:cNvSpPr/>
            <p:nvPr/>
          </p:nvSpPr>
          <p:spPr>
            <a:xfrm>
              <a:off x="7930897" y="2136643"/>
              <a:ext cx="40939" cy="40938"/>
            </a:xfrm>
            <a:custGeom>
              <a:avLst/>
              <a:gdLst>
                <a:gd name="connsiteX0" fmla="*/ 0 w 40939"/>
                <a:gd name="connsiteY0" fmla="*/ 40939 h 40938"/>
                <a:gd name="connsiteX1" fmla="*/ 40939 w 40939"/>
                <a:gd name="connsiteY1" fmla="*/ 40939 h 40938"/>
                <a:gd name="connsiteX2" fmla="*/ 20323 w 40939"/>
                <a:gd name="connsiteY2" fmla="*/ 0 h 40938"/>
              </a:gdLst>
              <a:ahLst/>
              <a:cxnLst>
                <a:cxn ang="0">
                  <a:pos x="connsiteX0" y="connsiteY0"/>
                </a:cxn>
                <a:cxn ang="0">
                  <a:pos x="connsiteX1" y="connsiteY1"/>
                </a:cxn>
                <a:cxn ang="0">
                  <a:pos x="connsiteX2" y="connsiteY2"/>
                </a:cxn>
              </a:cxnLst>
              <a:rect l="l" t="t" r="r" b="b"/>
              <a:pathLst>
                <a:path w="40939"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254" name="Forme libre : forme 253">
              <a:extLst>
                <a:ext uri="{FF2B5EF4-FFF2-40B4-BE49-F238E27FC236}">
                  <a16:creationId xmlns:a16="http://schemas.microsoft.com/office/drawing/2014/main" id="{48987A4E-6DFA-4B1F-826F-9676A642A34E}"/>
                </a:ext>
              </a:extLst>
            </p:cNvPr>
            <p:cNvSpPr/>
            <p:nvPr/>
          </p:nvSpPr>
          <p:spPr>
            <a:xfrm>
              <a:off x="7882794" y="2136643"/>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255" name="Forme libre : forme 254">
              <a:extLst>
                <a:ext uri="{FF2B5EF4-FFF2-40B4-BE49-F238E27FC236}">
                  <a16:creationId xmlns:a16="http://schemas.microsoft.com/office/drawing/2014/main" id="{510EB141-64F7-4960-82CA-E8F7241A01B6}"/>
                </a:ext>
              </a:extLst>
            </p:cNvPr>
            <p:cNvSpPr/>
            <p:nvPr/>
          </p:nvSpPr>
          <p:spPr>
            <a:xfrm>
              <a:off x="8002248" y="2183138"/>
              <a:ext cx="41085" cy="40938"/>
            </a:xfrm>
            <a:custGeom>
              <a:avLst/>
              <a:gdLst>
                <a:gd name="connsiteX0" fmla="*/ 0 w 41085"/>
                <a:gd name="connsiteY0" fmla="*/ 40939 h 40938"/>
                <a:gd name="connsiteX1" fmla="*/ 41085 w 41085"/>
                <a:gd name="connsiteY1" fmla="*/ 40939 h 40938"/>
                <a:gd name="connsiteX2" fmla="*/ 20470 w 41085"/>
                <a:gd name="connsiteY2" fmla="*/ 0 h 40938"/>
              </a:gdLst>
              <a:ahLst/>
              <a:cxnLst>
                <a:cxn ang="0">
                  <a:pos x="connsiteX0" y="connsiteY0"/>
                </a:cxn>
                <a:cxn ang="0">
                  <a:pos x="connsiteX1" y="connsiteY1"/>
                </a:cxn>
                <a:cxn ang="0">
                  <a:pos x="connsiteX2" y="connsiteY2"/>
                </a:cxn>
              </a:cxnLst>
              <a:rect l="l" t="t" r="r" b="b"/>
              <a:pathLst>
                <a:path w="41085" h="40938">
                  <a:moveTo>
                    <a:pt x="0" y="40939"/>
                  </a:moveTo>
                  <a:lnTo>
                    <a:pt x="41085" y="40939"/>
                  </a:lnTo>
                  <a:lnTo>
                    <a:pt x="20470" y="0"/>
                  </a:lnTo>
                </a:path>
              </a:pathLst>
            </a:custGeom>
            <a:noFill/>
            <a:ln w="7299" cap="flat">
              <a:solidFill>
                <a:srgbClr val="0BA157"/>
              </a:solidFill>
              <a:prstDash val="solid"/>
              <a:round/>
            </a:ln>
          </p:spPr>
          <p:txBody>
            <a:bodyPr rtlCol="0" anchor="ctr"/>
            <a:lstStyle/>
            <a:p>
              <a:endParaRPr lang="fr-FR" sz="1350"/>
            </a:p>
          </p:txBody>
        </p:sp>
        <p:sp>
          <p:nvSpPr>
            <p:cNvPr id="256" name="Forme libre : forme 255">
              <a:extLst>
                <a:ext uri="{FF2B5EF4-FFF2-40B4-BE49-F238E27FC236}">
                  <a16:creationId xmlns:a16="http://schemas.microsoft.com/office/drawing/2014/main" id="{20E501CF-6AB3-4F0E-9E5B-4C065E8671C0}"/>
                </a:ext>
              </a:extLst>
            </p:cNvPr>
            <p:cNvSpPr/>
            <p:nvPr/>
          </p:nvSpPr>
          <p:spPr>
            <a:xfrm>
              <a:off x="7954291" y="2183138"/>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257" name="Forme libre : forme 256">
              <a:extLst>
                <a:ext uri="{FF2B5EF4-FFF2-40B4-BE49-F238E27FC236}">
                  <a16:creationId xmlns:a16="http://schemas.microsoft.com/office/drawing/2014/main" id="{E92F0BA2-F8A2-4B36-BA0F-8AFBF1DC6941}"/>
                </a:ext>
              </a:extLst>
            </p:cNvPr>
            <p:cNvSpPr/>
            <p:nvPr/>
          </p:nvSpPr>
          <p:spPr>
            <a:xfrm>
              <a:off x="7906187" y="2183138"/>
              <a:ext cx="40938" cy="40938"/>
            </a:xfrm>
            <a:custGeom>
              <a:avLst/>
              <a:gdLst>
                <a:gd name="connsiteX0" fmla="*/ 0 w 40938"/>
                <a:gd name="connsiteY0" fmla="*/ 40939 h 40938"/>
                <a:gd name="connsiteX1" fmla="*/ 40939 w 40938"/>
                <a:gd name="connsiteY1" fmla="*/ 40939 h 40938"/>
                <a:gd name="connsiteX2" fmla="*/ 20323 w 40938"/>
                <a:gd name="connsiteY2" fmla="*/ 0 h 40938"/>
              </a:gdLst>
              <a:ahLst/>
              <a:cxnLst>
                <a:cxn ang="0">
                  <a:pos x="connsiteX0" y="connsiteY0"/>
                </a:cxn>
                <a:cxn ang="0">
                  <a:pos x="connsiteX1" y="connsiteY1"/>
                </a:cxn>
                <a:cxn ang="0">
                  <a:pos x="connsiteX2" y="connsiteY2"/>
                </a:cxn>
              </a:cxnLst>
              <a:rect l="l" t="t" r="r" b="b"/>
              <a:pathLst>
                <a:path w="40938" h="40938">
                  <a:moveTo>
                    <a:pt x="0" y="40939"/>
                  </a:moveTo>
                  <a:lnTo>
                    <a:pt x="40939" y="40939"/>
                  </a:lnTo>
                  <a:lnTo>
                    <a:pt x="20323" y="0"/>
                  </a:lnTo>
                </a:path>
              </a:pathLst>
            </a:custGeom>
            <a:noFill/>
            <a:ln w="7299" cap="flat">
              <a:solidFill>
                <a:srgbClr val="0BA157"/>
              </a:solidFill>
              <a:prstDash val="solid"/>
              <a:round/>
            </a:ln>
          </p:spPr>
          <p:txBody>
            <a:bodyPr rtlCol="0" anchor="ctr"/>
            <a:lstStyle/>
            <a:p>
              <a:endParaRPr lang="fr-FR" sz="1350"/>
            </a:p>
          </p:txBody>
        </p:sp>
        <p:sp>
          <p:nvSpPr>
            <p:cNvPr id="258" name="Forme libre : forme 257">
              <a:extLst>
                <a:ext uri="{FF2B5EF4-FFF2-40B4-BE49-F238E27FC236}">
                  <a16:creationId xmlns:a16="http://schemas.microsoft.com/office/drawing/2014/main" id="{86FF65CC-36A0-432E-B944-8E47F91180F9}"/>
                </a:ext>
              </a:extLst>
            </p:cNvPr>
            <p:cNvSpPr/>
            <p:nvPr/>
          </p:nvSpPr>
          <p:spPr>
            <a:xfrm>
              <a:off x="7958238" y="2136643"/>
              <a:ext cx="41085" cy="40938"/>
            </a:xfrm>
            <a:custGeom>
              <a:avLst/>
              <a:gdLst>
                <a:gd name="connsiteX0" fmla="*/ 41085 w 41085"/>
                <a:gd name="connsiteY0" fmla="*/ 0 h 40938"/>
                <a:gd name="connsiteX1" fmla="*/ 0 w 41085"/>
                <a:gd name="connsiteY1" fmla="*/ 0 h 40938"/>
                <a:gd name="connsiteX2" fmla="*/ 20616 w 41085"/>
                <a:gd name="connsiteY2" fmla="*/ 40939 h 40938"/>
                <a:gd name="connsiteX3" fmla="*/ 41085 w 41085"/>
                <a:gd name="connsiteY3" fmla="*/ 0 h 40938"/>
              </a:gdLst>
              <a:ahLst/>
              <a:cxnLst>
                <a:cxn ang="0">
                  <a:pos x="connsiteX0" y="connsiteY0"/>
                </a:cxn>
                <a:cxn ang="0">
                  <a:pos x="connsiteX1" y="connsiteY1"/>
                </a:cxn>
                <a:cxn ang="0">
                  <a:pos x="connsiteX2" y="connsiteY2"/>
                </a:cxn>
                <a:cxn ang="0">
                  <a:pos x="connsiteX3" y="connsiteY3"/>
                </a:cxn>
              </a:cxnLst>
              <a:rect l="l" t="t" r="r" b="b"/>
              <a:pathLst>
                <a:path w="41085" h="40938">
                  <a:moveTo>
                    <a:pt x="41085" y="0"/>
                  </a:moveTo>
                  <a:lnTo>
                    <a:pt x="0" y="0"/>
                  </a:lnTo>
                  <a:lnTo>
                    <a:pt x="20616" y="40939"/>
                  </a:lnTo>
                  <a:lnTo>
                    <a:pt x="41085" y="0"/>
                  </a:lnTo>
                  <a:close/>
                </a:path>
              </a:pathLst>
            </a:custGeom>
            <a:noFill/>
            <a:ln w="7299" cap="flat">
              <a:solidFill>
                <a:srgbClr val="0BA157"/>
              </a:solidFill>
              <a:prstDash val="solid"/>
              <a:round/>
            </a:ln>
          </p:spPr>
          <p:txBody>
            <a:bodyPr rtlCol="0" anchor="ctr"/>
            <a:lstStyle/>
            <a:p>
              <a:endParaRPr lang="fr-FR" sz="1350"/>
            </a:p>
          </p:txBody>
        </p:sp>
        <p:sp>
          <p:nvSpPr>
            <p:cNvPr id="259" name="Forme libre : forme 258">
              <a:extLst>
                <a:ext uri="{FF2B5EF4-FFF2-40B4-BE49-F238E27FC236}">
                  <a16:creationId xmlns:a16="http://schemas.microsoft.com/office/drawing/2014/main" id="{41078C43-99E4-4AA7-AF31-25E4C883A9D3}"/>
                </a:ext>
              </a:extLst>
            </p:cNvPr>
            <p:cNvSpPr/>
            <p:nvPr/>
          </p:nvSpPr>
          <p:spPr>
            <a:xfrm>
              <a:off x="7910281" y="2136643"/>
              <a:ext cx="40938" cy="40938"/>
            </a:xfrm>
            <a:custGeom>
              <a:avLst/>
              <a:gdLst>
                <a:gd name="connsiteX0" fmla="*/ 40939 w 40938"/>
                <a:gd name="connsiteY0" fmla="*/ 0 h 40938"/>
                <a:gd name="connsiteX1" fmla="*/ 0 w 40938"/>
                <a:gd name="connsiteY1" fmla="*/ 0 h 40938"/>
                <a:gd name="connsiteX2" fmla="*/ 20616 w 40938"/>
                <a:gd name="connsiteY2" fmla="*/ 40939 h 40938"/>
                <a:gd name="connsiteX3" fmla="*/ 40939 w 40938"/>
                <a:gd name="connsiteY3" fmla="*/ 0 h 40938"/>
              </a:gdLst>
              <a:ahLst/>
              <a:cxnLst>
                <a:cxn ang="0">
                  <a:pos x="connsiteX0" y="connsiteY0"/>
                </a:cxn>
                <a:cxn ang="0">
                  <a:pos x="connsiteX1" y="connsiteY1"/>
                </a:cxn>
                <a:cxn ang="0">
                  <a:pos x="connsiteX2" y="connsiteY2"/>
                </a:cxn>
                <a:cxn ang="0">
                  <a:pos x="connsiteX3" y="connsiteY3"/>
                </a:cxn>
              </a:cxnLst>
              <a:rect l="l" t="t" r="r" b="b"/>
              <a:pathLst>
                <a:path w="40938"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260" name="Forme libre : forme 259">
              <a:extLst>
                <a:ext uri="{FF2B5EF4-FFF2-40B4-BE49-F238E27FC236}">
                  <a16:creationId xmlns:a16="http://schemas.microsoft.com/office/drawing/2014/main" id="{FCFD16AB-0E89-4211-8534-9381A35ADB57}"/>
                </a:ext>
              </a:extLst>
            </p:cNvPr>
            <p:cNvSpPr/>
            <p:nvPr/>
          </p:nvSpPr>
          <p:spPr>
            <a:xfrm>
              <a:off x="7862178" y="2136643"/>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261" name="Forme libre : forme 260">
              <a:extLst>
                <a:ext uri="{FF2B5EF4-FFF2-40B4-BE49-F238E27FC236}">
                  <a16:creationId xmlns:a16="http://schemas.microsoft.com/office/drawing/2014/main" id="{DD8C1F35-086A-41BD-9A51-9F9DD144DE4A}"/>
                </a:ext>
              </a:extLst>
            </p:cNvPr>
            <p:cNvSpPr/>
            <p:nvPr/>
          </p:nvSpPr>
          <p:spPr>
            <a:xfrm>
              <a:off x="7885572" y="2183138"/>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262" name="Forme libre : forme 261">
              <a:extLst>
                <a:ext uri="{FF2B5EF4-FFF2-40B4-BE49-F238E27FC236}">
                  <a16:creationId xmlns:a16="http://schemas.microsoft.com/office/drawing/2014/main" id="{361C5E17-06F2-44D5-B612-367DF9D55A01}"/>
                </a:ext>
              </a:extLst>
            </p:cNvPr>
            <p:cNvSpPr/>
            <p:nvPr/>
          </p:nvSpPr>
          <p:spPr>
            <a:xfrm>
              <a:off x="7933675" y="2183138"/>
              <a:ext cx="40939" cy="40938"/>
            </a:xfrm>
            <a:custGeom>
              <a:avLst/>
              <a:gdLst>
                <a:gd name="connsiteX0" fmla="*/ 40939 w 40939"/>
                <a:gd name="connsiteY0" fmla="*/ 0 h 40938"/>
                <a:gd name="connsiteX1" fmla="*/ 0 w 40939"/>
                <a:gd name="connsiteY1" fmla="*/ 0 h 40938"/>
                <a:gd name="connsiteX2" fmla="*/ 20616 w 40939"/>
                <a:gd name="connsiteY2" fmla="*/ 40939 h 40938"/>
                <a:gd name="connsiteX3" fmla="*/ 40939 w 40939"/>
                <a:gd name="connsiteY3" fmla="*/ 0 h 40938"/>
              </a:gdLst>
              <a:ahLst/>
              <a:cxnLst>
                <a:cxn ang="0">
                  <a:pos x="connsiteX0" y="connsiteY0"/>
                </a:cxn>
                <a:cxn ang="0">
                  <a:pos x="connsiteX1" y="connsiteY1"/>
                </a:cxn>
                <a:cxn ang="0">
                  <a:pos x="connsiteX2" y="connsiteY2"/>
                </a:cxn>
                <a:cxn ang="0">
                  <a:pos x="connsiteX3" y="connsiteY3"/>
                </a:cxn>
              </a:cxnLst>
              <a:rect l="l" t="t" r="r" b="b"/>
              <a:pathLst>
                <a:path w="40939" h="40938">
                  <a:moveTo>
                    <a:pt x="40939" y="0"/>
                  </a:moveTo>
                  <a:lnTo>
                    <a:pt x="0" y="0"/>
                  </a:lnTo>
                  <a:lnTo>
                    <a:pt x="20616" y="40939"/>
                  </a:lnTo>
                  <a:lnTo>
                    <a:pt x="40939" y="0"/>
                  </a:lnTo>
                  <a:close/>
                </a:path>
              </a:pathLst>
            </a:custGeom>
            <a:noFill/>
            <a:ln w="7299" cap="flat">
              <a:solidFill>
                <a:srgbClr val="0BA157"/>
              </a:solidFill>
              <a:prstDash val="solid"/>
              <a:round/>
            </a:ln>
          </p:spPr>
          <p:txBody>
            <a:bodyPr rtlCol="0" anchor="ctr"/>
            <a:lstStyle/>
            <a:p>
              <a:endParaRPr lang="fr-FR" sz="1350"/>
            </a:p>
          </p:txBody>
        </p:sp>
        <p:sp>
          <p:nvSpPr>
            <p:cNvPr id="263" name="Forme libre : forme 262">
              <a:extLst>
                <a:ext uri="{FF2B5EF4-FFF2-40B4-BE49-F238E27FC236}">
                  <a16:creationId xmlns:a16="http://schemas.microsoft.com/office/drawing/2014/main" id="{1ACB21C3-4CFF-4D30-B752-6F0B3B8256C1}"/>
                </a:ext>
              </a:extLst>
            </p:cNvPr>
            <p:cNvSpPr/>
            <p:nvPr/>
          </p:nvSpPr>
          <p:spPr>
            <a:xfrm>
              <a:off x="7981632" y="2183138"/>
              <a:ext cx="41085" cy="40938"/>
            </a:xfrm>
            <a:custGeom>
              <a:avLst/>
              <a:gdLst>
                <a:gd name="connsiteX0" fmla="*/ 41085 w 41085"/>
                <a:gd name="connsiteY0" fmla="*/ 0 h 40938"/>
                <a:gd name="connsiteX1" fmla="*/ 0 w 41085"/>
                <a:gd name="connsiteY1" fmla="*/ 0 h 40938"/>
                <a:gd name="connsiteX2" fmla="*/ 20616 w 41085"/>
                <a:gd name="connsiteY2" fmla="*/ 40939 h 40938"/>
                <a:gd name="connsiteX3" fmla="*/ 41085 w 41085"/>
                <a:gd name="connsiteY3" fmla="*/ 0 h 40938"/>
              </a:gdLst>
              <a:ahLst/>
              <a:cxnLst>
                <a:cxn ang="0">
                  <a:pos x="connsiteX0" y="connsiteY0"/>
                </a:cxn>
                <a:cxn ang="0">
                  <a:pos x="connsiteX1" y="connsiteY1"/>
                </a:cxn>
                <a:cxn ang="0">
                  <a:pos x="connsiteX2" y="connsiteY2"/>
                </a:cxn>
                <a:cxn ang="0">
                  <a:pos x="connsiteX3" y="connsiteY3"/>
                </a:cxn>
              </a:cxnLst>
              <a:rect l="l" t="t" r="r" b="b"/>
              <a:pathLst>
                <a:path w="41085" h="40938">
                  <a:moveTo>
                    <a:pt x="41085" y="0"/>
                  </a:moveTo>
                  <a:lnTo>
                    <a:pt x="0" y="0"/>
                  </a:lnTo>
                  <a:lnTo>
                    <a:pt x="20616" y="40939"/>
                  </a:lnTo>
                  <a:lnTo>
                    <a:pt x="41085" y="0"/>
                  </a:lnTo>
                  <a:close/>
                </a:path>
              </a:pathLst>
            </a:custGeom>
            <a:noFill/>
            <a:ln w="7299" cap="flat">
              <a:solidFill>
                <a:srgbClr val="0BA157"/>
              </a:solidFill>
              <a:prstDash val="solid"/>
              <a:round/>
            </a:ln>
          </p:spPr>
          <p:txBody>
            <a:bodyPr rtlCol="0" anchor="ctr"/>
            <a:lstStyle/>
            <a:p>
              <a:endParaRPr lang="fr-FR" sz="1350"/>
            </a:p>
          </p:txBody>
        </p:sp>
        <p:sp>
          <p:nvSpPr>
            <p:cNvPr id="264" name="Forme libre : forme 263">
              <a:extLst>
                <a:ext uri="{FF2B5EF4-FFF2-40B4-BE49-F238E27FC236}">
                  <a16:creationId xmlns:a16="http://schemas.microsoft.com/office/drawing/2014/main" id="{1AFA279B-6FA3-49B2-9A4B-EE213DBA68DF}"/>
                </a:ext>
              </a:extLst>
            </p:cNvPr>
            <p:cNvSpPr/>
            <p:nvPr/>
          </p:nvSpPr>
          <p:spPr>
            <a:xfrm>
              <a:off x="7413019" y="1286726"/>
              <a:ext cx="389505" cy="2065220"/>
            </a:xfrm>
            <a:custGeom>
              <a:avLst/>
              <a:gdLst>
                <a:gd name="connsiteX0" fmla="*/ 0 w 389505"/>
                <a:gd name="connsiteY0" fmla="*/ 978144 h 2065220"/>
                <a:gd name="connsiteX1" fmla="*/ 0 w 389505"/>
                <a:gd name="connsiteY1" fmla="*/ 261711 h 2065220"/>
                <a:gd name="connsiteX2" fmla="*/ 19154 w 389505"/>
                <a:gd name="connsiteY2" fmla="*/ 224574 h 2065220"/>
                <a:gd name="connsiteX3" fmla="*/ 308505 w 389505"/>
                <a:gd name="connsiteY3" fmla="*/ 10522 h 2065220"/>
                <a:gd name="connsiteX4" fmla="*/ 379063 w 389505"/>
                <a:gd name="connsiteY4" fmla="*/ 19517 h 2065220"/>
                <a:gd name="connsiteX5" fmla="*/ 389505 w 389505"/>
                <a:gd name="connsiteY5" fmla="*/ 47513 h 2065220"/>
                <a:gd name="connsiteX6" fmla="*/ 389505 w 389505"/>
                <a:gd name="connsiteY6" fmla="*/ 2065220 h 2065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505" h="2065220">
                  <a:moveTo>
                    <a:pt x="0" y="978144"/>
                  </a:moveTo>
                  <a:lnTo>
                    <a:pt x="0" y="261711"/>
                  </a:lnTo>
                  <a:cubicBezTo>
                    <a:pt x="102" y="246988"/>
                    <a:pt x="7215" y="233195"/>
                    <a:pt x="19154" y="224574"/>
                  </a:cubicBezTo>
                  <a:lnTo>
                    <a:pt x="308505" y="10522"/>
                  </a:lnTo>
                  <a:cubicBezTo>
                    <a:pt x="330473" y="-6479"/>
                    <a:pt x="362063" y="-2451"/>
                    <a:pt x="379063" y="19517"/>
                  </a:cubicBezTo>
                  <a:cubicBezTo>
                    <a:pt x="385299" y="27576"/>
                    <a:pt x="388941" y="37339"/>
                    <a:pt x="389505" y="47513"/>
                  </a:cubicBezTo>
                  <a:lnTo>
                    <a:pt x="389505" y="2065220"/>
                  </a:lnTo>
                </a:path>
              </a:pathLst>
            </a:custGeom>
            <a:noFill/>
            <a:ln w="14598" cap="rnd">
              <a:solidFill>
                <a:srgbClr val="0BA157"/>
              </a:solidFill>
              <a:prstDash val="solid"/>
              <a:round/>
            </a:ln>
          </p:spPr>
          <p:txBody>
            <a:bodyPr rtlCol="0" anchor="ctr"/>
            <a:lstStyle/>
            <a:p>
              <a:endParaRPr lang="fr-FR" sz="1350"/>
            </a:p>
          </p:txBody>
        </p:sp>
        <p:sp>
          <p:nvSpPr>
            <p:cNvPr id="265" name="Forme libre : forme 264">
              <a:extLst>
                <a:ext uri="{FF2B5EF4-FFF2-40B4-BE49-F238E27FC236}">
                  <a16:creationId xmlns:a16="http://schemas.microsoft.com/office/drawing/2014/main" id="{89B5A13A-BF08-4B30-812C-4967824FEC7B}"/>
                </a:ext>
              </a:extLst>
            </p:cNvPr>
            <p:cNvSpPr/>
            <p:nvPr/>
          </p:nvSpPr>
          <p:spPr>
            <a:xfrm>
              <a:off x="7365061" y="2264870"/>
              <a:ext cx="225457" cy="1198489"/>
            </a:xfrm>
            <a:custGeom>
              <a:avLst/>
              <a:gdLst>
                <a:gd name="connsiteX0" fmla="*/ 0 w 225457"/>
                <a:gd name="connsiteY0" fmla="*/ 532646 h 1198489"/>
                <a:gd name="connsiteX1" fmla="*/ 0 w 225457"/>
                <a:gd name="connsiteY1" fmla="*/ 41524 h 1198489"/>
                <a:gd name="connsiteX2" fmla="*/ 41232 w 225457"/>
                <a:gd name="connsiteY2" fmla="*/ 0 h 1198489"/>
                <a:gd name="connsiteX3" fmla="*/ 41378 w 225457"/>
                <a:gd name="connsiteY3" fmla="*/ 0 h 1198489"/>
                <a:gd name="connsiteX4" fmla="*/ 183933 w 225457"/>
                <a:gd name="connsiteY4" fmla="*/ 0 h 1198489"/>
                <a:gd name="connsiteX5" fmla="*/ 225457 w 225457"/>
                <a:gd name="connsiteY5" fmla="*/ 41524 h 1198489"/>
                <a:gd name="connsiteX6" fmla="*/ 225457 w 225457"/>
                <a:gd name="connsiteY6" fmla="*/ 1131378 h 1198489"/>
                <a:gd name="connsiteX7" fmla="*/ 222972 w 225457"/>
                <a:gd name="connsiteY7" fmla="*/ 1198489 h 119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457" h="1198489">
                  <a:moveTo>
                    <a:pt x="0" y="532646"/>
                  </a:moveTo>
                  <a:lnTo>
                    <a:pt x="0" y="41524"/>
                  </a:lnTo>
                  <a:cubicBezTo>
                    <a:pt x="-80" y="18671"/>
                    <a:pt x="18379" y="80"/>
                    <a:pt x="41232" y="0"/>
                  </a:cubicBezTo>
                  <a:cubicBezTo>
                    <a:pt x="41280" y="0"/>
                    <a:pt x="41330" y="0"/>
                    <a:pt x="41378" y="0"/>
                  </a:cubicBezTo>
                  <a:lnTo>
                    <a:pt x="183933" y="0"/>
                  </a:lnTo>
                  <a:cubicBezTo>
                    <a:pt x="206866" y="0"/>
                    <a:pt x="225457" y="18591"/>
                    <a:pt x="225457" y="41524"/>
                  </a:cubicBezTo>
                  <a:lnTo>
                    <a:pt x="225457" y="1131378"/>
                  </a:lnTo>
                  <a:cubicBezTo>
                    <a:pt x="225457" y="1131378"/>
                    <a:pt x="224434" y="1160620"/>
                    <a:pt x="222972" y="1198489"/>
                  </a:cubicBezTo>
                </a:path>
              </a:pathLst>
            </a:custGeom>
            <a:noFill/>
            <a:ln w="14598" cap="flat">
              <a:solidFill>
                <a:srgbClr val="0BA157"/>
              </a:solidFill>
              <a:prstDash val="solid"/>
              <a:miter/>
            </a:ln>
          </p:spPr>
          <p:txBody>
            <a:bodyPr rtlCol="0" anchor="ctr"/>
            <a:lstStyle/>
            <a:p>
              <a:endParaRPr lang="fr-FR" sz="1350"/>
            </a:p>
          </p:txBody>
        </p:sp>
        <p:sp>
          <p:nvSpPr>
            <p:cNvPr id="266" name="Forme libre : forme 265">
              <a:extLst>
                <a:ext uri="{FF2B5EF4-FFF2-40B4-BE49-F238E27FC236}">
                  <a16:creationId xmlns:a16="http://schemas.microsoft.com/office/drawing/2014/main" id="{209DEBC6-BADF-40B3-ABEC-D622984CA5ED}"/>
                </a:ext>
              </a:extLst>
            </p:cNvPr>
            <p:cNvSpPr/>
            <p:nvPr/>
          </p:nvSpPr>
          <p:spPr>
            <a:xfrm>
              <a:off x="7802524" y="3758851"/>
              <a:ext cx="14621" cy="41523"/>
            </a:xfrm>
            <a:custGeom>
              <a:avLst/>
              <a:gdLst>
                <a:gd name="connsiteX0" fmla="*/ 0 w 14621"/>
                <a:gd name="connsiteY0" fmla="*/ 0 h 41523"/>
                <a:gd name="connsiteX1" fmla="*/ 0 w 14621"/>
                <a:gd name="connsiteY1" fmla="*/ 41524 h 41523"/>
              </a:gdLst>
              <a:ahLst/>
              <a:cxnLst>
                <a:cxn ang="0">
                  <a:pos x="connsiteX0" y="connsiteY0"/>
                </a:cxn>
                <a:cxn ang="0">
                  <a:pos x="connsiteX1" y="connsiteY1"/>
                </a:cxn>
              </a:cxnLst>
              <a:rect l="l" t="t" r="r" b="b"/>
              <a:pathLst>
                <a:path w="14621" h="41523">
                  <a:moveTo>
                    <a:pt x="0" y="0"/>
                  </a:moveTo>
                  <a:lnTo>
                    <a:pt x="0" y="41524"/>
                  </a:lnTo>
                </a:path>
              </a:pathLst>
            </a:custGeom>
            <a:ln w="14598" cap="rnd">
              <a:solidFill>
                <a:srgbClr val="0BA157"/>
              </a:solidFill>
              <a:prstDash val="solid"/>
              <a:round/>
            </a:ln>
          </p:spPr>
          <p:txBody>
            <a:bodyPr rtlCol="0" anchor="ctr"/>
            <a:lstStyle/>
            <a:p>
              <a:endParaRPr lang="fr-FR" sz="1350"/>
            </a:p>
          </p:txBody>
        </p:sp>
        <p:sp>
          <p:nvSpPr>
            <p:cNvPr id="267" name="Forme libre : forme 266">
              <a:extLst>
                <a:ext uri="{FF2B5EF4-FFF2-40B4-BE49-F238E27FC236}">
                  <a16:creationId xmlns:a16="http://schemas.microsoft.com/office/drawing/2014/main" id="{B9AD8EA7-DC59-4F4A-A1DB-A785CFC4F238}"/>
                </a:ext>
              </a:extLst>
            </p:cNvPr>
            <p:cNvSpPr/>
            <p:nvPr/>
          </p:nvSpPr>
          <p:spPr>
            <a:xfrm>
              <a:off x="7807495" y="2566356"/>
              <a:ext cx="484834" cy="956071"/>
            </a:xfrm>
            <a:custGeom>
              <a:avLst/>
              <a:gdLst>
                <a:gd name="connsiteX0" fmla="*/ 484835 w 484834"/>
                <a:gd name="connsiteY0" fmla="*/ 956072 h 956071"/>
                <a:gd name="connsiteX1" fmla="*/ 484835 w 484834"/>
                <a:gd name="connsiteY1" fmla="*/ 229697 h 956071"/>
                <a:gd name="connsiteX2" fmla="*/ 440971 w 484834"/>
                <a:gd name="connsiteY2" fmla="*/ 185834 h 956071"/>
                <a:gd name="connsiteX3" fmla="*/ 418309 w 484834"/>
                <a:gd name="connsiteY3" fmla="*/ 185834 h 956071"/>
                <a:gd name="connsiteX4" fmla="*/ 374446 w 484834"/>
                <a:gd name="connsiteY4" fmla="*/ 141971 h 956071"/>
                <a:gd name="connsiteX5" fmla="*/ 374446 w 484834"/>
                <a:gd name="connsiteY5" fmla="*/ 138023 h 956071"/>
                <a:gd name="connsiteX6" fmla="*/ 329705 w 484834"/>
                <a:gd name="connsiteY6" fmla="*/ 94160 h 956071"/>
                <a:gd name="connsiteX7" fmla="*/ 321664 w 484834"/>
                <a:gd name="connsiteY7" fmla="*/ 94160 h 956071"/>
                <a:gd name="connsiteX8" fmla="*/ 277800 w 484834"/>
                <a:gd name="connsiteY8" fmla="*/ 49565 h 956071"/>
                <a:gd name="connsiteX9" fmla="*/ 277800 w 484834"/>
                <a:gd name="connsiteY9" fmla="*/ 43863 h 956071"/>
                <a:gd name="connsiteX10" fmla="*/ 233937 w 484834"/>
                <a:gd name="connsiteY10" fmla="*/ 0 h 956071"/>
                <a:gd name="connsiteX11" fmla="*/ 131590 w 484834"/>
                <a:gd name="connsiteY11" fmla="*/ 0 h 956071"/>
                <a:gd name="connsiteX12" fmla="*/ 87726 w 484834"/>
                <a:gd name="connsiteY12" fmla="*/ 43863 h 956071"/>
                <a:gd name="connsiteX13" fmla="*/ 87726 w 484834"/>
                <a:gd name="connsiteY13" fmla="*/ 319617 h 956071"/>
                <a:gd name="connsiteX14" fmla="*/ 43863 w 484834"/>
                <a:gd name="connsiteY14" fmla="*/ 364211 h 956071"/>
                <a:gd name="connsiteX15" fmla="*/ 43863 w 484834"/>
                <a:gd name="connsiteY15" fmla="*/ 364211 h 956071"/>
                <a:gd name="connsiteX16" fmla="*/ 0 w 484834"/>
                <a:gd name="connsiteY16" fmla="*/ 408074 h 956071"/>
                <a:gd name="connsiteX17" fmla="*/ 0 w 484834"/>
                <a:gd name="connsiteY17" fmla="*/ 839980 h 95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4834" h="956071">
                  <a:moveTo>
                    <a:pt x="484835" y="956072"/>
                  </a:moveTo>
                  <a:lnTo>
                    <a:pt x="484835" y="229697"/>
                  </a:lnTo>
                  <a:cubicBezTo>
                    <a:pt x="484367" y="205675"/>
                    <a:pt x="464994" y="186302"/>
                    <a:pt x="440971" y="185834"/>
                  </a:cubicBezTo>
                  <a:lnTo>
                    <a:pt x="418309" y="185834"/>
                  </a:lnTo>
                  <a:cubicBezTo>
                    <a:pt x="394286" y="185366"/>
                    <a:pt x="374913" y="165999"/>
                    <a:pt x="374446" y="141971"/>
                  </a:cubicBezTo>
                  <a:lnTo>
                    <a:pt x="374446" y="138023"/>
                  </a:lnTo>
                  <a:cubicBezTo>
                    <a:pt x="374051" y="113623"/>
                    <a:pt x="354108" y="94076"/>
                    <a:pt x="329705" y="94160"/>
                  </a:cubicBezTo>
                  <a:lnTo>
                    <a:pt x="321664" y="94160"/>
                  </a:lnTo>
                  <a:cubicBezTo>
                    <a:pt x="297349" y="93683"/>
                    <a:pt x="277873" y="73879"/>
                    <a:pt x="277800" y="49565"/>
                  </a:cubicBezTo>
                  <a:lnTo>
                    <a:pt x="277800" y="43863"/>
                  </a:lnTo>
                  <a:cubicBezTo>
                    <a:pt x="277332" y="19835"/>
                    <a:pt x="257959" y="466"/>
                    <a:pt x="233937" y="0"/>
                  </a:cubicBezTo>
                  <a:lnTo>
                    <a:pt x="131590" y="0"/>
                  </a:lnTo>
                  <a:cubicBezTo>
                    <a:pt x="107561" y="466"/>
                    <a:pt x="88193" y="19835"/>
                    <a:pt x="87726" y="43863"/>
                  </a:cubicBezTo>
                  <a:lnTo>
                    <a:pt x="87726" y="319617"/>
                  </a:lnTo>
                  <a:cubicBezTo>
                    <a:pt x="87652" y="343931"/>
                    <a:pt x="68172" y="363728"/>
                    <a:pt x="43863" y="364211"/>
                  </a:cubicBezTo>
                  <a:lnTo>
                    <a:pt x="43863" y="364211"/>
                  </a:lnTo>
                  <a:cubicBezTo>
                    <a:pt x="19835" y="364679"/>
                    <a:pt x="466" y="384052"/>
                    <a:pt x="0" y="408074"/>
                  </a:cubicBezTo>
                  <a:lnTo>
                    <a:pt x="0" y="839980"/>
                  </a:lnTo>
                </a:path>
              </a:pathLst>
            </a:custGeom>
            <a:noFill/>
            <a:ln w="14598" cap="rnd">
              <a:solidFill>
                <a:srgbClr val="0BA157"/>
              </a:solidFill>
              <a:prstDash val="solid"/>
              <a:round/>
            </a:ln>
          </p:spPr>
          <p:txBody>
            <a:bodyPr rtlCol="0" anchor="ctr"/>
            <a:lstStyle/>
            <a:p>
              <a:endParaRPr lang="fr-FR" sz="1350"/>
            </a:p>
          </p:txBody>
        </p:sp>
        <p:sp>
          <p:nvSpPr>
            <p:cNvPr id="268" name="Forme libre : forme 267">
              <a:extLst>
                <a:ext uri="{FF2B5EF4-FFF2-40B4-BE49-F238E27FC236}">
                  <a16:creationId xmlns:a16="http://schemas.microsoft.com/office/drawing/2014/main" id="{BAAF2A60-E63E-4117-94C1-920A3482F8B8}"/>
                </a:ext>
              </a:extLst>
            </p:cNvPr>
            <p:cNvSpPr/>
            <p:nvPr/>
          </p:nvSpPr>
          <p:spPr>
            <a:xfrm>
              <a:off x="7965403" y="2797516"/>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69" name="Forme libre : forme 268">
              <a:extLst>
                <a:ext uri="{FF2B5EF4-FFF2-40B4-BE49-F238E27FC236}">
                  <a16:creationId xmlns:a16="http://schemas.microsoft.com/office/drawing/2014/main" id="{B608EB31-2000-40B4-94F9-0C752401A2B5}"/>
                </a:ext>
              </a:extLst>
            </p:cNvPr>
            <p:cNvSpPr/>
            <p:nvPr/>
          </p:nvSpPr>
          <p:spPr>
            <a:xfrm>
              <a:off x="8005611" y="2797516"/>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0" name="Forme libre : forme 269">
              <a:extLst>
                <a:ext uri="{FF2B5EF4-FFF2-40B4-BE49-F238E27FC236}">
                  <a16:creationId xmlns:a16="http://schemas.microsoft.com/office/drawing/2014/main" id="{8BD59507-8E03-45AD-81C9-7B39CE3427E5}"/>
                </a:ext>
              </a:extLst>
            </p:cNvPr>
            <p:cNvSpPr/>
            <p:nvPr/>
          </p:nvSpPr>
          <p:spPr>
            <a:xfrm>
              <a:off x="7965403" y="2663733"/>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1" name="Forme libre : forme 270">
              <a:extLst>
                <a:ext uri="{FF2B5EF4-FFF2-40B4-BE49-F238E27FC236}">
                  <a16:creationId xmlns:a16="http://schemas.microsoft.com/office/drawing/2014/main" id="{5BCA0EBD-79D4-4989-A501-86CBA0281593}"/>
                </a:ext>
              </a:extLst>
            </p:cNvPr>
            <p:cNvSpPr/>
            <p:nvPr/>
          </p:nvSpPr>
          <p:spPr>
            <a:xfrm>
              <a:off x="8005611" y="2663733"/>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2" name="Forme libre : forme 271">
              <a:extLst>
                <a:ext uri="{FF2B5EF4-FFF2-40B4-BE49-F238E27FC236}">
                  <a16:creationId xmlns:a16="http://schemas.microsoft.com/office/drawing/2014/main" id="{0DADB0DF-6368-4F08-8E3F-2C64E9EFD333}"/>
                </a:ext>
              </a:extLst>
            </p:cNvPr>
            <p:cNvSpPr/>
            <p:nvPr/>
          </p:nvSpPr>
          <p:spPr>
            <a:xfrm>
              <a:off x="8003710" y="2605980"/>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3" name="Forme libre : forme 272">
              <a:extLst>
                <a:ext uri="{FF2B5EF4-FFF2-40B4-BE49-F238E27FC236}">
                  <a16:creationId xmlns:a16="http://schemas.microsoft.com/office/drawing/2014/main" id="{D86A38B5-2255-40CB-9153-B25681717DBF}"/>
                </a:ext>
              </a:extLst>
            </p:cNvPr>
            <p:cNvSpPr/>
            <p:nvPr/>
          </p:nvSpPr>
          <p:spPr>
            <a:xfrm>
              <a:off x="8043918" y="2605980"/>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4" name="Forme libre : forme 273">
              <a:extLst>
                <a:ext uri="{FF2B5EF4-FFF2-40B4-BE49-F238E27FC236}">
                  <a16:creationId xmlns:a16="http://schemas.microsoft.com/office/drawing/2014/main" id="{C4AEA6D0-AD6E-43D3-9BF1-F2572E8A2488}"/>
                </a:ext>
              </a:extLst>
            </p:cNvPr>
            <p:cNvSpPr/>
            <p:nvPr/>
          </p:nvSpPr>
          <p:spPr>
            <a:xfrm>
              <a:off x="8048158" y="2729381"/>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5" name="Forme libre : forme 274">
              <a:extLst>
                <a:ext uri="{FF2B5EF4-FFF2-40B4-BE49-F238E27FC236}">
                  <a16:creationId xmlns:a16="http://schemas.microsoft.com/office/drawing/2014/main" id="{6B126C0E-EBE6-4C82-8F3F-6D9A3C426BAA}"/>
                </a:ext>
              </a:extLst>
            </p:cNvPr>
            <p:cNvSpPr/>
            <p:nvPr/>
          </p:nvSpPr>
          <p:spPr>
            <a:xfrm>
              <a:off x="8005611" y="2861994"/>
              <a:ext cx="13451" cy="37722"/>
            </a:xfrm>
            <a:custGeom>
              <a:avLst/>
              <a:gdLst>
                <a:gd name="connsiteX0" fmla="*/ 0 w 13451"/>
                <a:gd name="connsiteY0" fmla="*/ 0 h 37722"/>
                <a:gd name="connsiteX1" fmla="*/ 13451 w 13451"/>
                <a:gd name="connsiteY1" fmla="*/ 0 h 37722"/>
                <a:gd name="connsiteX2" fmla="*/ 13451 w 13451"/>
                <a:gd name="connsiteY2" fmla="*/ 37722 h 37722"/>
                <a:gd name="connsiteX3" fmla="*/ 0 w 13451"/>
                <a:gd name="connsiteY3" fmla="*/ 37722 h 37722"/>
              </a:gdLst>
              <a:ahLst/>
              <a:cxnLst>
                <a:cxn ang="0">
                  <a:pos x="connsiteX0" y="connsiteY0"/>
                </a:cxn>
                <a:cxn ang="0">
                  <a:pos x="connsiteX1" y="connsiteY1"/>
                </a:cxn>
                <a:cxn ang="0">
                  <a:pos x="connsiteX2" y="connsiteY2"/>
                </a:cxn>
                <a:cxn ang="0">
                  <a:pos x="connsiteX3" y="connsiteY3"/>
                </a:cxn>
              </a:cxnLst>
              <a:rect l="l" t="t" r="r" b="b"/>
              <a:pathLst>
                <a:path w="13451" h="37722">
                  <a:moveTo>
                    <a:pt x="0" y="0"/>
                  </a:moveTo>
                  <a:lnTo>
                    <a:pt x="13451" y="0"/>
                  </a:lnTo>
                  <a:lnTo>
                    <a:pt x="13451" y="37722"/>
                  </a:lnTo>
                  <a:lnTo>
                    <a:pt x="0" y="37722"/>
                  </a:lnTo>
                  <a:close/>
                </a:path>
              </a:pathLst>
            </a:custGeom>
            <a:solidFill>
              <a:srgbClr val="0BA157"/>
            </a:solidFill>
            <a:ln w="14598" cap="flat">
              <a:noFill/>
              <a:prstDash val="solid"/>
              <a:miter/>
            </a:ln>
          </p:spPr>
          <p:txBody>
            <a:bodyPr rtlCol="0" anchor="ctr"/>
            <a:lstStyle/>
            <a:p>
              <a:endParaRPr lang="fr-FR" sz="1350"/>
            </a:p>
          </p:txBody>
        </p:sp>
        <p:sp>
          <p:nvSpPr>
            <p:cNvPr id="276" name="Forme libre : forme 275">
              <a:extLst>
                <a:ext uri="{FF2B5EF4-FFF2-40B4-BE49-F238E27FC236}">
                  <a16:creationId xmlns:a16="http://schemas.microsoft.com/office/drawing/2014/main" id="{064C886E-691D-4109-B96F-C32D28CBE554}"/>
                </a:ext>
              </a:extLst>
            </p:cNvPr>
            <p:cNvSpPr/>
            <p:nvPr/>
          </p:nvSpPr>
          <p:spPr>
            <a:xfrm>
              <a:off x="9406748" y="2767347"/>
              <a:ext cx="242155" cy="86641"/>
            </a:xfrm>
            <a:custGeom>
              <a:avLst/>
              <a:gdLst>
                <a:gd name="connsiteX0" fmla="*/ 0 w 242155"/>
                <a:gd name="connsiteY0" fmla="*/ 31485 h 86641"/>
                <a:gd name="connsiteX1" fmla="*/ 237008 w 242155"/>
                <a:gd name="connsiteY1" fmla="*/ 78857 h 86641"/>
                <a:gd name="connsiteX2" fmla="*/ 241935 w 242155"/>
                <a:gd name="connsiteY2" fmla="*/ 70479 h 86641"/>
                <a:gd name="connsiteX3" fmla="*/ 239785 w 242155"/>
                <a:gd name="connsiteY3" fmla="*/ 67014 h 86641"/>
                <a:gd name="connsiteX4" fmla="*/ 5848 w 242155"/>
                <a:gd name="connsiteY4" fmla="*/ 1219 h 86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155" h="86641">
                  <a:moveTo>
                    <a:pt x="0" y="31485"/>
                  </a:moveTo>
                  <a:cubicBezTo>
                    <a:pt x="49127" y="60727"/>
                    <a:pt x="141824" y="104590"/>
                    <a:pt x="237008" y="78857"/>
                  </a:cubicBezTo>
                  <a:cubicBezTo>
                    <a:pt x="240677" y="77907"/>
                    <a:pt x="242885" y="74149"/>
                    <a:pt x="241935" y="70479"/>
                  </a:cubicBezTo>
                  <a:cubicBezTo>
                    <a:pt x="241584" y="69134"/>
                    <a:pt x="240838" y="67920"/>
                    <a:pt x="239785" y="67014"/>
                  </a:cubicBezTo>
                  <a:cubicBezTo>
                    <a:pt x="166680" y="488"/>
                    <a:pt x="63017" y="-3021"/>
                    <a:pt x="5848" y="1219"/>
                  </a:cubicBezTo>
                </a:path>
              </a:pathLst>
            </a:custGeom>
            <a:noFill/>
            <a:ln w="14598" cap="rnd">
              <a:solidFill>
                <a:srgbClr val="0BA157"/>
              </a:solidFill>
              <a:prstDash val="solid"/>
              <a:round/>
            </a:ln>
          </p:spPr>
          <p:txBody>
            <a:bodyPr rtlCol="0" anchor="ctr"/>
            <a:lstStyle/>
            <a:p>
              <a:endParaRPr lang="fr-FR" sz="1350"/>
            </a:p>
          </p:txBody>
        </p:sp>
        <p:sp>
          <p:nvSpPr>
            <p:cNvPr id="277" name="Forme libre : forme 276">
              <a:extLst>
                <a:ext uri="{FF2B5EF4-FFF2-40B4-BE49-F238E27FC236}">
                  <a16:creationId xmlns:a16="http://schemas.microsoft.com/office/drawing/2014/main" id="{D0CC73E3-DA9A-48FB-ACCD-60189442A6A9}"/>
                </a:ext>
              </a:extLst>
            </p:cNvPr>
            <p:cNvSpPr/>
            <p:nvPr/>
          </p:nvSpPr>
          <p:spPr>
            <a:xfrm>
              <a:off x="9168334" y="2792398"/>
              <a:ext cx="180075" cy="188944"/>
            </a:xfrm>
            <a:custGeom>
              <a:avLst/>
              <a:gdLst>
                <a:gd name="connsiteX0" fmla="*/ 153611 w 180075"/>
                <a:gd name="connsiteY0" fmla="*/ 0 h 188944"/>
                <a:gd name="connsiteX1" fmla="*/ 236 w 180075"/>
                <a:gd name="connsiteY1" fmla="*/ 180132 h 188944"/>
                <a:gd name="connsiteX2" fmla="*/ 5222 w 180075"/>
                <a:gd name="connsiteY2" fmla="*/ 188714 h 188944"/>
                <a:gd name="connsiteX3" fmla="*/ 9155 w 180075"/>
                <a:gd name="connsiteY3" fmla="*/ 188612 h 188944"/>
                <a:gd name="connsiteX4" fmla="*/ 180075 w 180075"/>
                <a:gd name="connsiteY4" fmla="*/ 20908 h 188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75" h="188944">
                  <a:moveTo>
                    <a:pt x="153611" y="0"/>
                  </a:moveTo>
                  <a:cubicBezTo>
                    <a:pt x="103022" y="29242"/>
                    <a:pt x="24215" y="87726"/>
                    <a:pt x="236" y="180132"/>
                  </a:cubicBezTo>
                  <a:cubicBezTo>
                    <a:pt x="-758" y="183875"/>
                    <a:pt x="1479" y="187720"/>
                    <a:pt x="5222" y="188714"/>
                  </a:cubicBezTo>
                  <a:cubicBezTo>
                    <a:pt x="6523" y="189050"/>
                    <a:pt x="7883" y="189021"/>
                    <a:pt x="9155" y="188612"/>
                  </a:cubicBezTo>
                  <a:cubicBezTo>
                    <a:pt x="101268" y="157908"/>
                    <a:pt x="155366" y="73105"/>
                    <a:pt x="180075" y="20908"/>
                  </a:cubicBezTo>
                </a:path>
              </a:pathLst>
            </a:custGeom>
            <a:noFill/>
            <a:ln w="14598" cap="rnd">
              <a:solidFill>
                <a:srgbClr val="0BA157"/>
              </a:solidFill>
              <a:prstDash val="solid"/>
              <a:round/>
            </a:ln>
          </p:spPr>
          <p:txBody>
            <a:bodyPr rtlCol="0" anchor="ctr"/>
            <a:lstStyle/>
            <a:p>
              <a:endParaRPr lang="fr-FR" sz="1350"/>
            </a:p>
          </p:txBody>
        </p:sp>
        <p:sp>
          <p:nvSpPr>
            <p:cNvPr id="278" name="Forme libre : forme 277">
              <a:extLst>
                <a:ext uri="{FF2B5EF4-FFF2-40B4-BE49-F238E27FC236}">
                  <a16:creationId xmlns:a16="http://schemas.microsoft.com/office/drawing/2014/main" id="{C13BDC4E-E378-4202-9743-C87354C41429}"/>
                </a:ext>
              </a:extLst>
            </p:cNvPr>
            <p:cNvSpPr/>
            <p:nvPr/>
          </p:nvSpPr>
          <p:spPr>
            <a:xfrm>
              <a:off x="9272213" y="2502292"/>
              <a:ext cx="96005" cy="235422"/>
            </a:xfrm>
            <a:custGeom>
              <a:avLst/>
              <a:gdLst>
                <a:gd name="connsiteX0" fmla="*/ 95935 w 96005"/>
                <a:gd name="connsiteY0" fmla="*/ 232937 h 235422"/>
                <a:gd name="connsiteX1" fmla="*/ 16250 w 96005"/>
                <a:gd name="connsiteY1" fmla="*/ 1925 h 235422"/>
                <a:gd name="connsiteX2" fmla="*/ 6322 w 96005"/>
                <a:gd name="connsiteY2" fmla="*/ 2191 h 235422"/>
                <a:gd name="connsiteX3" fmla="*/ 4553 w 96005"/>
                <a:gd name="connsiteY3" fmla="*/ 5580 h 235422"/>
                <a:gd name="connsiteX4" fmla="*/ 63037 w 96005"/>
                <a:gd name="connsiteY4" fmla="*/ 235423 h 235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005" h="235422">
                  <a:moveTo>
                    <a:pt x="95935" y="232937"/>
                  </a:moveTo>
                  <a:cubicBezTo>
                    <a:pt x="96958" y="175915"/>
                    <a:pt x="87747" y="72106"/>
                    <a:pt x="16250" y="1925"/>
                  </a:cubicBezTo>
                  <a:cubicBezTo>
                    <a:pt x="13443" y="-742"/>
                    <a:pt x="8998" y="-623"/>
                    <a:pt x="6322" y="2191"/>
                  </a:cubicBezTo>
                  <a:cubicBezTo>
                    <a:pt x="5430" y="3134"/>
                    <a:pt x="4816" y="4308"/>
                    <a:pt x="4553" y="5580"/>
                  </a:cubicBezTo>
                  <a:cubicBezTo>
                    <a:pt x="-14601" y="99447"/>
                    <a:pt x="30871" y="187173"/>
                    <a:pt x="63037" y="235423"/>
                  </a:cubicBezTo>
                </a:path>
              </a:pathLst>
            </a:custGeom>
            <a:noFill/>
            <a:ln w="14598" cap="rnd">
              <a:solidFill>
                <a:srgbClr val="0BA157"/>
              </a:solidFill>
              <a:prstDash val="solid"/>
              <a:round/>
            </a:ln>
          </p:spPr>
          <p:txBody>
            <a:bodyPr rtlCol="0" anchor="ctr"/>
            <a:lstStyle/>
            <a:p>
              <a:endParaRPr lang="fr-FR" sz="1350"/>
            </a:p>
          </p:txBody>
        </p:sp>
        <p:sp>
          <p:nvSpPr>
            <p:cNvPr id="279" name="Forme libre : forme 278">
              <a:extLst>
                <a:ext uri="{FF2B5EF4-FFF2-40B4-BE49-F238E27FC236}">
                  <a16:creationId xmlns:a16="http://schemas.microsoft.com/office/drawing/2014/main" id="{3D4E6CF4-6F5A-42C0-B0D2-3B9DA383629A}"/>
                </a:ext>
              </a:extLst>
            </p:cNvPr>
            <p:cNvSpPr/>
            <p:nvPr/>
          </p:nvSpPr>
          <p:spPr>
            <a:xfrm>
              <a:off x="9332473" y="2787135"/>
              <a:ext cx="64917" cy="735293"/>
            </a:xfrm>
            <a:custGeom>
              <a:avLst/>
              <a:gdLst>
                <a:gd name="connsiteX0" fmla="*/ 64918 w 64917"/>
                <a:gd name="connsiteY0" fmla="*/ 735294 h 735293"/>
                <a:gd name="connsiteX1" fmla="*/ 44887 w 64917"/>
                <a:gd name="connsiteY1" fmla="*/ 0 h 735293"/>
                <a:gd name="connsiteX2" fmla="*/ 35675 w 64917"/>
                <a:gd name="connsiteY2" fmla="*/ 0 h 735293"/>
                <a:gd name="connsiteX3" fmla="*/ 20177 w 64917"/>
                <a:gd name="connsiteY3" fmla="*/ 0 h 735293"/>
                <a:gd name="connsiteX4" fmla="*/ 0 w 64917"/>
                <a:gd name="connsiteY4" fmla="*/ 735294 h 7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17" h="735293">
                  <a:moveTo>
                    <a:pt x="64918" y="735294"/>
                  </a:moveTo>
                  <a:lnTo>
                    <a:pt x="44887" y="0"/>
                  </a:lnTo>
                  <a:lnTo>
                    <a:pt x="35675" y="0"/>
                  </a:lnTo>
                  <a:lnTo>
                    <a:pt x="20177" y="0"/>
                  </a:lnTo>
                  <a:lnTo>
                    <a:pt x="0" y="735294"/>
                  </a:lnTo>
                </a:path>
              </a:pathLst>
            </a:custGeom>
            <a:noFill/>
            <a:ln w="14598" cap="flat">
              <a:solidFill>
                <a:srgbClr val="0BA157"/>
              </a:solidFill>
              <a:prstDash val="solid"/>
              <a:miter/>
            </a:ln>
          </p:spPr>
          <p:txBody>
            <a:bodyPr rtlCol="0" anchor="ctr"/>
            <a:lstStyle/>
            <a:p>
              <a:endParaRPr lang="fr-FR" sz="1350"/>
            </a:p>
          </p:txBody>
        </p:sp>
        <p:sp>
          <p:nvSpPr>
            <p:cNvPr id="280" name="Forme libre : forme 279">
              <a:extLst>
                <a:ext uri="{FF2B5EF4-FFF2-40B4-BE49-F238E27FC236}">
                  <a16:creationId xmlns:a16="http://schemas.microsoft.com/office/drawing/2014/main" id="{B0EAEEC6-DA9B-461D-9983-AFF6B84C31B2}"/>
                </a:ext>
              </a:extLst>
            </p:cNvPr>
            <p:cNvSpPr/>
            <p:nvPr/>
          </p:nvSpPr>
          <p:spPr>
            <a:xfrm>
              <a:off x="9335332" y="2741936"/>
              <a:ext cx="61473" cy="61282"/>
            </a:xfrm>
            <a:custGeom>
              <a:avLst/>
              <a:gdLst>
                <a:gd name="connsiteX0" fmla="*/ 60303 w 61473"/>
                <a:gd name="connsiteY0" fmla="*/ 27800 h 61282"/>
                <a:gd name="connsiteX1" fmla="*/ 60303 w 61473"/>
                <a:gd name="connsiteY1" fmla="*/ 26922 h 61282"/>
                <a:gd name="connsiteX2" fmla="*/ 60303 w 61473"/>
                <a:gd name="connsiteY2" fmla="*/ 25022 h 61282"/>
                <a:gd name="connsiteX3" fmla="*/ 60303 w 61473"/>
                <a:gd name="connsiteY3" fmla="*/ 23998 h 61282"/>
                <a:gd name="connsiteX4" fmla="*/ 60303 w 61473"/>
                <a:gd name="connsiteY4" fmla="*/ 22536 h 61282"/>
                <a:gd name="connsiteX5" fmla="*/ 22537 w 61473"/>
                <a:gd name="connsiteY5" fmla="*/ 1116 h 61282"/>
                <a:gd name="connsiteX6" fmla="*/ 1117 w 61473"/>
                <a:gd name="connsiteY6" fmla="*/ 38882 h 61282"/>
                <a:gd name="connsiteX7" fmla="*/ 27845 w 61473"/>
                <a:gd name="connsiteY7" fmla="*/ 61282 h 61282"/>
                <a:gd name="connsiteX8" fmla="*/ 30623 w 61473"/>
                <a:gd name="connsiteY8" fmla="*/ 61282 h 61282"/>
                <a:gd name="connsiteX9" fmla="*/ 61473 w 61473"/>
                <a:gd name="connsiteY9" fmla="*/ 30724 h 61282"/>
                <a:gd name="connsiteX10" fmla="*/ 61473 w 61473"/>
                <a:gd name="connsiteY10" fmla="*/ 30578 h 61282"/>
                <a:gd name="connsiteX11" fmla="*/ 60303 w 61473"/>
                <a:gd name="connsiteY11" fmla="*/ 27800 h 6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473" h="61282">
                  <a:moveTo>
                    <a:pt x="60303" y="27800"/>
                  </a:moveTo>
                  <a:cubicBezTo>
                    <a:pt x="60230" y="27507"/>
                    <a:pt x="60230" y="27215"/>
                    <a:pt x="60303" y="26922"/>
                  </a:cubicBezTo>
                  <a:cubicBezTo>
                    <a:pt x="60303" y="26922"/>
                    <a:pt x="60303" y="25607"/>
                    <a:pt x="60303" y="25022"/>
                  </a:cubicBezTo>
                  <a:cubicBezTo>
                    <a:pt x="60303" y="24437"/>
                    <a:pt x="60303" y="25022"/>
                    <a:pt x="60303" y="23998"/>
                  </a:cubicBezTo>
                  <a:lnTo>
                    <a:pt x="60303" y="22536"/>
                  </a:lnTo>
                  <a:cubicBezTo>
                    <a:pt x="55785" y="6190"/>
                    <a:pt x="38883" y="-3399"/>
                    <a:pt x="22537" y="1116"/>
                  </a:cubicBezTo>
                  <a:cubicBezTo>
                    <a:pt x="6191" y="5634"/>
                    <a:pt x="-3401" y="22536"/>
                    <a:pt x="1117" y="38882"/>
                  </a:cubicBezTo>
                  <a:cubicBezTo>
                    <a:pt x="4509" y="51179"/>
                    <a:pt x="15154" y="60098"/>
                    <a:pt x="27845" y="61282"/>
                  </a:cubicBezTo>
                  <a:lnTo>
                    <a:pt x="30623" y="61282"/>
                  </a:lnTo>
                  <a:cubicBezTo>
                    <a:pt x="47583" y="61370"/>
                    <a:pt x="61385" y="47684"/>
                    <a:pt x="61473" y="30724"/>
                  </a:cubicBezTo>
                  <a:cubicBezTo>
                    <a:pt x="61473" y="30680"/>
                    <a:pt x="61473" y="30622"/>
                    <a:pt x="61473" y="30578"/>
                  </a:cubicBezTo>
                  <a:cubicBezTo>
                    <a:pt x="60450" y="29116"/>
                    <a:pt x="60303" y="29116"/>
                    <a:pt x="60303" y="27800"/>
                  </a:cubicBezTo>
                  <a:close/>
                </a:path>
              </a:pathLst>
            </a:custGeom>
            <a:solidFill>
              <a:srgbClr val="0BA157"/>
            </a:solidFill>
            <a:ln w="14598" cap="flat">
              <a:noFill/>
              <a:prstDash val="solid"/>
              <a:miter/>
            </a:ln>
          </p:spPr>
          <p:txBody>
            <a:bodyPr rtlCol="0" anchor="ctr"/>
            <a:lstStyle/>
            <a:p>
              <a:endParaRPr lang="fr-FR" sz="1350"/>
            </a:p>
          </p:txBody>
        </p:sp>
        <p:sp>
          <p:nvSpPr>
            <p:cNvPr id="281" name="Forme libre : forme 280">
              <a:extLst>
                <a:ext uri="{FF2B5EF4-FFF2-40B4-BE49-F238E27FC236}">
                  <a16:creationId xmlns:a16="http://schemas.microsoft.com/office/drawing/2014/main" id="{AF819339-2A24-4C14-B93C-2631768D6718}"/>
                </a:ext>
              </a:extLst>
            </p:cNvPr>
            <p:cNvSpPr/>
            <p:nvPr/>
          </p:nvSpPr>
          <p:spPr>
            <a:xfrm>
              <a:off x="9987204" y="2835092"/>
              <a:ext cx="6579" cy="41670"/>
            </a:xfrm>
            <a:custGeom>
              <a:avLst/>
              <a:gdLst>
                <a:gd name="connsiteX0" fmla="*/ 0 w 6579"/>
                <a:gd name="connsiteY0" fmla="*/ 0 h 41670"/>
                <a:gd name="connsiteX1" fmla="*/ 6579 w 6579"/>
                <a:gd name="connsiteY1" fmla="*/ 0 h 41670"/>
                <a:gd name="connsiteX2" fmla="*/ 6579 w 6579"/>
                <a:gd name="connsiteY2" fmla="*/ 41670 h 41670"/>
                <a:gd name="connsiteX3" fmla="*/ 0 w 6579"/>
                <a:gd name="connsiteY3" fmla="*/ 41670 h 41670"/>
              </a:gdLst>
              <a:ahLst/>
              <a:cxnLst>
                <a:cxn ang="0">
                  <a:pos x="connsiteX0" y="connsiteY0"/>
                </a:cxn>
                <a:cxn ang="0">
                  <a:pos x="connsiteX1" y="connsiteY1"/>
                </a:cxn>
                <a:cxn ang="0">
                  <a:pos x="connsiteX2" y="connsiteY2"/>
                </a:cxn>
                <a:cxn ang="0">
                  <a:pos x="connsiteX3" y="connsiteY3"/>
                </a:cxn>
              </a:cxnLst>
              <a:rect l="l" t="t" r="r" b="b"/>
              <a:pathLst>
                <a:path w="6579" h="41670">
                  <a:moveTo>
                    <a:pt x="0" y="0"/>
                  </a:moveTo>
                  <a:lnTo>
                    <a:pt x="6579" y="0"/>
                  </a:lnTo>
                  <a:lnTo>
                    <a:pt x="6579" y="41670"/>
                  </a:lnTo>
                  <a:lnTo>
                    <a:pt x="0" y="41670"/>
                  </a:lnTo>
                  <a:close/>
                </a:path>
              </a:pathLst>
            </a:custGeom>
            <a:solidFill>
              <a:srgbClr val="0BA157"/>
            </a:solidFill>
            <a:ln w="14598" cap="flat">
              <a:noFill/>
              <a:prstDash val="solid"/>
              <a:miter/>
            </a:ln>
          </p:spPr>
          <p:txBody>
            <a:bodyPr rtlCol="0" anchor="ctr"/>
            <a:lstStyle/>
            <a:p>
              <a:endParaRPr lang="fr-FR" sz="1350"/>
            </a:p>
          </p:txBody>
        </p:sp>
        <p:sp>
          <p:nvSpPr>
            <p:cNvPr id="282" name="Forme libre : forme 281">
              <a:extLst>
                <a:ext uri="{FF2B5EF4-FFF2-40B4-BE49-F238E27FC236}">
                  <a16:creationId xmlns:a16="http://schemas.microsoft.com/office/drawing/2014/main" id="{7B4E2EB5-7B73-45B5-870E-CED1CBB97E1D}"/>
                </a:ext>
              </a:extLst>
            </p:cNvPr>
            <p:cNvSpPr/>
            <p:nvPr/>
          </p:nvSpPr>
          <p:spPr>
            <a:xfrm>
              <a:off x="9926234" y="2835092"/>
              <a:ext cx="128519" cy="6433"/>
            </a:xfrm>
            <a:custGeom>
              <a:avLst/>
              <a:gdLst>
                <a:gd name="connsiteX0" fmla="*/ 125887 w 128519"/>
                <a:gd name="connsiteY0" fmla="*/ 0 h 6433"/>
                <a:gd name="connsiteX1" fmla="*/ 128519 w 128519"/>
                <a:gd name="connsiteY1" fmla="*/ 0 h 6433"/>
                <a:gd name="connsiteX2" fmla="*/ 128519 w 128519"/>
                <a:gd name="connsiteY2" fmla="*/ 6433 h 6433"/>
                <a:gd name="connsiteX3" fmla="*/ 125887 w 128519"/>
                <a:gd name="connsiteY3" fmla="*/ 6433 h 6433"/>
                <a:gd name="connsiteX4" fmla="*/ 2632 w 128519"/>
                <a:gd name="connsiteY4" fmla="*/ 6433 h 6433"/>
                <a:gd name="connsiteX5" fmla="*/ 0 w 128519"/>
                <a:gd name="connsiteY5" fmla="*/ 6433 h 6433"/>
                <a:gd name="connsiteX6" fmla="*/ 0 w 128519"/>
                <a:gd name="connsiteY6" fmla="*/ 0 h 6433"/>
                <a:gd name="connsiteX7" fmla="*/ 2632 w 128519"/>
                <a:gd name="connsiteY7" fmla="*/ 0 h 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19" h="6433">
                  <a:moveTo>
                    <a:pt x="125887" y="0"/>
                  </a:moveTo>
                  <a:cubicBezTo>
                    <a:pt x="127341" y="0"/>
                    <a:pt x="128519" y="0"/>
                    <a:pt x="128519" y="0"/>
                  </a:cubicBezTo>
                  <a:lnTo>
                    <a:pt x="128519" y="6433"/>
                  </a:lnTo>
                  <a:cubicBezTo>
                    <a:pt x="128519" y="6433"/>
                    <a:pt x="127341" y="6433"/>
                    <a:pt x="125887" y="6433"/>
                  </a:cubicBezTo>
                  <a:lnTo>
                    <a:pt x="2632" y="6433"/>
                  </a:lnTo>
                  <a:cubicBezTo>
                    <a:pt x="1178" y="6433"/>
                    <a:pt x="0" y="6433"/>
                    <a:pt x="0" y="6433"/>
                  </a:cubicBezTo>
                  <a:lnTo>
                    <a:pt x="0" y="0"/>
                  </a:lnTo>
                  <a:cubicBezTo>
                    <a:pt x="0" y="0"/>
                    <a:pt x="1178" y="0"/>
                    <a:pt x="2632" y="0"/>
                  </a:cubicBezTo>
                  <a:close/>
                </a:path>
              </a:pathLst>
            </a:custGeom>
            <a:solidFill>
              <a:srgbClr val="0BA157"/>
            </a:solidFill>
            <a:ln w="14598" cap="flat">
              <a:noFill/>
              <a:prstDash val="solid"/>
              <a:miter/>
            </a:ln>
          </p:spPr>
          <p:txBody>
            <a:bodyPr rtlCol="0" anchor="ctr"/>
            <a:lstStyle/>
            <a:p>
              <a:endParaRPr lang="fr-FR" sz="1350"/>
            </a:p>
          </p:txBody>
        </p:sp>
        <p:sp>
          <p:nvSpPr>
            <p:cNvPr id="283" name="Forme libre : forme 282">
              <a:extLst>
                <a:ext uri="{FF2B5EF4-FFF2-40B4-BE49-F238E27FC236}">
                  <a16:creationId xmlns:a16="http://schemas.microsoft.com/office/drawing/2014/main" id="{26C202AD-E773-42C6-A24A-0E15FFA97022}"/>
                </a:ext>
              </a:extLst>
            </p:cNvPr>
            <p:cNvSpPr/>
            <p:nvPr/>
          </p:nvSpPr>
          <p:spPr>
            <a:xfrm>
              <a:off x="10337379" y="2835092"/>
              <a:ext cx="6579" cy="41670"/>
            </a:xfrm>
            <a:custGeom>
              <a:avLst/>
              <a:gdLst>
                <a:gd name="connsiteX0" fmla="*/ 0 w 6579"/>
                <a:gd name="connsiteY0" fmla="*/ 0 h 41670"/>
                <a:gd name="connsiteX1" fmla="*/ 6580 w 6579"/>
                <a:gd name="connsiteY1" fmla="*/ 0 h 41670"/>
                <a:gd name="connsiteX2" fmla="*/ 6580 w 6579"/>
                <a:gd name="connsiteY2" fmla="*/ 41670 h 41670"/>
                <a:gd name="connsiteX3" fmla="*/ 0 w 6579"/>
                <a:gd name="connsiteY3" fmla="*/ 41670 h 41670"/>
              </a:gdLst>
              <a:ahLst/>
              <a:cxnLst>
                <a:cxn ang="0">
                  <a:pos x="connsiteX0" y="connsiteY0"/>
                </a:cxn>
                <a:cxn ang="0">
                  <a:pos x="connsiteX1" y="connsiteY1"/>
                </a:cxn>
                <a:cxn ang="0">
                  <a:pos x="connsiteX2" y="connsiteY2"/>
                </a:cxn>
                <a:cxn ang="0">
                  <a:pos x="connsiteX3" y="connsiteY3"/>
                </a:cxn>
              </a:cxnLst>
              <a:rect l="l" t="t" r="r" b="b"/>
              <a:pathLst>
                <a:path w="6579" h="41670">
                  <a:moveTo>
                    <a:pt x="0" y="0"/>
                  </a:moveTo>
                  <a:lnTo>
                    <a:pt x="6580" y="0"/>
                  </a:lnTo>
                  <a:lnTo>
                    <a:pt x="6580" y="41670"/>
                  </a:lnTo>
                  <a:lnTo>
                    <a:pt x="0" y="41670"/>
                  </a:lnTo>
                  <a:close/>
                </a:path>
              </a:pathLst>
            </a:custGeom>
            <a:solidFill>
              <a:srgbClr val="0BA157"/>
            </a:solidFill>
            <a:ln w="14598" cap="flat">
              <a:noFill/>
              <a:prstDash val="solid"/>
              <a:miter/>
            </a:ln>
          </p:spPr>
          <p:txBody>
            <a:bodyPr rtlCol="0" anchor="ctr"/>
            <a:lstStyle/>
            <a:p>
              <a:endParaRPr lang="fr-FR" sz="1350"/>
            </a:p>
          </p:txBody>
        </p:sp>
        <p:sp>
          <p:nvSpPr>
            <p:cNvPr id="284" name="Forme libre : forme 283">
              <a:extLst>
                <a:ext uri="{FF2B5EF4-FFF2-40B4-BE49-F238E27FC236}">
                  <a16:creationId xmlns:a16="http://schemas.microsoft.com/office/drawing/2014/main" id="{CC16ECDD-2CA2-4975-9EBA-B5930D55F071}"/>
                </a:ext>
              </a:extLst>
            </p:cNvPr>
            <p:cNvSpPr/>
            <p:nvPr/>
          </p:nvSpPr>
          <p:spPr>
            <a:xfrm>
              <a:off x="10276409" y="2835092"/>
              <a:ext cx="128519" cy="6433"/>
            </a:xfrm>
            <a:custGeom>
              <a:avLst/>
              <a:gdLst>
                <a:gd name="connsiteX0" fmla="*/ 125888 w 128519"/>
                <a:gd name="connsiteY0" fmla="*/ 0 h 6433"/>
                <a:gd name="connsiteX1" fmla="*/ 128519 w 128519"/>
                <a:gd name="connsiteY1" fmla="*/ 0 h 6433"/>
                <a:gd name="connsiteX2" fmla="*/ 128519 w 128519"/>
                <a:gd name="connsiteY2" fmla="*/ 6433 h 6433"/>
                <a:gd name="connsiteX3" fmla="*/ 125888 w 128519"/>
                <a:gd name="connsiteY3" fmla="*/ 6433 h 6433"/>
                <a:gd name="connsiteX4" fmla="*/ 2632 w 128519"/>
                <a:gd name="connsiteY4" fmla="*/ 6433 h 6433"/>
                <a:gd name="connsiteX5" fmla="*/ 0 w 128519"/>
                <a:gd name="connsiteY5" fmla="*/ 6433 h 6433"/>
                <a:gd name="connsiteX6" fmla="*/ 0 w 128519"/>
                <a:gd name="connsiteY6" fmla="*/ 0 h 6433"/>
                <a:gd name="connsiteX7" fmla="*/ 2632 w 128519"/>
                <a:gd name="connsiteY7" fmla="*/ 0 h 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519" h="6433">
                  <a:moveTo>
                    <a:pt x="125888" y="0"/>
                  </a:moveTo>
                  <a:cubicBezTo>
                    <a:pt x="127341" y="0"/>
                    <a:pt x="128519" y="0"/>
                    <a:pt x="128519" y="0"/>
                  </a:cubicBezTo>
                  <a:lnTo>
                    <a:pt x="128519" y="6433"/>
                  </a:lnTo>
                  <a:cubicBezTo>
                    <a:pt x="128519" y="6433"/>
                    <a:pt x="127341" y="6433"/>
                    <a:pt x="125888" y="6433"/>
                  </a:cubicBezTo>
                  <a:lnTo>
                    <a:pt x="2632" y="6433"/>
                  </a:lnTo>
                  <a:cubicBezTo>
                    <a:pt x="1178" y="6433"/>
                    <a:pt x="0" y="6433"/>
                    <a:pt x="0" y="6433"/>
                  </a:cubicBezTo>
                  <a:lnTo>
                    <a:pt x="0" y="0"/>
                  </a:lnTo>
                  <a:cubicBezTo>
                    <a:pt x="0" y="0"/>
                    <a:pt x="1179" y="0"/>
                    <a:pt x="2632" y="0"/>
                  </a:cubicBezTo>
                  <a:close/>
                </a:path>
              </a:pathLst>
            </a:custGeom>
            <a:solidFill>
              <a:srgbClr val="0BA157"/>
            </a:solidFill>
            <a:ln w="14598" cap="flat">
              <a:noFill/>
              <a:prstDash val="solid"/>
              <a:miter/>
            </a:ln>
          </p:spPr>
          <p:txBody>
            <a:bodyPr rtlCol="0" anchor="ctr"/>
            <a:lstStyle/>
            <a:p>
              <a:endParaRPr lang="fr-FR" sz="1350"/>
            </a:p>
          </p:txBody>
        </p:sp>
        <p:sp>
          <p:nvSpPr>
            <p:cNvPr id="285" name="Forme libre : forme 284">
              <a:extLst>
                <a:ext uri="{FF2B5EF4-FFF2-40B4-BE49-F238E27FC236}">
                  <a16:creationId xmlns:a16="http://schemas.microsoft.com/office/drawing/2014/main" id="{8BBA4D6A-3C95-4854-997A-95AE90295673}"/>
                </a:ext>
              </a:extLst>
            </p:cNvPr>
            <p:cNvSpPr/>
            <p:nvPr/>
          </p:nvSpPr>
          <p:spPr>
            <a:xfrm>
              <a:off x="10062646" y="2912145"/>
              <a:ext cx="29829" cy="82738"/>
            </a:xfrm>
            <a:custGeom>
              <a:avLst/>
              <a:gdLst>
                <a:gd name="connsiteX0" fmla="*/ 29830 w 29829"/>
                <a:gd name="connsiteY0" fmla="*/ 0 h 82738"/>
                <a:gd name="connsiteX1" fmla="*/ 11846 w 29829"/>
                <a:gd name="connsiteY1" fmla="*/ 78223 h 82738"/>
                <a:gd name="connsiteX2" fmla="*/ 4682 w 29829"/>
                <a:gd name="connsiteY2" fmla="*/ 82609 h 82738"/>
                <a:gd name="connsiteX3" fmla="*/ 149 w 29829"/>
                <a:gd name="connsiteY3" fmla="*/ 75445 h 82738"/>
                <a:gd name="connsiteX4" fmla="*/ 17548 w 29829"/>
                <a:gd name="connsiteY4" fmla="*/ 585 h 82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9" h="82738">
                  <a:moveTo>
                    <a:pt x="29830" y="0"/>
                  </a:moveTo>
                  <a:lnTo>
                    <a:pt x="11846" y="78223"/>
                  </a:lnTo>
                  <a:cubicBezTo>
                    <a:pt x="10983" y="81352"/>
                    <a:pt x="7854" y="83267"/>
                    <a:pt x="4682" y="82609"/>
                  </a:cubicBezTo>
                  <a:cubicBezTo>
                    <a:pt x="1450" y="81878"/>
                    <a:pt x="-582" y="78676"/>
                    <a:pt x="149" y="75445"/>
                  </a:cubicBezTo>
                  <a:lnTo>
                    <a:pt x="17548" y="585"/>
                  </a:lnTo>
                  <a:close/>
                </a:path>
              </a:pathLst>
            </a:custGeom>
            <a:solidFill>
              <a:srgbClr val="0BA157"/>
            </a:solidFill>
            <a:ln w="14598" cap="flat">
              <a:noFill/>
              <a:prstDash val="solid"/>
              <a:miter/>
            </a:ln>
          </p:spPr>
          <p:txBody>
            <a:bodyPr rtlCol="0" anchor="ctr"/>
            <a:lstStyle/>
            <a:p>
              <a:endParaRPr lang="fr-FR" sz="1350"/>
            </a:p>
          </p:txBody>
        </p:sp>
        <p:sp>
          <p:nvSpPr>
            <p:cNvPr id="286" name="Forme libre : forme 285">
              <a:extLst>
                <a:ext uri="{FF2B5EF4-FFF2-40B4-BE49-F238E27FC236}">
                  <a16:creationId xmlns:a16="http://schemas.microsoft.com/office/drawing/2014/main" id="{3DF3E7D7-EAF2-49E1-87A8-26438FE51CAD}"/>
                </a:ext>
              </a:extLst>
            </p:cNvPr>
            <p:cNvSpPr/>
            <p:nvPr/>
          </p:nvSpPr>
          <p:spPr>
            <a:xfrm rot="782399">
              <a:off x="10060874" y="2957854"/>
              <a:ext cx="18861" cy="46495"/>
            </a:xfrm>
            <a:custGeom>
              <a:avLst/>
              <a:gdLst>
                <a:gd name="connsiteX0" fmla="*/ 14475 w 18861"/>
                <a:gd name="connsiteY0" fmla="*/ 0 h 46495"/>
                <a:gd name="connsiteX1" fmla="*/ 18861 w 18861"/>
                <a:gd name="connsiteY1" fmla="*/ 0 h 46495"/>
                <a:gd name="connsiteX2" fmla="*/ 18861 w 18861"/>
                <a:gd name="connsiteY2" fmla="*/ 46495 h 46495"/>
                <a:gd name="connsiteX3" fmla="*/ 14475 w 18861"/>
                <a:gd name="connsiteY3" fmla="*/ 46495 h 46495"/>
                <a:gd name="connsiteX4" fmla="*/ 4386 w 18861"/>
                <a:gd name="connsiteY4" fmla="*/ 46495 h 46495"/>
                <a:gd name="connsiteX5" fmla="*/ 0 w 18861"/>
                <a:gd name="connsiteY5" fmla="*/ 46495 h 46495"/>
                <a:gd name="connsiteX6" fmla="*/ 0 w 18861"/>
                <a:gd name="connsiteY6" fmla="*/ 0 h 46495"/>
                <a:gd name="connsiteX7" fmla="*/ 4386 w 18861"/>
                <a:gd name="connsiteY7" fmla="*/ 0 h 4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1" h="46495">
                  <a:moveTo>
                    <a:pt x="14475" y="0"/>
                  </a:moveTo>
                  <a:cubicBezTo>
                    <a:pt x="16897" y="0"/>
                    <a:pt x="18861" y="0"/>
                    <a:pt x="18861" y="0"/>
                  </a:cubicBezTo>
                  <a:lnTo>
                    <a:pt x="18861" y="46495"/>
                  </a:lnTo>
                  <a:cubicBezTo>
                    <a:pt x="18861" y="46495"/>
                    <a:pt x="16898" y="46495"/>
                    <a:pt x="14475" y="46495"/>
                  </a:cubicBezTo>
                  <a:lnTo>
                    <a:pt x="4386" y="46495"/>
                  </a:lnTo>
                  <a:cubicBezTo>
                    <a:pt x="1964" y="46495"/>
                    <a:pt x="0" y="46495"/>
                    <a:pt x="0" y="46495"/>
                  </a:cubicBezTo>
                  <a:lnTo>
                    <a:pt x="0" y="0"/>
                  </a:lnTo>
                  <a:cubicBezTo>
                    <a:pt x="0" y="0"/>
                    <a:pt x="1964" y="0"/>
                    <a:pt x="4386" y="0"/>
                  </a:cubicBezTo>
                  <a:close/>
                </a:path>
              </a:pathLst>
            </a:custGeom>
            <a:solidFill>
              <a:srgbClr val="0BA157"/>
            </a:solidFill>
            <a:ln w="14598" cap="flat">
              <a:noFill/>
              <a:prstDash val="solid"/>
              <a:miter/>
            </a:ln>
          </p:spPr>
          <p:txBody>
            <a:bodyPr rtlCol="0" anchor="ctr"/>
            <a:lstStyle/>
            <a:p>
              <a:endParaRPr lang="fr-FR" sz="1350"/>
            </a:p>
          </p:txBody>
        </p:sp>
        <p:sp>
          <p:nvSpPr>
            <p:cNvPr id="287" name="Forme libre : forme 286">
              <a:extLst>
                <a:ext uri="{FF2B5EF4-FFF2-40B4-BE49-F238E27FC236}">
                  <a16:creationId xmlns:a16="http://schemas.microsoft.com/office/drawing/2014/main" id="{9992FA98-E7FF-4D98-84FE-DB3AD3F71BDD}"/>
                </a:ext>
              </a:extLst>
            </p:cNvPr>
            <p:cNvSpPr/>
            <p:nvPr/>
          </p:nvSpPr>
          <p:spPr>
            <a:xfrm>
              <a:off x="9958839" y="2828658"/>
              <a:ext cx="413337" cy="84509"/>
            </a:xfrm>
            <a:custGeom>
              <a:avLst/>
              <a:gdLst>
                <a:gd name="connsiteX0" fmla="*/ 398717 w 413337"/>
                <a:gd name="connsiteY0" fmla="*/ 46349 h 84509"/>
                <a:gd name="connsiteX1" fmla="*/ 306165 w 413337"/>
                <a:gd name="connsiteY1" fmla="*/ 46349 h 84509"/>
                <a:gd name="connsiteX2" fmla="*/ 306897 w 413337"/>
                <a:gd name="connsiteY2" fmla="*/ 41816 h 84509"/>
                <a:gd name="connsiteX3" fmla="*/ 206742 w 413337"/>
                <a:gd name="connsiteY3" fmla="*/ 0 h 84509"/>
                <a:gd name="connsiteX4" fmla="*/ 106588 w 413337"/>
                <a:gd name="connsiteY4" fmla="*/ 41816 h 84509"/>
                <a:gd name="connsiteX5" fmla="*/ 106588 w 413337"/>
                <a:gd name="connsiteY5" fmla="*/ 46349 h 84509"/>
                <a:gd name="connsiteX6" fmla="*/ 14621 w 413337"/>
                <a:gd name="connsiteY6" fmla="*/ 46349 h 84509"/>
                <a:gd name="connsiteX7" fmla="*/ 0 w 413337"/>
                <a:gd name="connsiteY7" fmla="*/ 60970 h 84509"/>
                <a:gd name="connsiteX8" fmla="*/ 0 w 413337"/>
                <a:gd name="connsiteY8" fmla="*/ 69889 h 84509"/>
                <a:gd name="connsiteX9" fmla="*/ 14621 w 413337"/>
                <a:gd name="connsiteY9" fmla="*/ 84510 h 84509"/>
                <a:gd name="connsiteX10" fmla="*/ 398717 w 413337"/>
                <a:gd name="connsiteY10" fmla="*/ 84510 h 84509"/>
                <a:gd name="connsiteX11" fmla="*/ 413338 w 413337"/>
                <a:gd name="connsiteY11" fmla="*/ 69889 h 84509"/>
                <a:gd name="connsiteX12" fmla="*/ 413338 w 413337"/>
                <a:gd name="connsiteY12" fmla="*/ 60970 h 84509"/>
                <a:gd name="connsiteX13" fmla="*/ 398717 w 413337"/>
                <a:gd name="connsiteY13" fmla="*/ 46349 h 8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337" h="84509">
                  <a:moveTo>
                    <a:pt x="398717" y="46349"/>
                  </a:moveTo>
                  <a:lnTo>
                    <a:pt x="306165" y="46349"/>
                  </a:lnTo>
                  <a:cubicBezTo>
                    <a:pt x="306619" y="44887"/>
                    <a:pt x="306867" y="43351"/>
                    <a:pt x="306897" y="41816"/>
                  </a:cubicBezTo>
                  <a:cubicBezTo>
                    <a:pt x="306897" y="18715"/>
                    <a:pt x="262010" y="0"/>
                    <a:pt x="206742" y="0"/>
                  </a:cubicBezTo>
                  <a:cubicBezTo>
                    <a:pt x="151474" y="0"/>
                    <a:pt x="106588" y="18715"/>
                    <a:pt x="106588" y="41816"/>
                  </a:cubicBezTo>
                  <a:cubicBezTo>
                    <a:pt x="106368" y="43322"/>
                    <a:pt x="106368" y="44843"/>
                    <a:pt x="106588" y="46349"/>
                  </a:cubicBezTo>
                  <a:lnTo>
                    <a:pt x="14621" y="46349"/>
                  </a:lnTo>
                  <a:cubicBezTo>
                    <a:pt x="6550" y="46349"/>
                    <a:pt x="0" y="52899"/>
                    <a:pt x="0" y="60970"/>
                  </a:cubicBezTo>
                  <a:lnTo>
                    <a:pt x="0" y="69889"/>
                  </a:lnTo>
                  <a:cubicBezTo>
                    <a:pt x="0" y="77960"/>
                    <a:pt x="6550" y="84510"/>
                    <a:pt x="14621" y="84510"/>
                  </a:cubicBezTo>
                  <a:lnTo>
                    <a:pt x="398717" y="84510"/>
                  </a:lnTo>
                  <a:cubicBezTo>
                    <a:pt x="406787" y="84510"/>
                    <a:pt x="413338" y="77960"/>
                    <a:pt x="413338" y="69889"/>
                  </a:cubicBezTo>
                  <a:lnTo>
                    <a:pt x="413338" y="60970"/>
                  </a:lnTo>
                  <a:cubicBezTo>
                    <a:pt x="413338" y="52899"/>
                    <a:pt x="406787" y="46349"/>
                    <a:pt x="398717" y="46349"/>
                  </a:cubicBezTo>
                  <a:close/>
                </a:path>
              </a:pathLst>
            </a:custGeom>
            <a:noFill/>
            <a:ln w="14598" cap="flat">
              <a:solidFill>
                <a:srgbClr val="0BA157"/>
              </a:solidFill>
              <a:prstDash val="solid"/>
              <a:miter/>
            </a:ln>
          </p:spPr>
          <p:txBody>
            <a:bodyPr rtlCol="0" anchor="ctr"/>
            <a:lstStyle/>
            <a:p>
              <a:endParaRPr lang="fr-FR" sz="1350"/>
            </a:p>
          </p:txBody>
        </p:sp>
        <p:sp>
          <p:nvSpPr>
            <p:cNvPr id="288" name="Forme libre : forme 287">
              <a:extLst>
                <a:ext uri="{FF2B5EF4-FFF2-40B4-BE49-F238E27FC236}">
                  <a16:creationId xmlns:a16="http://schemas.microsoft.com/office/drawing/2014/main" id="{72289E40-C4F3-4993-95C1-F150EC17FB2E}"/>
                </a:ext>
              </a:extLst>
            </p:cNvPr>
            <p:cNvSpPr/>
            <p:nvPr/>
          </p:nvSpPr>
          <p:spPr>
            <a:xfrm>
              <a:off x="9584686" y="3496286"/>
              <a:ext cx="939998" cy="523989"/>
            </a:xfrm>
            <a:custGeom>
              <a:avLst/>
              <a:gdLst>
                <a:gd name="connsiteX0" fmla="*/ 61262 w 939998"/>
                <a:gd name="connsiteY0" fmla="*/ 327482 h 523989"/>
                <a:gd name="connsiteX1" fmla="*/ 116969 w 939998"/>
                <a:gd name="connsiteY1" fmla="*/ 316809 h 523989"/>
                <a:gd name="connsiteX2" fmla="*/ 804159 w 939998"/>
                <a:gd name="connsiteY2" fmla="*/ 360672 h 523989"/>
                <a:gd name="connsiteX3" fmla="*/ 926098 w 939998"/>
                <a:gd name="connsiteY3" fmla="*/ 523989 h 523989"/>
                <a:gd name="connsiteX4" fmla="*/ 912940 w 939998"/>
                <a:gd name="connsiteY4" fmla="*/ 297802 h 523989"/>
                <a:gd name="connsiteX5" fmla="*/ 331898 w 939998"/>
                <a:gd name="connsiteY5" fmla="*/ 994 h 523989"/>
                <a:gd name="connsiteX6" fmla="*/ 0 w 939998"/>
                <a:gd name="connsiteY6" fmla="*/ 34915 h 523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998" h="523989">
                  <a:moveTo>
                    <a:pt x="61262" y="327482"/>
                  </a:moveTo>
                  <a:cubicBezTo>
                    <a:pt x="79977" y="323827"/>
                    <a:pt x="98546" y="320172"/>
                    <a:pt x="116969" y="316809"/>
                  </a:cubicBezTo>
                  <a:cubicBezTo>
                    <a:pt x="505158" y="244581"/>
                    <a:pt x="739826" y="320903"/>
                    <a:pt x="804159" y="360672"/>
                  </a:cubicBezTo>
                  <a:cubicBezTo>
                    <a:pt x="868491" y="400441"/>
                    <a:pt x="938088" y="463020"/>
                    <a:pt x="926098" y="523989"/>
                  </a:cubicBezTo>
                  <a:cubicBezTo>
                    <a:pt x="948410" y="449393"/>
                    <a:pt x="943746" y="369313"/>
                    <a:pt x="912940" y="297802"/>
                  </a:cubicBezTo>
                  <a:cubicBezTo>
                    <a:pt x="835010" y="103487"/>
                    <a:pt x="440094" y="5380"/>
                    <a:pt x="331898" y="994"/>
                  </a:cubicBezTo>
                  <a:cubicBezTo>
                    <a:pt x="220208" y="-3612"/>
                    <a:pt x="108445" y="7807"/>
                    <a:pt x="0" y="34915"/>
                  </a:cubicBezTo>
                </a:path>
              </a:pathLst>
            </a:custGeom>
            <a:noFill/>
            <a:ln w="14598" cap="rnd">
              <a:solidFill>
                <a:srgbClr val="0BA157"/>
              </a:solidFill>
              <a:prstDash val="solid"/>
              <a:round/>
            </a:ln>
          </p:spPr>
          <p:txBody>
            <a:bodyPr rtlCol="0" anchor="ctr"/>
            <a:lstStyle/>
            <a:p>
              <a:endParaRPr lang="fr-FR" sz="1350"/>
            </a:p>
          </p:txBody>
        </p:sp>
        <p:sp>
          <p:nvSpPr>
            <p:cNvPr id="289" name="Forme libre : forme 288">
              <a:extLst>
                <a:ext uri="{FF2B5EF4-FFF2-40B4-BE49-F238E27FC236}">
                  <a16:creationId xmlns:a16="http://schemas.microsoft.com/office/drawing/2014/main" id="{F358BAD6-663F-4FE8-860D-83FBFA9CBC51}"/>
                </a:ext>
              </a:extLst>
            </p:cNvPr>
            <p:cNvSpPr/>
            <p:nvPr/>
          </p:nvSpPr>
          <p:spPr>
            <a:xfrm>
              <a:off x="6509873" y="3783639"/>
              <a:ext cx="3879264" cy="517946"/>
            </a:xfrm>
            <a:custGeom>
              <a:avLst/>
              <a:gdLst>
                <a:gd name="connsiteX0" fmla="*/ 2137311 w 3879264"/>
                <a:gd name="connsiteY0" fmla="*/ 40130 h 517946"/>
                <a:gd name="connsiteX1" fmla="*/ 2018149 w 3879264"/>
                <a:gd name="connsiteY1" fmla="*/ 71857 h 517946"/>
                <a:gd name="connsiteX2" fmla="*/ 950811 w 3879264"/>
                <a:gd name="connsiteY2" fmla="*/ 272897 h 517946"/>
                <a:gd name="connsiteX3" fmla="*/ 1026 w 3879264"/>
                <a:gd name="connsiteY3" fmla="*/ 69372 h 517946"/>
                <a:gd name="connsiteX4" fmla="*/ 67552 w 3879264"/>
                <a:gd name="connsiteY4" fmla="*/ 302578 h 517946"/>
                <a:gd name="connsiteX5" fmla="*/ 909579 w 3879264"/>
                <a:gd name="connsiteY5" fmla="*/ 517946 h 517946"/>
                <a:gd name="connsiteX6" fmla="*/ 952419 w 3879264"/>
                <a:gd name="connsiteY6" fmla="*/ 517946 h 517946"/>
                <a:gd name="connsiteX7" fmla="*/ 2081166 w 3879264"/>
                <a:gd name="connsiteY7" fmla="*/ 308719 h 517946"/>
                <a:gd name="connsiteX8" fmla="*/ 2127953 w 3879264"/>
                <a:gd name="connsiteY8" fmla="*/ 295852 h 517946"/>
                <a:gd name="connsiteX9" fmla="*/ 2215679 w 3879264"/>
                <a:gd name="connsiteY9" fmla="*/ 272897 h 517946"/>
                <a:gd name="connsiteX10" fmla="*/ 2567462 w 3879264"/>
                <a:gd name="connsiteY10" fmla="*/ 180492 h 517946"/>
                <a:gd name="connsiteX11" fmla="*/ 2824501 w 3879264"/>
                <a:gd name="connsiteY11" fmla="*/ 111042 h 517946"/>
                <a:gd name="connsiteX12" fmla="*/ 3136368 w 3879264"/>
                <a:gd name="connsiteY12" fmla="*/ 40568 h 517946"/>
                <a:gd name="connsiteX13" fmla="*/ 3192074 w 3879264"/>
                <a:gd name="connsiteY13" fmla="*/ 29895 h 517946"/>
                <a:gd name="connsiteX14" fmla="*/ 3879264 w 3879264"/>
                <a:gd name="connsiteY14" fmla="*/ 73758 h 51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9264" h="517946">
                  <a:moveTo>
                    <a:pt x="2137311" y="40130"/>
                  </a:moveTo>
                  <a:lnTo>
                    <a:pt x="2018149" y="71857"/>
                  </a:lnTo>
                  <a:cubicBezTo>
                    <a:pt x="1623380" y="176837"/>
                    <a:pt x="1243963" y="272897"/>
                    <a:pt x="950811" y="272897"/>
                  </a:cubicBezTo>
                  <a:cubicBezTo>
                    <a:pt x="50007" y="272166"/>
                    <a:pt x="1026" y="69372"/>
                    <a:pt x="1026" y="69372"/>
                  </a:cubicBezTo>
                  <a:cubicBezTo>
                    <a:pt x="1026" y="69372"/>
                    <a:pt x="-13595" y="212658"/>
                    <a:pt x="67552" y="302578"/>
                  </a:cubicBezTo>
                  <a:cubicBezTo>
                    <a:pt x="189492" y="436214"/>
                    <a:pt x="359973" y="517946"/>
                    <a:pt x="909579" y="517946"/>
                  </a:cubicBezTo>
                  <a:lnTo>
                    <a:pt x="952419" y="517946"/>
                  </a:lnTo>
                  <a:cubicBezTo>
                    <a:pt x="1274083" y="515899"/>
                    <a:pt x="1670021" y="417792"/>
                    <a:pt x="2081166" y="308719"/>
                  </a:cubicBezTo>
                  <a:lnTo>
                    <a:pt x="2127953" y="295852"/>
                  </a:lnTo>
                  <a:cubicBezTo>
                    <a:pt x="2157195" y="287811"/>
                    <a:pt x="2186437" y="279477"/>
                    <a:pt x="2215679" y="272897"/>
                  </a:cubicBezTo>
                  <a:cubicBezTo>
                    <a:pt x="2333964" y="245702"/>
                    <a:pt x="2452687" y="212512"/>
                    <a:pt x="2567462" y="180492"/>
                  </a:cubicBezTo>
                  <a:cubicBezTo>
                    <a:pt x="2651533" y="156952"/>
                    <a:pt x="2738675" y="132681"/>
                    <a:pt x="2824501" y="111042"/>
                  </a:cubicBezTo>
                  <a:cubicBezTo>
                    <a:pt x="2934159" y="83408"/>
                    <a:pt x="3036799" y="60161"/>
                    <a:pt x="3136368" y="40568"/>
                  </a:cubicBezTo>
                  <a:cubicBezTo>
                    <a:pt x="3155083" y="36913"/>
                    <a:pt x="3173652" y="33258"/>
                    <a:pt x="3192074" y="29895"/>
                  </a:cubicBezTo>
                  <a:cubicBezTo>
                    <a:pt x="3580264" y="-42333"/>
                    <a:pt x="3814932" y="33989"/>
                    <a:pt x="3879264" y="73758"/>
                  </a:cubicBezTo>
                </a:path>
              </a:pathLst>
            </a:custGeom>
            <a:noFill/>
            <a:ln w="14598" cap="rnd">
              <a:solidFill>
                <a:srgbClr val="0BA157"/>
              </a:solidFill>
              <a:prstDash val="solid"/>
              <a:round/>
            </a:ln>
          </p:spPr>
          <p:txBody>
            <a:bodyPr rtlCol="0" anchor="ctr"/>
            <a:lstStyle/>
            <a:p>
              <a:endParaRPr lang="fr-FR" sz="1350"/>
            </a:p>
          </p:txBody>
        </p:sp>
        <p:sp>
          <p:nvSpPr>
            <p:cNvPr id="290" name="Forme libre : forme 289">
              <a:extLst>
                <a:ext uri="{FF2B5EF4-FFF2-40B4-BE49-F238E27FC236}">
                  <a16:creationId xmlns:a16="http://schemas.microsoft.com/office/drawing/2014/main" id="{C86B2D42-F412-462D-A0D7-8CC598144440}"/>
                </a:ext>
              </a:extLst>
            </p:cNvPr>
            <p:cNvSpPr/>
            <p:nvPr/>
          </p:nvSpPr>
          <p:spPr>
            <a:xfrm>
              <a:off x="6529906" y="3930941"/>
              <a:ext cx="60238" cy="63455"/>
            </a:xfrm>
            <a:custGeom>
              <a:avLst/>
              <a:gdLst>
                <a:gd name="connsiteX0" fmla="*/ 51612 w 60238"/>
                <a:gd name="connsiteY0" fmla="*/ 63455 h 63455"/>
                <a:gd name="connsiteX1" fmla="*/ 0 w 60238"/>
                <a:gd name="connsiteY1" fmla="*/ 6579 h 63455"/>
                <a:gd name="connsiteX2" fmla="*/ 10673 w 60238"/>
                <a:gd name="connsiteY2" fmla="*/ 0 h 63455"/>
                <a:gd name="connsiteX3" fmla="*/ 60239 w 60238"/>
                <a:gd name="connsiteY3" fmla="*/ 53659 h 63455"/>
              </a:gdLst>
              <a:ahLst/>
              <a:cxnLst>
                <a:cxn ang="0">
                  <a:pos x="connsiteX0" y="connsiteY0"/>
                </a:cxn>
                <a:cxn ang="0">
                  <a:pos x="connsiteX1" y="connsiteY1"/>
                </a:cxn>
                <a:cxn ang="0">
                  <a:pos x="connsiteX2" y="connsiteY2"/>
                </a:cxn>
                <a:cxn ang="0">
                  <a:pos x="connsiteX3" y="connsiteY3"/>
                </a:cxn>
              </a:cxnLst>
              <a:rect l="l" t="t" r="r" b="b"/>
              <a:pathLst>
                <a:path w="60238" h="63455">
                  <a:moveTo>
                    <a:pt x="51612" y="63455"/>
                  </a:moveTo>
                  <a:cubicBezTo>
                    <a:pt x="31974" y="46861"/>
                    <a:pt x="14619" y="27736"/>
                    <a:pt x="0" y="6579"/>
                  </a:cubicBezTo>
                  <a:lnTo>
                    <a:pt x="10673" y="0"/>
                  </a:lnTo>
                  <a:cubicBezTo>
                    <a:pt x="24835" y="19928"/>
                    <a:pt x="41492" y="37971"/>
                    <a:pt x="60239" y="53659"/>
                  </a:cubicBezTo>
                  <a:close/>
                </a:path>
              </a:pathLst>
            </a:custGeom>
            <a:solidFill>
              <a:srgbClr val="0BA157"/>
            </a:solidFill>
            <a:ln w="14598" cap="flat">
              <a:noFill/>
              <a:prstDash val="solid"/>
              <a:miter/>
            </a:ln>
          </p:spPr>
          <p:txBody>
            <a:bodyPr rtlCol="0" anchor="ctr"/>
            <a:lstStyle/>
            <a:p>
              <a:endParaRPr lang="fr-FR" sz="1350"/>
            </a:p>
          </p:txBody>
        </p:sp>
        <p:sp>
          <p:nvSpPr>
            <p:cNvPr id="291" name="Forme libre : forme 290">
              <a:extLst>
                <a:ext uri="{FF2B5EF4-FFF2-40B4-BE49-F238E27FC236}">
                  <a16:creationId xmlns:a16="http://schemas.microsoft.com/office/drawing/2014/main" id="{6275C049-2779-4E3C-B37F-DFAA1B59950C}"/>
                </a:ext>
              </a:extLst>
            </p:cNvPr>
            <p:cNvSpPr/>
            <p:nvPr/>
          </p:nvSpPr>
          <p:spPr>
            <a:xfrm>
              <a:off x="6703604" y="3653872"/>
              <a:ext cx="3581577" cy="540102"/>
            </a:xfrm>
            <a:custGeom>
              <a:avLst/>
              <a:gdLst>
                <a:gd name="connsiteX0" fmla="*/ 581187 w 3581577"/>
                <a:gd name="connsiteY0" fmla="*/ 540102 h 540102"/>
                <a:gd name="connsiteX1" fmla="*/ 571245 w 3581577"/>
                <a:gd name="connsiteY1" fmla="*/ 540102 h 540102"/>
                <a:gd name="connsiteX2" fmla="*/ 571245 w 3581577"/>
                <a:gd name="connsiteY2" fmla="*/ 527674 h 540102"/>
                <a:gd name="connsiteX3" fmla="*/ 581041 w 3581577"/>
                <a:gd name="connsiteY3" fmla="*/ 527674 h 540102"/>
                <a:gd name="connsiteX4" fmla="*/ 717163 w 3581577"/>
                <a:gd name="connsiteY4" fmla="*/ 523434 h 540102"/>
                <a:gd name="connsiteX5" fmla="*/ 717163 w 3581577"/>
                <a:gd name="connsiteY5" fmla="*/ 536008 h 540102"/>
                <a:gd name="connsiteX6" fmla="*/ 581187 w 3581577"/>
                <a:gd name="connsiteY6" fmla="*/ 540102 h 540102"/>
                <a:gd name="connsiteX7" fmla="*/ 424596 w 3581577"/>
                <a:gd name="connsiteY7" fmla="*/ 533815 h 540102"/>
                <a:gd name="connsiteX8" fmla="*/ 278385 w 3581577"/>
                <a:gd name="connsiteY8" fmla="*/ 514662 h 540102"/>
                <a:gd name="connsiteX9" fmla="*/ 280578 w 3581577"/>
                <a:gd name="connsiteY9" fmla="*/ 502380 h 540102"/>
                <a:gd name="connsiteX10" fmla="*/ 425035 w 3581577"/>
                <a:gd name="connsiteY10" fmla="*/ 521387 h 540102"/>
                <a:gd name="connsiteX11" fmla="*/ 864105 w 3581577"/>
                <a:gd name="connsiteY11" fmla="*/ 523142 h 540102"/>
                <a:gd name="connsiteX12" fmla="*/ 862789 w 3581577"/>
                <a:gd name="connsiteY12" fmla="*/ 510714 h 540102"/>
                <a:gd name="connsiteX13" fmla="*/ 1007538 w 3581577"/>
                <a:gd name="connsiteY13" fmla="*/ 490683 h 540102"/>
                <a:gd name="connsiteX14" fmla="*/ 1009439 w 3581577"/>
                <a:gd name="connsiteY14" fmla="*/ 502965 h 540102"/>
                <a:gd name="connsiteX15" fmla="*/ 864105 w 3581577"/>
                <a:gd name="connsiteY15" fmla="*/ 523142 h 540102"/>
                <a:gd name="connsiteX16" fmla="*/ 136268 w 3581577"/>
                <a:gd name="connsiteY16" fmla="*/ 479279 h 540102"/>
                <a:gd name="connsiteX17" fmla="*/ 0 w 3581577"/>
                <a:gd name="connsiteY17" fmla="*/ 423280 h 540102"/>
                <a:gd name="connsiteX18" fmla="*/ 5848 w 3581577"/>
                <a:gd name="connsiteY18" fmla="*/ 412168 h 540102"/>
                <a:gd name="connsiteX19" fmla="*/ 140070 w 3581577"/>
                <a:gd name="connsiteY19" fmla="*/ 467436 h 540102"/>
                <a:gd name="connsiteX20" fmla="*/ 1153895 w 3581577"/>
                <a:gd name="connsiteY20" fmla="*/ 477378 h 540102"/>
                <a:gd name="connsiteX21" fmla="*/ 1151409 w 3581577"/>
                <a:gd name="connsiteY21" fmla="*/ 465096 h 540102"/>
                <a:gd name="connsiteX22" fmla="*/ 1294550 w 3581577"/>
                <a:gd name="connsiteY22" fmla="*/ 434977 h 540102"/>
                <a:gd name="connsiteX23" fmla="*/ 1297327 w 3581577"/>
                <a:gd name="connsiteY23" fmla="*/ 447112 h 540102"/>
                <a:gd name="connsiteX24" fmla="*/ 1153895 w 3581577"/>
                <a:gd name="connsiteY24" fmla="*/ 476939 h 540102"/>
                <a:gd name="connsiteX25" fmla="*/ 1439883 w 3581577"/>
                <a:gd name="connsiteY25" fmla="*/ 413337 h 540102"/>
                <a:gd name="connsiteX26" fmla="*/ 1436959 w 3581577"/>
                <a:gd name="connsiteY26" fmla="*/ 401202 h 540102"/>
                <a:gd name="connsiteX27" fmla="*/ 1578637 w 3581577"/>
                <a:gd name="connsiteY27" fmla="*/ 364796 h 540102"/>
                <a:gd name="connsiteX28" fmla="*/ 1581853 w 3581577"/>
                <a:gd name="connsiteY28" fmla="*/ 376931 h 540102"/>
                <a:gd name="connsiteX29" fmla="*/ 1439883 w 3581577"/>
                <a:gd name="connsiteY29" fmla="*/ 413191 h 540102"/>
                <a:gd name="connsiteX30" fmla="*/ 1723239 w 3581577"/>
                <a:gd name="connsiteY30" fmla="*/ 338478 h 540102"/>
                <a:gd name="connsiteX31" fmla="*/ 1719876 w 3581577"/>
                <a:gd name="connsiteY31" fmla="*/ 326488 h 540102"/>
                <a:gd name="connsiteX32" fmla="*/ 1860823 w 3581577"/>
                <a:gd name="connsiteY32" fmla="*/ 286719 h 540102"/>
                <a:gd name="connsiteX33" fmla="*/ 1864333 w 3581577"/>
                <a:gd name="connsiteY33" fmla="*/ 298855 h 540102"/>
                <a:gd name="connsiteX34" fmla="*/ 1723239 w 3581577"/>
                <a:gd name="connsiteY34" fmla="*/ 338332 h 540102"/>
                <a:gd name="connsiteX35" fmla="*/ 2005718 w 3581577"/>
                <a:gd name="connsiteY35" fmla="*/ 257623 h 540102"/>
                <a:gd name="connsiteX36" fmla="*/ 2003379 w 3581577"/>
                <a:gd name="connsiteY36" fmla="*/ 251775 h 540102"/>
                <a:gd name="connsiteX37" fmla="*/ 2002356 w 3581577"/>
                <a:gd name="connsiteY37" fmla="*/ 245634 h 540102"/>
                <a:gd name="connsiteX38" fmla="*/ 2142425 w 3581577"/>
                <a:gd name="connsiteY38" fmla="*/ 205426 h 540102"/>
                <a:gd name="connsiteX39" fmla="*/ 2145934 w 3581577"/>
                <a:gd name="connsiteY39" fmla="*/ 217415 h 540102"/>
                <a:gd name="connsiteX40" fmla="*/ 3576313 w 3581577"/>
                <a:gd name="connsiteY40" fmla="*/ 64771 h 540102"/>
                <a:gd name="connsiteX41" fmla="*/ 3453789 w 3581577"/>
                <a:gd name="connsiteY41" fmla="*/ 28219 h 540102"/>
                <a:gd name="connsiteX42" fmla="*/ 3437560 w 3581577"/>
                <a:gd name="connsiteY42" fmla="*/ 25294 h 540102"/>
                <a:gd name="connsiteX43" fmla="*/ 3439606 w 3581577"/>
                <a:gd name="connsiteY43" fmla="*/ 13013 h 540102"/>
                <a:gd name="connsiteX44" fmla="*/ 3456128 w 3581577"/>
                <a:gd name="connsiteY44" fmla="*/ 15791 h 540102"/>
                <a:gd name="connsiteX45" fmla="*/ 3581577 w 3581577"/>
                <a:gd name="connsiteY45" fmla="*/ 53367 h 540102"/>
                <a:gd name="connsiteX46" fmla="*/ 3147039 w 3581577"/>
                <a:gd name="connsiteY46" fmla="*/ 15937 h 540102"/>
                <a:gd name="connsiteX47" fmla="*/ 3146308 w 3581577"/>
                <a:gd name="connsiteY47" fmla="*/ 3509 h 540102"/>
                <a:gd name="connsiteX48" fmla="*/ 3258159 w 3581577"/>
                <a:gd name="connsiteY48" fmla="*/ 0 h 540102"/>
                <a:gd name="connsiteX49" fmla="*/ 3293250 w 3581577"/>
                <a:gd name="connsiteY49" fmla="*/ 0 h 540102"/>
                <a:gd name="connsiteX50" fmla="*/ 3293250 w 3581577"/>
                <a:gd name="connsiteY50" fmla="*/ 12428 h 540102"/>
                <a:gd name="connsiteX51" fmla="*/ 3258451 w 3581577"/>
                <a:gd name="connsiteY51" fmla="*/ 12428 h 540102"/>
                <a:gd name="connsiteX52" fmla="*/ 3147039 w 3581577"/>
                <a:gd name="connsiteY52" fmla="*/ 15937 h 54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81577" h="540102">
                  <a:moveTo>
                    <a:pt x="581187" y="540102"/>
                  </a:moveTo>
                  <a:lnTo>
                    <a:pt x="571245" y="540102"/>
                  </a:lnTo>
                  <a:lnTo>
                    <a:pt x="571245" y="527674"/>
                  </a:lnTo>
                  <a:lnTo>
                    <a:pt x="581041" y="527674"/>
                  </a:lnTo>
                  <a:cubicBezTo>
                    <a:pt x="624905" y="527674"/>
                    <a:pt x="670668" y="526212"/>
                    <a:pt x="717163" y="523434"/>
                  </a:cubicBezTo>
                  <a:lnTo>
                    <a:pt x="717163" y="536008"/>
                  </a:lnTo>
                  <a:cubicBezTo>
                    <a:pt x="671400" y="538786"/>
                    <a:pt x="625343" y="540102"/>
                    <a:pt x="581187" y="540102"/>
                  </a:cubicBezTo>
                  <a:close/>
                  <a:moveTo>
                    <a:pt x="424596" y="533815"/>
                  </a:moveTo>
                  <a:cubicBezTo>
                    <a:pt x="374007" y="529575"/>
                    <a:pt x="325026" y="523142"/>
                    <a:pt x="278385" y="514662"/>
                  </a:cubicBezTo>
                  <a:lnTo>
                    <a:pt x="280578" y="502380"/>
                  </a:lnTo>
                  <a:cubicBezTo>
                    <a:pt x="326342" y="510714"/>
                    <a:pt x="374884" y="517001"/>
                    <a:pt x="425035" y="521387"/>
                  </a:cubicBezTo>
                  <a:close/>
                  <a:moveTo>
                    <a:pt x="864105" y="523142"/>
                  </a:moveTo>
                  <a:lnTo>
                    <a:pt x="862789" y="510714"/>
                  </a:lnTo>
                  <a:cubicBezTo>
                    <a:pt x="909138" y="505304"/>
                    <a:pt x="957826" y="498578"/>
                    <a:pt x="1007538" y="490683"/>
                  </a:cubicBezTo>
                  <a:lnTo>
                    <a:pt x="1009439" y="502965"/>
                  </a:lnTo>
                  <a:cubicBezTo>
                    <a:pt x="959581" y="511006"/>
                    <a:pt x="910746" y="517732"/>
                    <a:pt x="864105" y="523142"/>
                  </a:cubicBezTo>
                  <a:close/>
                  <a:moveTo>
                    <a:pt x="136268" y="479279"/>
                  </a:moveTo>
                  <a:cubicBezTo>
                    <a:pt x="89339" y="464511"/>
                    <a:pt x="43752" y="445782"/>
                    <a:pt x="0" y="423280"/>
                  </a:cubicBezTo>
                  <a:lnTo>
                    <a:pt x="5848" y="412168"/>
                  </a:lnTo>
                  <a:cubicBezTo>
                    <a:pt x="48941" y="434363"/>
                    <a:pt x="93844" y="452844"/>
                    <a:pt x="140070" y="467436"/>
                  </a:cubicBezTo>
                  <a:close/>
                  <a:moveTo>
                    <a:pt x="1153895" y="477378"/>
                  </a:moveTo>
                  <a:lnTo>
                    <a:pt x="1151409" y="465096"/>
                  </a:lnTo>
                  <a:cubicBezTo>
                    <a:pt x="1197173" y="456177"/>
                    <a:pt x="1245423" y="445943"/>
                    <a:pt x="1294550" y="434977"/>
                  </a:cubicBezTo>
                  <a:lnTo>
                    <a:pt x="1297327" y="447112"/>
                  </a:lnTo>
                  <a:cubicBezTo>
                    <a:pt x="1248055" y="458078"/>
                    <a:pt x="1199659" y="468313"/>
                    <a:pt x="1153895" y="476939"/>
                  </a:cubicBezTo>
                  <a:close/>
                  <a:moveTo>
                    <a:pt x="1439883" y="413337"/>
                  </a:moveTo>
                  <a:lnTo>
                    <a:pt x="1436959" y="401202"/>
                  </a:lnTo>
                  <a:cubicBezTo>
                    <a:pt x="1481992" y="390090"/>
                    <a:pt x="1528340" y="378101"/>
                    <a:pt x="1578637" y="364796"/>
                  </a:cubicBezTo>
                  <a:lnTo>
                    <a:pt x="1581853" y="376931"/>
                  </a:lnTo>
                  <a:cubicBezTo>
                    <a:pt x="1531411" y="390090"/>
                    <a:pt x="1485062" y="402079"/>
                    <a:pt x="1439883" y="413191"/>
                  </a:cubicBezTo>
                  <a:close/>
                  <a:moveTo>
                    <a:pt x="1723239" y="338478"/>
                  </a:moveTo>
                  <a:lnTo>
                    <a:pt x="1719876" y="326488"/>
                  </a:lnTo>
                  <a:cubicBezTo>
                    <a:pt x="1766956" y="313329"/>
                    <a:pt x="1813934" y="300068"/>
                    <a:pt x="1860823" y="286719"/>
                  </a:cubicBezTo>
                  <a:lnTo>
                    <a:pt x="1864333" y="298855"/>
                  </a:lnTo>
                  <a:cubicBezTo>
                    <a:pt x="1817355" y="312116"/>
                    <a:pt x="1770319" y="325275"/>
                    <a:pt x="1723239" y="338332"/>
                  </a:cubicBezTo>
                  <a:close/>
                  <a:moveTo>
                    <a:pt x="2005718" y="257623"/>
                  </a:moveTo>
                  <a:lnTo>
                    <a:pt x="2003379" y="251775"/>
                  </a:lnTo>
                  <a:lnTo>
                    <a:pt x="2002356" y="245634"/>
                  </a:lnTo>
                  <a:lnTo>
                    <a:pt x="2142425" y="205426"/>
                  </a:lnTo>
                  <a:lnTo>
                    <a:pt x="2145934" y="217415"/>
                  </a:lnTo>
                  <a:close/>
                  <a:moveTo>
                    <a:pt x="3576313" y="64771"/>
                  </a:moveTo>
                  <a:cubicBezTo>
                    <a:pt x="3537173" y="47475"/>
                    <a:pt x="3496015" y="35178"/>
                    <a:pt x="3453789" y="28219"/>
                  </a:cubicBezTo>
                  <a:lnTo>
                    <a:pt x="3437560" y="25294"/>
                  </a:lnTo>
                  <a:lnTo>
                    <a:pt x="3439606" y="13013"/>
                  </a:lnTo>
                  <a:lnTo>
                    <a:pt x="3456128" y="15791"/>
                  </a:lnTo>
                  <a:cubicBezTo>
                    <a:pt x="3499348" y="23028"/>
                    <a:pt x="3541501" y="35646"/>
                    <a:pt x="3581577" y="53367"/>
                  </a:cubicBezTo>
                  <a:close/>
                  <a:moveTo>
                    <a:pt x="3147039" y="15937"/>
                  </a:moveTo>
                  <a:lnTo>
                    <a:pt x="3146308" y="3509"/>
                  </a:lnTo>
                  <a:cubicBezTo>
                    <a:pt x="3187247" y="1170"/>
                    <a:pt x="3223800" y="0"/>
                    <a:pt x="3258159" y="0"/>
                  </a:cubicBezTo>
                  <a:cubicBezTo>
                    <a:pt x="3269856" y="0"/>
                    <a:pt x="3281553" y="0"/>
                    <a:pt x="3293250" y="0"/>
                  </a:cubicBezTo>
                  <a:lnTo>
                    <a:pt x="3293250" y="12428"/>
                  </a:lnTo>
                  <a:lnTo>
                    <a:pt x="3258451" y="12428"/>
                  </a:lnTo>
                  <a:cubicBezTo>
                    <a:pt x="3223946" y="12574"/>
                    <a:pt x="3187539" y="13597"/>
                    <a:pt x="3147039" y="15937"/>
                  </a:cubicBezTo>
                  <a:close/>
                </a:path>
              </a:pathLst>
            </a:custGeom>
            <a:solidFill>
              <a:srgbClr val="0BA157"/>
            </a:solidFill>
            <a:ln w="14598" cap="flat">
              <a:noFill/>
              <a:prstDash val="solid"/>
              <a:miter/>
            </a:ln>
          </p:spPr>
          <p:txBody>
            <a:bodyPr rtlCol="0" anchor="ctr"/>
            <a:lstStyle/>
            <a:p>
              <a:endParaRPr lang="fr-FR" sz="1350"/>
            </a:p>
          </p:txBody>
        </p:sp>
        <p:sp>
          <p:nvSpPr>
            <p:cNvPr id="292" name="Forme libre : forme 291">
              <a:extLst>
                <a:ext uri="{FF2B5EF4-FFF2-40B4-BE49-F238E27FC236}">
                  <a16:creationId xmlns:a16="http://schemas.microsoft.com/office/drawing/2014/main" id="{CA982AB0-F8A8-428C-BA1C-BDDFEED60552}"/>
                </a:ext>
              </a:extLst>
            </p:cNvPr>
            <p:cNvSpPr/>
            <p:nvPr/>
          </p:nvSpPr>
          <p:spPr>
            <a:xfrm>
              <a:off x="10395278" y="3793795"/>
              <a:ext cx="56291" cy="67110"/>
            </a:xfrm>
            <a:custGeom>
              <a:avLst/>
              <a:gdLst>
                <a:gd name="connsiteX0" fmla="*/ 45910 w 56291"/>
                <a:gd name="connsiteY0" fmla="*/ 67111 h 67110"/>
                <a:gd name="connsiteX1" fmla="*/ 0 w 56291"/>
                <a:gd name="connsiteY1" fmla="*/ 8626 h 67110"/>
                <a:gd name="connsiteX2" fmla="*/ 9065 w 56291"/>
                <a:gd name="connsiteY2" fmla="*/ 0 h 67110"/>
                <a:gd name="connsiteX3" fmla="*/ 56291 w 56291"/>
                <a:gd name="connsiteY3" fmla="*/ 59654 h 67110"/>
              </a:gdLst>
              <a:ahLst/>
              <a:cxnLst>
                <a:cxn ang="0">
                  <a:pos x="connsiteX0" y="connsiteY0"/>
                </a:cxn>
                <a:cxn ang="0">
                  <a:pos x="connsiteX1" y="connsiteY1"/>
                </a:cxn>
                <a:cxn ang="0">
                  <a:pos x="connsiteX2" y="connsiteY2"/>
                </a:cxn>
                <a:cxn ang="0">
                  <a:pos x="connsiteX3" y="connsiteY3"/>
                </a:cxn>
              </a:cxnLst>
              <a:rect l="l" t="t" r="r" b="b"/>
              <a:pathLst>
                <a:path w="56291" h="67110">
                  <a:moveTo>
                    <a:pt x="45910" y="67111"/>
                  </a:moveTo>
                  <a:cubicBezTo>
                    <a:pt x="32122" y="46480"/>
                    <a:pt x="16770" y="26917"/>
                    <a:pt x="0" y="8626"/>
                  </a:cubicBezTo>
                  <a:lnTo>
                    <a:pt x="9065" y="0"/>
                  </a:lnTo>
                  <a:cubicBezTo>
                    <a:pt x="26303" y="18656"/>
                    <a:pt x="42094" y="38600"/>
                    <a:pt x="56291" y="59654"/>
                  </a:cubicBezTo>
                  <a:close/>
                </a:path>
              </a:pathLst>
            </a:custGeom>
            <a:solidFill>
              <a:srgbClr val="0BA157"/>
            </a:solidFill>
            <a:ln w="14598" cap="flat">
              <a:noFill/>
              <a:prstDash val="solid"/>
              <a:miter/>
            </a:ln>
          </p:spPr>
          <p:txBody>
            <a:bodyPr rtlCol="0" anchor="ctr"/>
            <a:lstStyle/>
            <a:p>
              <a:endParaRPr lang="fr-FR" sz="1350"/>
            </a:p>
          </p:txBody>
        </p:sp>
        <p:sp>
          <p:nvSpPr>
            <p:cNvPr id="293" name="Forme libre : forme 292">
              <a:extLst>
                <a:ext uri="{FF2B5EF4-FFF2-40B4-BE49-F238E27FC236}">
                  <a16:creationId xmlns:a16="http://schemas.microsoft.com/office/drawing/2014/main" id="{022D9066-1961-45E7-AA35-8E2C72A699E7}"/>
                </a:ext>
              </a:extLst>
            </p:cNvPr>
            <p:cNvSpPr/>
            <p:nvPr/>
          </p:nvSpPr>
          <p:spPr>
            <a:xfrm>
              <a:off x="7428517" y="3878159"/>
              <a:ext cx="51173" cy="14621"/>
            </a:xfrm>
            <a:custGeom>
              <a:avLst/>
              <a:gdLst>
                <a:gd name="connsiteX0" fmla="*/ 0 w 51173"/>
                <a:gd name="connsiteY0" fmla="*/ 0 h 14621"/>
                <a:gd name="connsiteX1" fmla="*/ 51174 w 51173"/>
                <a:gd name="connsiteY1" fmla="*/ 0 h 14621"/>
              </a:gdLst>
              <a:ahLst/>
              <a:cxnLst>
                <a:cxn ang="0">
                  <a:pos x="connsiteX0" y="connsiteY0"/>
                </a:cxn>
                <a:cxn ang="0">
                  <a:pos x="connsiteX1" y="connsiteY1"/>
                </a:cxn>
              </a:cxnLst>
              <a:rect l="l" t="t" r="r" b="b"/>
              <a:pathLst>
                <a:path w="51173" h="14621">
                  <a:moveTo>
                    <a:pt x="0" y="0"/>
                  </a:moveTo>
                  <a:lnTo>
                    <a:pt x="51174" y="0"/>
                  </a:lnTo>
                </a:path>
              </a:pathLst>
            </a:custGeom>
            <a:ln w="14598" cap="flat">
              <a:solidFill>
                <a:srgbClr val="0BA157"/>
              </a:solidFill>
              <a:prstDash val="solid"/>
              <a:miter/>
            </a:ln>
          </p:spPr>
          <p:txBody>
            <a:bodyPr rtlCol="0" anchor="ctr"/>
            <a:lstStyle/>
            <a:p>
              <a:endParaRPr lang="fr-FR" sz="1350"/>
            </a:p>
          </p:txBody>
        </p:sp>
        <p:sp>
          <p:nvSpPr>
            <p:cNvPr id="294" name="Forme libre : forme 293">
              <a:extLst>
                <a:ext uri="{FF2B5EF4-FFF2-40B4-BE49-F238E27FC236}">
                  <a16:creationId xmlns:a16="http://schemas.microsoft.com/office/drawing/2014/main" id="{A00DAFED-633B-4833-95F4-9A3311F296F4}"/>
                </a:ext>
              </a:extLst>
            </p:cNvPr>
            <p:cNvSpPr/>
            <p:nvPr/>
          </p:nvSpPr>
          <p:spPr>
            <a:xfrm>
              <a:off x="7073664" y="2798685"/>
              <a:ext cx="406027" cy="1079765"/>
            </a:xfrm>
            <a:custGeom>
              <a:avLst/>
              <a:gdLst>
                <a:gd name="connsiteX0" fmla="*/ 406027 w 406027"/>
                <a:gd name="connsiteY0" fmla="*/ 748160 h 1079765"/>
                <a:gd name="connsiteX1" fmla="*/ 406027 w 406027"/>
                <a:gd name="connsiteY1" fmla="*/ 74714 h 1079765"/>
                <a:gd name="connsiteX2" fmla="*/ 358801 w 406027"/>
                <a:gd name="connsiteY2" fmla="*/ 27634 h 1079765"/>
                <a:gd name="connsiteX3" fmla="*/ 340671 w 406027"/>
                <a:gd name="connsiteY3" fmla="*/ 27634 h 1079765"/>
                <a:gd name="connsiteX4" fmla="*/ 332043 w 406027"/>
                <a:gd name="connsiteY4" fmla="*/ 19007 h 1079765"/>
                <a:gd name="connsiteX5" fmla="*/ 332044 w 406027"/>
                <a:gd name="connsiteY5" fmla="*/ 18861 h 1079765"/>
                <a:gd name="connsiteX6" fmla="*/ 332044 w 406027"/>
                <a:gd name="connsiteY6" fmla="*/ 18861 h 1079765"/>
                <a:gd name="connsiteX7" fmla="*/ 313183 w 406027"/>
                <a:gd name="connsiteY7" fmla="*/ 0 h 1079765"/>
                <a:gd name="connsiteX8" fmla="*/ 87726 w 406027"/>
                <a:gd name="connsiteY8" fmla="*/ 0 h 1079765"/>
                <a:gd name="connsiteX9" fmla="*/ 73983 w 406027"/>
                <a:gd name="connsiteY9" fmla="*/ 13744 h 1079765"/>
                <a:gd name="connsiteX10" fmla="*/ 73983 w 406027"/>
                <a:gd name="connsiteY10" fmla="*/ 13744 h 1079765"/>
                <a:gd name="connsiteX11" fmla="*/ 59362 w 406027"/>
                <a:gd name="connsiteY11" fmla="*/ 28365 h 1079765"/>
                <a:gd name="connsiteX12" fmla="*/ 47226 w 406027"/>
                <a:gd name="connsiteY12" fmla="*/ 28365 h 1079765"/>
                <a:gd name="connsiteX13" fmla="*/ 0 w 406027"/>
                <a:gd name="connsiteY13" fmla="*/ 74714 h 1079765"/>
                <a:gd name="connsiteX14" fmla="*/ 0 w 406027"/>
                <a:gd name="connsiteY14" fmla="*/ 1079766 h 1079765"/>
                <a:gd name="connsiteX15" fmla="*/ 239786 w 406027"/>
                <a:gd name="connsiteY15" fmla="*/ 1079766 h 107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6027" h="1079765">
                  <a:moveTo>
                    <a:pt x="406027" y="748160"/>
                  </a:moveTo>
                  <a:lnTo>
                    <a:pt x="406027" y="74714"/>
                  </a:lnTo>
                  <a:cubicBezTo>
                    <a:pt x="405947" y="48688"/>
                    <a:pt x="384827" y="27634"/>
                    <a:pt x="358801" y="27634"/>
                  </a:cubicBezTo>
                  <a:lnTo>
                    <a:pt x="340671" y="27634"/>
                  </a:lnTo>
                  <a:cubicBezTo>
                    <a:pt x="335907" y="27634"/>
                    <a:pt x="332044" y="23774"/>
                    <a:pt x="332043" y="19007"/>
                  </a:cubicBezTo>
                  <a:cubicBezTo>
                    <a:pt x="332043" y="18963"/>
                    <a:pt x="332043" y="18905"/>
                    <a:pt x="332044" y="18861"/>
                  </a:cubicBezTo>
                  <a:lnTo>
                    <a:pt x="332044" y="18861"/>
                  </a:lnTo>
                  <a:cubicBezTo>
                    <a:pt x="332044" y="8451"/>
                    <a:pt x="323599" y="0"/>
                    <a:pt x="313183" y="0"/>
                  </a:cubicBezTo>
                  <a:lnTo>
                    <a:pt x="87726" y="0"/>
                  </a:lnTo>
                  <a:cubicBezTo>
                    <a:pt x="80137" y="0"/>
                    <a:pt x="73983" y="6155"/>
                    <a:pt x="73983" y="13744"/>
                  </a:cubicBezTo>
                  <a:lnTo>
                    <a:pt x="73983" y="13744"/>
                  </a:lnTo>
                  <a:cubicBezTo>
                    <a:pt x="73983" y="21815"/>
                    <a:pt x="67437" y="28365"/>
                    <a:pt x="59362" y="28365"/>
                  </a:cubicBezTo>
                  <a:lnTo>
                    <a:pt x="47226" y="28365"/>
                  </a:lnTo>
                  <a:cubicBezTo>
                    <a:pt x="21451" y="28277"/>
                    <a:pt x="401" y="48937"/>
                    <a:pt x="0" y="74714"/>
                  </a:cubicBezTo>
                  <a:lnTo>
                    <a:pt x="0" y="1079766"/>
                  </a:lnTo>
                  <a:lnTo>
                    <a:pt x="239786" y="1079766"/>
                  </a:lnTo>
                </a:path>
              </a:pathLst>
            </a:custGeom>
            <a:noFill/>
            <a:ln w="14598" cap="flat">
              <a:solidFill>
                <a:srgbClr val="0BA157"/>
              </a:solidFill>
              <a:prstDash val="solid"/>
              <a:miter/>
            </a:ln>
          </p:spPr>
          <p:txBody>
            <a:bodyPr rtlCol="0" anchor="ctr"/>
            <a:lstStyle/>
            <a:p>
              <a:endParaRPr lang="fr-FR" sz="1350"/>
            </a:p>
          </p:txBody>
        </p:sp>
        <p:sp>
          <p:nvSpPr>
            <p:cNvPr id="295" name="Forme libre : forme 294">
              <a:extLst>
                <a:ext uri="{FF2B5EF4-FFF2-40B4-BE49-F238E27FC236}">
                  <a16:creationId xmlns:a16="http://schemas.microsoft.com/office/drawing/2014/main" id="{B5014CF9-DF68-4F35-9F6B-7185D332E2B1}"/>
                </a:ext>
              </a:extLst>
            </p:cNvPr>
            <p:cNvSpPr/>
            <p:nvPr/>
          </p:nvSpPr>
          <p:spPr>
            <a:xfrm>
              <a:off x="7235958"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296" name="Forme libre : forme 295">
              <a:extLst>
                <a:ext uri="{FF2B5EF4-FFF2-40B4-BE49-F238E27FC236}">
                  <a16:creationId xmlns:a16="http://schemas.microsoft.com/office/drawing/2014/main" id="{8C6D7080-E66E-47ED-8212-79185F3C65A4}"/>
                </a:ext>
              </a:extLst>
            </p:cNvPr>
            <p:cNvSpPr/>
            <p:nvPr/>
          </p:nvSpPr>
          <p:spPr>
            <a:xfrm>
              <a:off x="7358628"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297" name="Forme libre : forme 296">
              <a:extLst>
                <a:ext uri="{FF2B5EF4-FFF2-40B4-BE49-F238E27FC236}">
                  <a16:creationId xmlns:a16="http://schemas.microsoft.com/office/drawing/2014/main" id="{102ADDBC-8F8A-4BB5-9E22-FB41745E02CE}"/>
                </a:ext>
              </a:extLst>
            </p:cNvPr>
            <p:cNvSpPr/>
            <p:nvPr/>
          </p:nvSpPr>
          <p:spPr>
            <a:xfrm>
              <a:off x="7317689"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298" name="Forme libre : forme 297">
              <a:extLst>
                <a:ext uri="{FF2B5EF4-FFF2-40B4-BE49-F238E27FC236}">
                  <a16:creationId xmlns:a16="http://schemas.microsoft.com/office/drawing/2014/main" id="{54478DF8-B5B8-480C-A7BF-9830E058A670}"/>
                </a:ext>
              </a:extLst>
            </p:cNvPr>
            <p:cNvSpPr/>
            <p:nvPr/>
          </p:nvSpPr>
          <p:spPr>
            <a:xfrm>
              <a:off x="7276897" y="2952206"/>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299" name="Forme libre : forme 298">
              <a:extLst>
                <a:ext uri="{FF2B5EF4-FFF2-40B4-BE49-F238E27FC236}">
                  <a16:creationId xmlns:a16="http://schemas.microsoft.com/office/drawing/2014/main" id="{D164A82C-ECBD-48B0-B2BE-82CCCD0DFF88}"/>
                </a:ext>
              </a:extLst>
            </p:cNvPr>
            <p:cNvSpPr/>
            <p:nvPr/>
          </p:nvSpPr>
          <p:spPr>
            <a:xfrm>
              <a:off x="7358628"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0" name="Forme libre : forme 299">
              <a:extLst>
                <a:ext uri="{FF2B5EF4-FFF2-40B4-BE49-F238E27FC236}">
                  <a16:creationId xmlns:a16="http://schemas.microsoft.com/office/drawing/2014/main" id="{ACE895E8-2184-4A65-9B35-A30A6D5E37E2}"/>
                </a:ext>
              </a:extLst>
            </p:cNvPr>
            <p:cNvSpPr/>
            <p:nvPr/>
          </p:nvSpPr>
          <p:spPr>
            <a:xfrm>
              <a:off x="7317689"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1" name="Forme libre : forme 300">
              <a:extLst>
                <a:ext uri="{FF2B5EF4-FFF2-40B4-BE49-F238E27FC236}">
                  <a16:creationId xmlns:a16="http://schemas.microsoft.com/office/drawing/2014/main" id="{DF19F6EF-D24E-40BC-95B1-E993685935D4}"/>
                </a:ext>
              </a:extLst>
            </p:cNvPr>
            <p:cNvSpPr/>
            <p:nvPr/>
          </p:nvSpPr>
          <p:spPr>
            <a:xfrm>
              <a:off x="7276897" y="2887728"/>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2" name="Forme libre : forme 301">
              <a:extLst>
                <a:ext uri="{FF2B5EF4-FFF2-40B4-BE49-F238E27FC236}">
                  <a16:creationId xmlns:a16="http://schemas.microsoft.com/office/drawing/2014/main" id="{0FC899CA-F852-4E7B-A19C-35194C04F685}"/>
                </a:ext>
              </a:extLst>
            </p:cNvPr>
            <p:cNvSpPr/>
            <p:nvPr/>
          </p:nvSpPr>
          <p:spPr>
            <a:xfrm>
              <a:off x="7235958"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3" name="Forme libre : forme 302">
              <a:extLst>
                <a:ext uri="{FF2B5EF4-FFF2-40B4-BE49-F238E27FC236}">
                  <a16:creationId xmlns:a16="http://schemas.microsoft.com/office/drawing/2014/main" id="{194E76E1-E06B-48EB-842A-1DFFE94F5E38}"/>
                </a:ext>
              </a:extLst>
            </p:cNvPr>
            <p:cNvSpPr/>
            <p:nvPr/>
          </p:nvSpPr>
          <p:spPr>
            <a:xfrm>
              <a:off x="7358628"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4" name="Forme libre : forme 303">
              <a:extLst>
                <a:ext uri="{FF2B5EF4-FFF2-40B4-BE49-F238E27FC236}">
                  <a16:creationId xmlns:a16="http://schemas.microsoft.com/office/drawing/2014/main" id="{4D3A3FC7-AD48-4AF2-A850-804F9D373054}"/>
                </a:ext>
              </a:extLst>
            </p:cNvPr>
            <p:cNvSpPr/>
            <p:nvPr/>
          </p:nvSpPr>
          <p:spPr>
            <a:xfrm>
              <a:off x="7317689"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5" name="Forme libre : forme 304">
              <a:extLst>
                <a:ext uri="{FF2B5EF4-FFF2-40B4-BE49-F238E27FC236}">
                  <a16:creationId xmlns:a16="http://schemas.microsoft.com/office/drawing/2014/main" id="{206FF108-4F4C-4D4D-88C4-656FF1A1C648}"/>
                </a:ext>
              </a:extLst>
            </p:cNvPr>
            <p:cNvSpPr/>
            <p:nvPr/>
          </p:nvSpPr>
          <p:spPr>
            <a:xfrm>
              <a:off x="7276897" y="3017855"/>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6" name="Forme libre : forme 305">
              <a:extLst>
                <a:ext uri="{FF2B5EF4-FFF2-40B4-BE49-F238E27FC236}">
                  <a16:creationId xmlns:a16="http://schemas.microsoft.com/office/drawing/2014/main" id="{49C71005-62BC-4816-B203-1012A5C4EA47}"/>
                </a:ext>
              </a:extLst>
            </p:cNvPr>
            <p:cNvSpPr/>
            <p:nvPr/>
          </p:nvSpPr>
          <p:spPr>
            <a:xfrm>
              <a:off x="7235958" y="3084820"/>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7" name="Forme libre : forme 306">
              <a:extLst>
                <a:ext uri="{FF2B5EF4-FFF2-40B4-BE49-F238E27FC236}">
                  <a16:creationId xmlns:a16="http://schemas.microsoft.com/office/drawing/2014/main" id="{99EEB361-F868-4629-B8F2-33E14AD08A52}"/>
                </a:ext>
              </a:extLst>
            </p:cNvPr>
            <p:cNvSpPr/>
            <p:nvPr/>
          </p:nvSpPr>
          <p:spPr>
            <a:xfrm>
              <a:off x="7276897" y="3084820"/>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8" name="Forme libre : forme 307">
              <a:extLst>
                <a:ext uri="{FF2B5EF4-FFF2-40B4-BE49-F238E27FC236}">
                  <a16:creationId xmlns:a16="http://schemas.microsoft.com/office/drawing/2014/main" id="{5CAC803C-FDEA-420D-BD47-FA032D79FE30}"/>
                </a:ext>
              </a:extLst>
            </p:cNvPr>
            <p:cNvSpPr/>
            <p:nvPr/>
          </p:nvSpPr>
          <p:spPr>
            <a:xfrm>
              <a:off x="7276897" y="3147983"/>
              <a:ext cx="23393" cy="36552"/>
            </a:xfrm>
            <a:custGeom>
              <a:avLst/>
              <a:gdLst>
                <a:gd name="connsiteX0" fmla="*/ 0 w 23393"/>
                <a:gd name="connsiteY0" fmla="*/ 0 h 36552"/>
                <a:gd name="connsiteX1" fmla="*/ 23394 w 23393"/>
                <a:gd name="connsiteY1" fmla="*/ 0 h 36552"/>
                <a:gd name="connsiteX2" fmla="*/ 23394 w 23393"/>
                <a:gd name="connsiteY2" fmla="*/ 36553 h 36552"/>
                <a:gd name="connsiteX3" fmla="*/ 0 w 23393"/>
                <a:gd name="connsiteY3" fmla="*/ 36553 h 36552"/>
              </a:gdLst>
              <a:ahLst/>
              <a:cxnLst>
                <a:cxn ang="0">
                  <a:pos x="connsiteX0" y="connsiteY0"/>
                </a:cxn>
                <a:cxn ang="0">
                  <a:pos x="connsiteX1" y="connsiteY1"/>
                </a:cxn>
                <a:cxn ang="0">
                  <a:pos x="connsiteX2" y="connsiteY2"/>
                </a:cxn>
                <a:cxn ang="0">
                  <a:pos x="connsiteX3" y="connsiteY3"/>
                </a:cxn>
              </a:cxnLst>
              <a:rect l="l" t="t" r="r" b="b"/>
              <a:pathLst>
                <a:path w="23393" h="36552">
                  <a:moveTo>
                    <a:pt x="0" y="0"/>
                  </a:moveTo>
                  <a:lnTo>
                    <a:pt x="23394" y="0"/>
                  </a:lnTo>
                  <a:lnTo>
                    <a:pt x="23394" y="36553"/>
                  </a:lnTo>
                  <a:lnTo>
                    <a:pt x="0" y="36553"/>
                  </a:lnTo>
                  <a:close/>
                </a:path>
              </a:pathLst>
            </a:custGeom>
            <a:solidFill>
              <a:srgbClr val="0BA157"/>
            </a:solidFill>
            <a:ln w="14598" cap="flat">
              <a:noFill/>
              <a:prstDash val="solid"/>
              <a:miter/>
            </a:ln>
          </p:spPr>
          <p:txBody>
            <a:bodyPr rtlCol="0" anchor="ctr"/>
            <a:lstStyle/>
            <a:p>
              <a:endParaRPr lang="fr-FR" sz="1350"/>
            </a:p>
          </p:txBody>
        </p:sp>
        <p:sp>
          <p:nvSpPr>
            <p:cNvPr id="309" name="Forme libre : forme 308">
              <a:extLst>
                <a:ext uri="{FF2B5EF4-FFF2-40B4-BE49-F238E27FC236}">
                  <a16:creationId xmlns:a16="http://schemas.microsoft.com/office/drawing/2014/main" id="{2544AC86-D7F0-4B4E-89E5-7D9FE4E7F548}"/>
                </a:ext>
              </a:extLst>
            </p:cNvPr>
            <p:cNvSpPr/>
            <p:nvPr/>
          </p:nvSpPr>
          <p:spPr>
            <a:xfrm>
              <a:off x="7014595" y="3798035"/>
              <a:ext cx="168142" cy="168142"/>
            </a:xfrm>
            <a:custGeom>
              <a:avLst/>
              <a:gdLst>
                <a:gd name="connsiteX0" fmla="*/ 84071 w 168142"/>
                <a:gd name="connsiteY0" fmla="*/ 168142 h 168142"/>
                <a:gd name="connsiteX1" fmla="*/ 0 w 168142"/>
                <a:gd name="connsiteY1" fmla="*/ 84071 h 168142"/>
                <a:gd name="connsiteX2" fmla="*/ 84071 w 168142"/>
                <a:gd name="connsiteY2" fmla="*/ 0 h 168142"/>
                <a:gd name="connsiteX3" fmla="*/ 168142 w 168142"/>
                <a:gd name="connsiteY3" fmla="*/ 84071 h 168142"/>
                <a:gd name="connsiteX4" fmla="*/ 168142 w 168142"/>
                <a:gd name="connsiteY4" fmla="*/ 84217 h 168142"/>
                <a:gd name="connsiteX5" fmla="*/ 84071 w 168142"/>
                <a:gd name="connsiteY5" fmla="*/ 168142 h 168142"/>
                <a:gd name="connsiteX6" fmla="*/ 84071 w 168142"/>
                <a:gd name="connsiteY6" fmla="*/ 6579 h 168142"/>
                <a:gd name="connsiteX7" fmla="*/ 6433 w 168142"/>
                <a:gd name="connsiteY7" fmla="*/ 84217 h 168142"/>
                <a:gd name="connsiteX8" fmla="*/ 84071 w 168142"/>
                <a:gd name="connsiteY8" fmla="*/ 161855 h 168142"/>
                <a:gd name="connsiteX9" fmla="*/ 161709 w 168142"/>
                <a:gd name="connsiteY9" fmla="*/ 84217 h 168142"/>
                <a:gd name="connsiteX10" fmla="*/ 161709 w 168142"/>
                <a:gd name="connsiteY10" fmla="*/ 84071 h 168142"/>
                <a:gd name="connsiteX11" fmla="*/ 84071 w 168142"/>
                <a:gd name="connsiteY11" fmla="*/ 6579 h 16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42" h="168142">
                  <a:moveTo>
                    <a:pt x="84071" y="168142"/>
                  </a:moveTo>
                  <a:cubicBezTo>
                    <a:pt x="37641" y="168142"/>
                    <a:pt x="0" y="130508"/>
                    <a:pt x="0" y="84071"/>
                  </a:cubicBezTo>
                  <a:cubicBezTo>
                    <a:pt x="0" y="37634"/>
                    <a:pt x="37641" y="0"/>
                    <a:pt x="84071" y="0"/>
                  </a:cubicBezTo>
                  <a:cubicBezTo>
                    <a:pt x="130503" y="0"/>
                    <a:pt x="168142" y="37634"/>
                    <a:pt x="168142" y="84071"/>
                  </a:cubicBezTo>
                  <a:cubicBezTo>
                    <a:pt x="168142" y="84115"/>
                    <a:pt x="168142" y="84173"/>
                    <a:pt x="168142" y="84217"/>
                  </a:cubicBezTo>
                  <a:cubicBezTo>
                    <a:pt x="168062" y="130595"/>
                    <a:pt x="130445" y="168142"/>
                    <a:pt x="84071" y="168142"/>
                  </a:cubicBezTo>
                  <a:close/>
                  <a:moveTo>
                    <a:pt x="84071" y="6579"/>
                  </a:moveTo>
                  <a:cubicBezTo>
                    <a:pt x="41193" y="6579"/>
                    <a:pt x="6433" y="41334"/>
                    <a:pt x="6433" y="84217"/>
                  </a:cubicBezTo>
                  <a:cubicBezTo>
                    <a:pt x="6433" y="127101"/>
                    <a:pt x="41193" y="161855"/>
                    <a:pt x="84071" y="161855"/>
                  </a:cubicBezTo>
                  <a:cubicBezTo>
                    <a:pt x="126950" y="161855"/>
                    <a:pt x="161709" y="127101"/>
                    <a:pt x="161709" y="84217"/>
                  </a:cubicBezTo>
                  <a:cubicBezTo>
                    <a:pt x="161709" y="84173"/>
                    <a:pt x="161709" y="84115"/>
                    <a:pt x="161709" y="84071"/>
                  </a:cubicBezTo>
                  <a:cubicBezTo>
                    <a:pt x="161629" y="41246"/>
                    <a:pt x="126892" y="6579"/>
                    <a:pt x="84071" y="6579"/>
                  </a:cubicBezTo>
                  <a:close/>
                </a:path>
              </a:pathLst>
            </a:custGeom>
            <a:noFill/>
            <a:ln w="14598" cap="flat">
              <a:noFill/>
              <a:prstDash val="solid"/>
              <a:miter/>
            </a:ln>
          </p:spPr>
          <p:txBody>
            <a:bodyPr rtlCol="0" anchor="ctr"/>
            <a:lstStyle/>
            <a:p>
              <a:endParaRPr lang="fr-FR" sz="1350"/>
            </a:p>
          </p:txBody>
        </p:sp>
        <p:sp>
          <p:nvSpPr>
            <p:cNvPr id="310" name="Forme libre : forme 309">
              <a:extLst>
                <a:ext uri="{FF2B5EF4-FFF2-40B4-BE49-F238E27FC236}">
                  <a16:creationId xmlns:a16="http://schemas.microsoft.com/office/drawing/2014/main" id="{A7DEA9B9-F0D6-4256-9BA0-3F2FD419E7EC}"/>
                </a:ext>
              </a:extLst>
            </p:cNvPr>
            <p:cNvSpPr/>
            <p:nvPr/>
          </p:nvSpPr>
          <p:spPr>
            <a:xfrm>
              <a:off x="7005822" y="3789263"/>
              <a:ext cx="185687" cy="185687"/>
            </a:xfrm>
            <a:custGeom>
              <a:avLst/>
              <a:gdLst>
                <a:gd name="connsiteX0" fmla="*/ 92844 w 185687"/>
                <a:gd name="connsiteY0" fmla="*/ 185688 h 185687"/>
                <a:gd name="connsiteX1" fmla="*/ 0 w 185687"/>
                <a:gd name="connsiteY1" fmla="*/ 92844 h 185687"/>
                <a:gd name="connsiteX2" fmla="*/ 92844 w 185687"/>
                <a:gd name="connsiteY2" fmla="*/ 0 h 185687"/>
                <a:gd name="connsiteX3" fmla="*/ 185688 w 185687"/>
                <a:gd name="connsiteY3" fmla="*/ 92844 h 185687"/>
                <a:gd name="connsiteX4" fmla="*/ 185688 w 185687"/>
                <a:gd name="connsiteY4" fmla="*/ 92990 h 185687"/>
                <a:gd name="connsiteX5" fmla="*/ 92844 w 185687"/>
                <a:gd name="connsiteY5" fmla="*/ 185688 h 185687"/>
                <a:gd name="connsiteX6" fmla="*/ 92844 w 185687"/>
                <a:gd name="connsiteY6" fmla="*/ 12282 h 185687"/>
                <a:gd name="connsiteX7" fmla="*/ 11989 w 185687"/>
                <a:gd name="connsiteY7" fmla="*/ 92844 h 185687"/>
                <a:gd name="connsiteX8" fmla="*/ 92551 w 185687"/>
                <a:gd name="connsiteY8" fmla="*/ 173698 h 185687"/>
                <a:gd name="connsiteX9" fmla="*/ 173406 w 185687"/>
                <a:gd name="connsiteY9" fmla="*/ 93136 h 185687"/>
                <a:gd name="connsiteX10" fmla="*/ 173406 w 185687"/>
                <a:gd name="connsiteY10" fmla="*/ 92990 h 185687"/>
                <a:gd name="connsiteX11" fmla="*/ 92844 w 185687"/>
                <a:gd name="connsiteY11" fmla="*/ 12282 h 18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87" h="185687">
                  <a:moveTo>
                    <a:pt x="92844" y="185688"/>
                  </a:moveTo>
                  <a:cubicBezTo>
                    <a:pt x="41568" y="185688"/>
                    <a:pt x="0" y="144120"/>
                    <a:pt x="0" y="92844"/>
                  </a:cubicBezTo>
                  <a:cubicBezTo>
                    <a:pt x="0" y="41568"/>
                    <a:pt x="41568" y="0"/>
                    <a:pt x="92844" y="0"/>
                  </a:cubicBezTo>
                  <a:cubicBezTo>
                    <a:pt x="144120" y="0"/>
                    <a:pt x="185688" y="41568"/>
                    <a:pt x="185688" y="92844"/>
                  </a:cubicBezTo>
                  <a:cubicBezTo>
                    <a:pt x="185688" y="92888"/>
                    <a:pt x="185688" y="92946"/>
                    <a:pt x="185688" y="92990"/>
                  </a:cubicBezTo>
                  <a:cubicBezTo>
                    <a:pt x="185607" y="144208"/>
                    <a:pt x="144063" y="185688"/>
                    <a:pt x="92844" y="185688"/>
                  </a:cubicBezTo>
                  <a:close/>
                  <a:moveTo>
                    <a:pt x="92844" y="12282"/>
                  </a:moveTo>
                  <a:cubicBezTo>
                    <a:pt x="48270" y="12194"/>
                    <a:pt x="12070" y="48264"/>
                    <a:pt x="11989" y="92844"/>
                  </a:cubicBezTo>
                  <a:cubicBezTo>
                    <a:pt x="11909" y="137423"/>
                    <a:pt x="47978" y="173611"/>
                    <a:pt x="92551" y="173698"/>
                  </a:cubicBezTo>
                  <a:cubicBezTo>
                    <a:pt x="137125" y="173771"/>
                    <a:pt x="173325" y="137716"/>
                    <a:pt x="173406" y="93136"/>
                  </a:cubicBezTo>
                  <a:cubicBezTo>
                    <a:pt x="173406" y="93092"/>
                    <a:pt x="173406" y="93034"/>
                    <a:pt x="173406" y="92990"/>
                  </a:cubicBezTo>
                  <a:cubicBezTo>
                    <a:pt x="173406" y="48469"/>
                    <a:pt x="137361" y="12369"/>
                    <a:pt x="92844" y="12282"/>
                  </a:cubicBezTo>
                  <a:close/>
                </a:path>
              </a:pathLst>
            </a:custGeom>
            <a:solidFill>
              <a:srgbClr val="0BA157"/>
            </a:solidFill>
            <a:ln w="14598" cap="flat">
              <a:noFill/>
              <a:prstDash val="solid"/>
              <a:miter/>
            </a:ln>
          </p:spPr>
          <p:txBody>
            <a:bodyPr rtlCol="0" anchor="ctr"/>
            <a:lstStyle/>
            <a:p>
              <a:endParaRPr lang="fr-FR" sz="1350"/>
            </a:p>
          </p:txBody>
        </p:sp>
        <p:sp>
          <p:nvSpPr>
            <p:cNvPr id="311" name="Forme libre : forme 310">
              <a:extLst>
                <a:ext uri="{FF2B5EF4-FFF2-40B4-BE49-F238E27FC236}">
                  <a16:creationId xmlns:a16="http://schemas.microsoft.com/office/drawing/2014/main" id="{95133845-6B58-47B9-BE5F-8D2039325D06}"/>
                </a:ext>
              </a:extLst>
            </p:cNvPr>
            <p:cNvSpPr/>
            <p:nvPr/>
          </p:nvSpPr>
          <p:spPr>
            <a:xfrm>
              <a:off x="6714423" y="3798035"/>
              <a:ext cx="168142" cy="168143"/>
            </a:xfrm>
            <a:custGeom>
              <a:avLst/>
              <a:gdLst>
                <a:gd name="connsiteX0" fmla="*/ 84364 w 168142"/>
                <a:gd name="connsiteY0" fmla="*/ 168143 h 168143"/>
                <a:gd name="connsiteX1" fmla="*/ 1 w 168142"/>
                <a:gd name="connsiteY1" fmla="*/ 84364 h 168143"/>
                <a:gd name="connsiteX2" fmla="*/ 83779 w 168142"/>
                <a:gd name="connsiteY2" fmla="*/ 1 h 168143"/>
                <a:gd name="connsiteX3" fmla="*/ 168143 w 168142"/>
                <a:gd name="connsiteY3" fmla="*/ 83779 h 168143"/>
                <a:gd name="connsiteX4" fmla="*/ 168143 w 168142"/>
                <a:gd name="connsiteY4" fmla="*/ 84218 h 168143"/>
                <a:gd name="connsiteX5" fmla="*/ 84364 w 168142"/>
                <a:gd name="connsiteY5" fmla="*/ 168143 h 168143"/>
                <a:gd name="connsiteX6" fmla="*/ 84364 w 168142"/>
                <a:gd name="connsiteY6" fmla="*/ 6580 h 168143"/>
                <a:gd name="connsiteX7" fmla="*/ 6580 w 168142"/>
                <a:gd name="connsiteY7" fmla="*/ 84072 h 168143"/>
                <a:gd name="connsiteX8" fmla="*/ 84072 w 168142"/>
                <a:gd name="connsiteY8" fmla="*/ 161856 h 168143"/>
                <a:gd name="connsiteX9" fmla="*/ 161856 w 168142"/>
                <a:gd name="connsiteY9" fmla="*/ 84364 h 168143"/>
                <a:gd name="connsiteX10" fmla="*/ 161856 w 168142"/>
                <a:gd name="connsiteY10" fmla="*/ 84072 h 168143"/>
                <a:gd name="connsiteX11" fmla="*/ 84364 w 168142"/>
                <a:gd name="connsiteY11" fmla="*/ 6580 h 16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142" h="168143">
                  <a:moveTo>
                    <a:pt x="84364" y="168143"/>
                  </a:moveTo>
                  <a:cubicBezTo>
                    <a:pt x="37933" y="168304"/>
                    <a:pt x="163" y="130801"/>
                    <a:pt x="1" y="84364"/>
                  </a:cubicBezTo>
                  <a:cubicBezTo>
                    <a:pt x="-160" y="37927"/>
                    <a:pt x="37349" y="161"/>
                    <a:pt x="83779" y="1"/>
                  </a:cubicBezTo>
                  <a:cubicBezTo>
                    <a:pt x="130210" y="-160"/>
                    <a:pt x="167981" y="37343"/>
                    <a:pt x="168143" y="83779"/>
                  </a:cubicBezTo>
                  <a:cubicBezTo>
                    <a:pt x="168143" y="83925"/>
                    <a:pt x="168143" y="84072"/>
                    <a:pt x="168143" y="84218"/>
                  </a:cubicBezTo>
                  <a:cubicBezTo>
                    <a:pt x="167983" y="130450"/>
                    <a:pt x="130592" y="167909"/>
                    <a:pt x="84364" y="168143"/>
                  </a:cubicBezTo>
                  <a:close/>
                  <a:moveTo>
                    <a:pt x="84364" y="6580"/>
                  </a:moveTo>
                  <a:cubicBezTo>
                    <a:pt x="41486" y="6492"/>
                    <a:pt x="6660" y="41188"/>
                    <a:pt x="6580" y="84072"/>
                  </a:cubicBezTo>
                  <a:cubicBezTo>
                    <a:pt x="6500" y="126955"/>
                    <a:pt x="41194" y="161768"/>
                    <a:pt x="84072" y="161856"/>
                  </a:cubicBezTo>
                  <a:cubicBezTo>
                    <a:pt x="126949" y="161943"/>
                    <a:pt x="161775" y="127247"/>
                    <a:pt x="161856" y="84364"/>
                  </a:cubicBezTo>
                  <a:cubicBezTo>
                    <a:pt x="161856" y="84262"/>
                    <a:pt x="161856" y="84174"/>
                    <a:pt x="161856" y="84072"/>
                  </a:cubicBezTo>
                  <a:cubicBezTo>
                    <a:pt x="161856" y="41276"/>
                    <a:pt x="127161" y="6580"/>
                    <a:pt x="84364" y="6580"/>
                  </a:cubicBezTo>
                  <a:close/>
                </a:path>
              </a:pathLst>
            </a:custGeom>
            <a:noFill/>
            <a:ln w="14598" cap="flat">
              <a:noFill/>
              <a:prstDash val="solid"/>
              <a:miter/>
            </a:ln>
          </p:spPr>
          <p:txBody>
            <a:bodyPr rtlCol="0" anchor="ctr"/>
            <a:lstStyle/>
            <a:p>
              <a:endParaRPr lang="fr-FR" sz="1350"/>
            </a:p>
          </p:txBody>
        </p:sp>
        <p:sp>
          <p:nvSpPr>
            <p:cNvPr id="312" name="Forme libre : forme 311">
              <a:extLst>
                <a:ext uri="{FF2B5EF4-FFF2-40B4-BE49-F238E27FC236}">
                  <a16:creationId xmlns:a16="http://schemas.microsoft.com/office/drawing/2014/main" id="{A9DEF925-9E5F-4071-A716-246ED362D90E}"/>
                </a:ext>
              </a:extLst>
            </p:cNvPr>
            <p:cNvSpPr/>
            <p:nvPr/>
          </p:nvSpPr>
          <p:spPr>
            <a:xfrm>
              <a:off x="6705944" y="3789263"/>
              <a:ext cx="185687" cy="185687"/>
            </a:xfrm>
            <a:custGeom>
              <a:avLst/>
              <a:gdLst>
                <a:gd name="connsiteX0" fmla="*/ 92844 w 185687"/>
                <a:gd name="connsiteY0" fmla="*/ 185688 h 185687"/>
                <a:gd name="connsiteX1" fmla="*/ 0 w 185687"/>
                <a:gd name="connsiteY1" fmla="*/ 92844 h 185687"/>
                <a:gd name="connsiteX2" fmla="*/ 92844 w 185687"/>
                <a:gd name="connsiteY2" fmla="*/ 0 h 185687"/>
                <a:gd name="connsiteX3" fmla="*/ 185688 w 185687"/>
                <a:gd name="connsiteY3" fmla="*/ 92844 h 185687"/>
                <a:gd name="connsiteX4" fmla="*/ 185688 w 185687"/>
                <a:gd name="connsiteY4" fmla="*/ 92990 h 185687"/>
                <a:gd name="connsiteX5" fmla="*/ 92844 w 185687"/>
                <a:gd name="connsiteY5" fmla="*/ 185688 h 185687"/>
                <a:gd name="connsiteX6" fmla="*/ 92844 w 185687"/>
                <a:gd name="connsiteY6" fmla="*/ 12282 h 185687"/>
                <a:gd name="connsiteX7" fmla="*/ 11989 w 185687"/>
                <a:gd name="connsiteY7" fmla="*/ 92844 h 185687"/>
                <a:gd name="connsiteX8" fmla="*/ 92551 w 185687"/>
                <a:gd name="connsiteY8" fmla="*/ 173698 h 185687"/>
                <a:gd name="connsiteX9" fmla="*/ 173406 w 185687"/>
                <a:gd name="connsiteY9" fmla="*/ 93136 h 185687"/>
                <a:gd name="connsiteX10" fmla="*/ 173406 w 185687"/>
                <a:gd name="connsiteY10" fmla="*/ 92990 h 185687"/>
                <a:gd name="connsiteX11" fmla="*/ 92844 w 185687"/>
                <a:gd name="connsiteY11" fmla="*/ 12282 h 18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87" h="185687">
                  <a:moveTo>
                    <a:pt x="92844" y="185688"/>
                  </a:moveTo>
                  <a:cubicBezTo>
                    <a:pt x="41568" y="185688"/>
                    <a:pt x="0" y="144120"/>
                    <a:pt x="0" y="92844"/>
                  </a:cubicBezTo>
                  <a:cubicBezTo>
                    <a:pt x="0" y="41568"/>
                    <a:pt x="41568" y="0"/>
                    <a:pt x="92844" y="0"/>
                  </a:cubicBezTo>
                  <a:cubicBezTo>
                    <a:pt x="144120" y="0"/>
                    <a:pt x="185688" y="41568"/>
                    <a:pt x="185688" y="92844"/>
                  </a:cubicBezTo>
                  <a:cubicBezTo>
                    <a:pt x="185688" y="92888"/>
                    <a:pt x="185688" y="92946"/>
                    <a:pt x="185688" y="92990"/>
                  </a:cubicBezTo>
                  <a:cubicBezTo>
                    <a:pt x="185607" y="144208"/>
                    <a:pt x="144063" y="185688"/>
                    <a:pt x="92844" y="185688"/>
                  </a:cubicBezTo>
                  <a:close/>
                  <a:moveTo>
                    <a:pt x="92844" y="12282"/>
                  </a:moveTo>
                  <a:cubicBezTo>
                    <a:pt x="48270" y="12194"/>
                    <a:pt x="12070" y="48264"/>
                    <a:pt x="11989" y="92844"/>
                  </a:cubicBezTo>
                  <a:cubicBezTo>
                    <a:pt x="11909" y="137423"/>
                    <a:pt x="47978" y="173611"/>
                    <a:pt x="92551" y="173698"/>
                  </a:cubicBezTo>
                  <a:cubicBezTo>
                    <a:pt x="137125" y="173771"/>
                    <a:pt x="173325" y="137716"/>
                    <a:pt x="173406" y="93136"/>
                  </a:cubicBezTo>
                  <a:cubicBezTo>
                    <a:pt x="173406" y="93092"/>
                    <a:pt x="173406" y="93034"/>
                    <a:pt x="173406" y="92990"/>
                  </a:cubicBezTo>
                  <a:cubicBezTo>
                    <a:pt x="173406" y="48469"/>
                    <a:pt x="137361" y="12369"/>
                    <a:pt x="92844" y="12282"/>
                  </a:cubicBezTo>
                  <a:close/>
                </a:path>
              </a:pathLst>
            </a:custGeom>
            <a:solidFill>
              <a:srgbClr val="0BA157"/>
            </a:solidFill>
            <a:ln w="14598" cap="flat">
              <a:noFill/>
              <a:prstDash val="solid"/>
              <a:miter/>
            </a:ln>
          </p:spPr>
          <p:txBody>
            <a:bodyPr rtlCol="0" anchor="ctr"/>
            <a:lstStyle/>
            <a:p>
              <a:endParaRPr lang="fr-FR" sz="1350"/>
            </a:p>
          </p:txBody>
        </p:sp>
        <p:sp>
          <p:nvSpPr>
            <p:cNvPr id="313" name="Forme libre : forme 312">
              <a:extLst>
                <a:ext uri="{FF2B5EF4-FFF2-40B4-BE49-F238E27FC236}">
                  <a16:creationId xmlns:a16="http://schemas.microsoft.com/office/drawing/2014/main" id="{A420D4E9-B0B3-4152-893F-9092550B1494}"/>
                </a:ext>
              </a:extLst>
            </p:cNvPr>
            <p:cNvSpPr/>
            <p:nvPr/>
          </p:nvSpPr>
          <p:spPr>
            <a:xfrm>
              <a:off x="6926755" y="3876112"/>
              <a:ext cx="38858" cy="66818"/>
            </a:xfrm>
            <a:custGeom>
              <a:avLst/>
              <a:gdLst>
                <a:gd name="connsiteX0" fmla="*/ 38859 w 38858"/>
                <a:gd name="connsiteY0" fmla="*/ 23540 h 66818"/>
                <a:gd name="connsiteX1" fmla="*/ 31256 w 38858"/>
                <a:gd name="connsiteY1" fmla="*/ 33044 h 66818"/>
                <a:gd name="connsiteX2" fmla="*/ 23068 w 38858"/>
                <a:gd name="connsiteY2" fmla="*/ 43717 h 66818"/>
                <a:gd name="connsiteX3" fmla="*/ 11664 w 38858"/>
                <a:gd name="connsiteY3" fmla="*/ 58338 h 66818"/>
                <a:gd name="connsiteX4" fmla="*/ 6108 w 38858"/>
                <a:gd name="connsiteY4" fmla="*/ 65356 h 66818"/>
                <a:gd name="connsiteX5" fmla="*/ 3183 w 38858"/>
                <a:gd name="connsiteY5" fmla="*/ 66818 h 66818"/>
                <a:gd name="connsiteX6" fmla="*/ 990 w 38858"/>
                <a:gd name="connsiteY6" fmla="*/ 66087 h 66818"/>
                <a:gd name="connsiteX7" fmla="*/ 990 w 38858"/>
                <a:gd name="connsiteY7" fmla="*/ 60970 h 66818"/>
                <a:gd name="connsiteX8" fmla="*/ 3037 w 38858"/>
                <a:gd name="connsiteY8" fmla="*/ 58338 h 66818"/>
                <a:gd name="connsiteX9" fmla="*/ 17658 w 38858"/>
                <a:gd name="connsiteY9" fmla="*/ 38600 h 66818"/>
                <a:gd name="connsiteX10" fmla="*/ 25846 w 38858"/>
                <a:gd name="connsiteY10" fmla="*/ 28219 h 66818"/>
                <a:gd name="connsiteX11" fmla="*/ 31256 w 38858"/>
                <a:gd name="connsiteY11" fmla="*/ 21201 h 66818"/>
                <a:gd name="connsiteX12" fmla="*/ 28770 w 38858"/>
                <a:gd name="connsiteY12" fmla="*/ 14621 h 66818"/>
                <a:gd name="connsiteX13" fmla="*/ 25261 w 38858"/>
                <a:gd name="connsiteY13" fmla="*/ 4971 h 66818"/>
                <a:gd name="connsiteX14" fmla="*/ 23360 w 38858"/>
                <a:gd name="connsiteY14" fmla="*/ 0 h 66818"/>
                <a:gd name="connsiteX15" fmla="*/ 26285 w 38858"/>
                <a:gd name="connsiteY15" fmla="*/ 4386 h 66818"/>
                <a:gd name="connsiteX16" fmla="*/ 31987 w 38858"/>
                <a:gd name="connsiteY16" fmla="*/ 13159 h 6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58" h="66818">
                  <a:moveTo>
                    <a:pt x="38859" y="23540"/>
                  </a:moveTo>
                  <a:lnTo>
                    <a:pt x="31256" y="33044"/>
                  </a:lnTo>
                  <a:lnTo>
                    <a:pt x="23068" y="43717"/>
                  </a:lnTo>
                  <a:lnTo>
                    <a:pt x="11664" y="58338"/>
                  </a:lnTo>
                  <a:lnTo>
                    <a:pt x="6108" y="65356"/>
                  </a:lnTo>
                  <a:cubicBezTo>
                    <a:pt x="5417" y="66277"/>
                    <a:pt x="4334" y="66818"/>
                    <a:pt x="3183" y="66818"/>
                  </a:cubicBezTo>
                  <a:cubicBezTo>
                    <a:pt x="2400" y="66774"/>
                    <a:pt x="1642" y="66526"/>
                    <a:pt x="990" y="66087"/>
                  </a:cubicBezTo>
                  <a:cubicBezTo>
                    <a:pt x="-330" y="64640"/>
                    <a:pt x="-330" y="62417"/>
                    <a:pt x="990" y="60970"/>
                  </a:cubicBezTo>
                  <a:lnTo>
                    <a:pt x="3037" y="58338"/>
                  </a:lnTo>
                  <a:lnTo>
                    <a:pt x="17658" y="38600"/>
                  </a:lnTo>
                  <a:lnTo>
                    <a:pt x="25846" y="28219"/>
                  </a:lnTo>
                  <a:lnTo>
                    <a:pt x="31256" y="21201"/>
                  </a:lnTo>
                  <a:lnTo>
                    <a:pt x="28770" y="14621"/>
                  </a:lnTo>
                  <a:lnTo>
                    <a:pt x="25261" y="4971"/>
                  </a:lnTo>
                  <a:lnTo>
                    <a:pt x="23360" y="0"/>
                  </a:lnTo>
                  <a:lnTo>
                    <a:pt x="26285" y="4386"/>
                  </a:lnTo>
                  <a:lnTo>
                    <a:pt x="31987" y="13159"/>
                  </a:lnTo>
                  <a:close/>
                </a:path>
              </a:pathLst>
            </a:custGeom>
            <a:solidFill>
              <a:srgbClr val="0BA157"/>
            </a:solidFill>
            <a:ln w="14598" cap="flat">
              <a:noFill/>
              <a:prstDash val="solid"/>
              <a:miter/>
            </a:ln>
          </p:spPr>
          <p:txBody>
            <a:bodyPr rtlCol="0" anchor="ctr"/>
            <a:lstStyle/>
            <a:p>
              <a:endParaRPr lang="fr-FR" sz="1350"/>
            </a:p>
          </p:txBody>
        </p:sp>
        <p:sp>
          <p:nvSpPr>
            <p:cNvPr id="314" name="Forme libre : forme 313">
              <a:extLst>
                <a:ext uri="{FF2B5EF4-FFF2-40B4-BE49-F238E27FC236}">
                  <a16:creationId xmlns:a16="http://schemas.microsoft.com/office/drawing/2014/main" id="{695AACCF-E887-4436-AE9B-E99BE2FFA364}"/>
                </a:ext>
              </a:extLst>
            </p:cNvPr>
            <p:cNvSpPr/>
            <p:nvPr/>
          </p:nvSpPr>
          <p:spPr>
            <a:xfrm>
              <a:off x="6777464" y="3709090"/>
              <a:ext cx="82013" cy="66112"/>
            </a:xfrm>
            <a:custGeom>
              <a:avLst/>
              <a:gdLst>
                <a:gd name="connsiteX0" fmla="*/ 81855 w 82013"/>
                <a:gd name="connsiteY0" fmla="*/ 7799 h 66112"/>
                <a:gd name="connsiteX1" fmla="*/ 77772 w 82013"/>
                <a:gd name="connsiteY1" fmla="*/ 1088 h 66112"/>
                <a:gd name="connsiteX2" fmla="*/ 76445 w 82013"/>
                <a:gd name="connsiteY2" fmla="*/ 927 h 66112"/>
                <a:gd name="connsiteX3" fmla="*/ 36822 w 82013"/>
                <a:gd name="connsiteY3" fmla="*/ 927 h 66112"/>
                <a:gd name="connsiteX4" fmla="*/ 927 w 82013"/>
                <a:gd name="connsiteY4" fmla="*/ 22200 h 66112"/>
                <a:gd name="connsiteX5" fmla="*/ 22201 w 82013"/>
                <a:gd name="connsiteY5" fmla="*/ 58095 h 66112"/>
                <a:gd name="connsiteX6" fmla="*/ 39015 w 82013"/>
                <a:gd name="connsiteY6" fmla="*/ 65844 h 66112"/>
                <a:gd name="connsiteX7" fmla="*/ 46010 w 82013"/>
                <a:gd name="connsiteY7" fmla="*/ 62262 h 66112"/>
                <a:gd name="connsiteX8" fmla="*/ 46033 w 82013"/>
                <a:gd name="connsiteY8" fmla="*/ 62189 h 66112"/>
                <a:gd name="connsiteX9" fmla="*/ 42378 w 82013"/>
                <a:gd name="connsiteY9" fmla="*/ 55171 h 66112"/>
                <a:gd name="connsiteX10" fmla="*/ 15329 w 82013"/>
                <a:gd name="connsiteY10" fmla="*/ 31777 h 66112"/>
                <a:gd name="connsiteX11" fmla="*/ 37260 w 82013"/>
                <a:gd name="connsiteY11" fmla="*/ 12185 h 66112"/>
                <a:gd name="connsiteX12" fmla="*/ 81123 w 82013"/>
                <a:gd name="connsiteY12" fmla="*/ 12185 h 66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013" h="66112">
                  <a:moveTo>
                    <a:pt x="81855" y="7799"/>
                  </a:moveTo>
                  <a:cubicBezTo>
                    <a:pt x="82581" y="4816"/>
                    <a:pt x="80754" y="1819"/>
                    <a:pt x="77772" y="1088"/>
                  </a:cubicBezTo>
                  <a:cubicBezTo>
                    <a:pt x="77338" y="985"/>
                    <a:pt x="76892" y="927"/>
                    <a:pt x="76445" y="927"/>
                  </a:cubicBezTo>
                  <a:lnTo>
                    <a:pt x="36822" y="927"/>
                  </a:lnTo>
                  <a:cubicBezTo>
                    <a:pt x="21035" y="-3109"/>
                    <a:pt x="4964" y="6410"/>
                    <a:pt x="927" y="22200"/>
                  </a:cubicBezTo>
                  <a:cubicBezTo>
                    <a:pt x="-3110" y="37991"/>
                    <a:pt x="6414" y="54060"/>
                    <a:pt x="22201" y="58095"/>
                  </a:cubicBezTo>
                  <a:cubicBezTo>
                    <a:pt x="27441" y="61399"/>
                    <a:pt x="33093" y="64017"/>
                    <a:pt x="39015" y="65844"/>
                  </a:cubicBezTo>
                  <a:cubicBezTo>
                    <a:pt x="41935" y="66780"/>
                    <a:pt x="45066" y="65186"/>
                    <a:pt x="46010" y="62262"/>
                  </a:cubicBezTo>
                  <a:cubicBezTo>
                    <a:pt x="46017" y="62233"/>
                    <a:pt x="46026" y="62218"/>
                    <a:pt x="46033" y="62189"/>
                  </a:cubicBezTo>
                  <a:cubicBezTo>
                    <a:pt x="46900" y="59250"/>
                    <a:pt x="45286" y="56150"/>
                    <a:pt x="42378" y="55171"/>
                  </a:cubicBezTo>
                  <a:cubicBezTo>
                    <a:pt x="35360" y="52978"/>
                    <a:pt x="15329" y="43913"/>
                    <a:pt x="15329" y="31777"/>
                  </a:cubicBezTo>
                  <a:cubicBezTo>
                    <a:pt x="15329" y="15694"/>
                    <a:pt x="32874" y="12185"/>
                    <a:pt x="37260" y="12185"/>
                  </a:cubicBezTo>
                  <a:lnTo>
                    <a:pt x="81123" y="12185"/>
                  </a:lnTo>
                  <a:close/>
                </a:path>
              </a:pathLst>
            </a:custGeom>
            <a:solidFill>
              <a:srgbClr val="0BA157"/>
            </a:solidFill>
            <a:ln w="14598" cap="flat">
              <a:noFill/>
              <a:prstDash val="solid"/>
              <a:miter/>
            </a:ln>
          </p:spPr>
          <p:txBody>
            <a:bodyPr rtlCol="0" anchor="ctr"/>
            <a:lstStyle/>
            <a:p>
              <a:endParaRPr lang="fr-FR" sz="1350"/>
            </a:p>
          </p:txBody>
        </p:sp>
        <p:sp>
          <p:nvSpPr>
            <p:cNvPr id="315" name="Forme libre : forme 314">
              <a:extLst>
                <a:ext uri="{FF2B5EF4-FFF2-40B4-BE49-F238E27FC236}">
                  <a16:creationId xmlns:a16="http://schemas.microsoft.com/office/drawing/2014/main" id="{F49C9F63-CFAD-4EAB-A8DE-57BAEBB6C68B}"/>
                </a:ext>
              </a:extLst>
            </p:cNvPr>
            <p:cNvSpPr/>
            <p:nvPr/>
          </p:nvSpPr>
          <p:spPr>
            <a:xfrm>
              <a:off x="6794160" y="3690751"/>
              <a:ext cx="308874" cy="218075"/>
            </a:xfrm>
            <a:custGeom>
              <a:avLst/>
              <a:gdLst>
                <a:gd name="connsiteX0" fmla="*/ 307722 w 308874"/>
                <a:gd name="connsiteY0" fmla="*/ 187700 h 218075"/>
                <a:gd name="connsiteX1" fmla="*/ 219996 w 308874"/>
                <a:gd name="connsiteY1" fmla="*/ 59912 h 218075"/>
                <a:gd name="connsiteX2" fmla="*/ 234617 w 308874"/>
                <a:gd name="connsiteY2" fmla="*/ 11224 h 218075"/>
                <a:gd name="connsiteX3" fmla="*/ 235786 w 308874"/>
                <a:gd name="connsiteY3" fmla="*/ 7422 h 218075"/>
                <a:gd name="connsiteX4" fmla="*/ 232131 w 308874"/>
                <a:gd name="connsiteY4" fmla="*/ 258 h 218075"/>
                <a:gd name="connsiteX5" fmla="*/ 225164 w 308874"/>
                <a:gd name="connsiteY5" fmla="*/ 3884 h 218075"/>
                <a:gd name="connsiteX6" fmla="*/ 225113 w 308874"/>
                <a:gd name="connsiteY6" fmla="*/ 4059 h 218075"/>
                <a:gd name="connsiteX7" fmla="*/ 223505 w 308874"/>
                <a:gd name="connsiteY7" fmla="*/ 9323 h 218075"/>
                <a:gd name="connsiteX8" fmla="*/ 208884 w 308874"/>
                <a:gd name="connsiteY8" fmla="*/ 53186 h 218075"/>
                <a:gd name="connsiteX9" fmla="*/ 205374 w 308874"/>
                <a:gd name="connsiteY9" fmla="*/ 53186 h 218075"/>
                <a:gd name="connsiteX10" fmla="*/ 205374 w 308874"/>
                <a:gd name="connsiteY10" fmla="*/ 64445 h 218075"/>
                <a:gd name="connsiteX11" fmla="*/ 206983 w 308874"/>
                <a:gd name="connsiteY11" fmla="*/ 64445 h 218075"/>
                <a:gd name="connsiteX12" fmla="*/ 205374 w 308874"/>
                <a:gd name="connsiteY12" fmla="*/ 69562 h 218075"/>
                <a:gd name="connsiteX13" fmla="*/ 204205 w 308874"/>
                <a:gd name="connsiteY13" fmla="*/ 73217 h 218075"/>
                <a:gd name="connsiteX14" fmla="*/ 189584 w 308874"/>
                <a:gd name="connsiteY14" fmla="*/ 119859 h 218075"/>
                <a:gd name="connsiteX15" fmla="*/ 194994 w 308874"/>
                <a:gd name="connsiteY15" fmla="*/ 140035 h 218075"/>
                <a:gd name="connsiteX16" fmla="*/ 215902 w 308874"/>
                <a:gd name="connsiteY16" fmla="*/ 73217 h 218075"/>
                <a:gd name="connsiteX17" fmla="*/ 293101 w 308874"/>
                <a:gd name="connsiteY17" fmla="*/ 186677 h 218075"/>
                <a:gd name="connsiteX18" fmla="*/ 212393 w 308874"/>
                <a:gd name="connsiteY18" fmla="*/ 199982 h 218075"/>
                <a:gd name="connsiteX19" fmla="*/ 216633 w 308874"/>
                <a:gd name="connsiteY19" fmla="*/ 210802 h 218075"/>
                <a:gd name="connsiteX20" fmla="*/ 304359 w 308874"/>
                <a:gd name="connsiteY20" fmla="*/ 196181 h 218075"/>
                <a:gd name="connsiteX21" fmla="*/ 308599 w 308874"/>
                <a:gd name="connsiteY21" fmla="*/ 192818 h 218075"/>
                <a:gd name="connsiteX22" fmla="*/ 307722 w 308874"/>
                <a:gd name="connsiteY22" fmla="*/ 187700 h 218075"/>
                <a:gd name="connsiteX23" fmla="*/ 165167 w 308874"/>
                <a:gd name="connsiteY23" fmla="*/ 198520 h 218075"/>
                <a:gd name="connsiteX24" fmla="*/ 163997 w 308874"/>
                <a:gd name="connsiteY24" fmla="*/ 202175 h 218075"/>
                <a:gd name="connsiteX25" fmla="*/ 161950 w 308874"/>
                <a:gd name="connsiteY25" fmla="*/ 199982 h 218075"/>
                <a:gd name="connsiteX26" fmla="*/ 155224 w 308874"/>
                <a:gd name="connsiteY26" fmla="*/ 192379 h 218075"/>
                <a:gd name="connsiteX27" fmla="*/ 142358 w 308874"/>
                <a:gd name="connsiteY27" fmla="*/ 177758 h 218075"/>
                <a:gd name="connsiteX28" fmla="*/ 137240 w 308874"/>
                <a:gd name="connsiteY28" fmla="*/ 189016 h 218075"/>
                <a:gd name="connsiteX29" fmla="*/ 148060 w 308874"/>
                <a:gd name="connsiteY29" fmla="*/ 201005 h 218075"/>
                <a:gd name="connsiteX30" fmla="*/ 159026 w 308874"/>
                <a:gd name="connsiteY30" fmla="*/ 213141 h 218075"/>
                <a:gd name="connsiteX31" fmla="*/ 162242 w 308874"/>
                <a:gd name="connsiteY31" fmla="*/ 216650 h 218075"/>
                <a:gd name="connsiteX32" fmla="*/ 164289 w 308874"/>
                <a:gd name="connsiteY32" fmla="*/ 217966 h 218075"/>
                <a:gd name="connsiteX33" fmla="*/ 166336 w 308874"/>
                <a:gd name="connsiteY33" fmla="*/ 217966 h 218075"/>
                <a:gd name="connsiteX34" fmla="*/ 167360 w 308874"/>
                <a:gd name="connsiteY34" fmla="*/ 217966 h 218075"/>
                <a:gd name="connsiteX35" fmla="*/ 177302 w 308874"/>
                <a:gd name="connsiteY35" fmla="*/ 216357 h 218075"/>
                <a:gd name="connsiteX36" fmla="*/ 171892 w 308874"/>
                <a:gd name="connsiteY36" fmla="*/ 208024 h 218075"/>
                <a:gd name="connsiteX37" fmla="*/ 64135 w 308874"/>
                <a:gd name="connsiteY37" fmla="*/ 30670 h 218075"/>
                <a:gd name="connsiteX38" fmla="*/ 52730 w 308874"/>
                <a:gd name="connsiteY38" fmla="*/ 30670 h 218075"/>
                <a:gd name="connsiteX39" fmla="*/ 28606 w 308874"/>
                <a:gd name="connsiteY39" fmla="*/ 135064 h 218075"/>
                <a:gd name="connsiteX40" fmla="*/ 679 w 308874"/>
                <a:gd name="connsiteY40" fmla="*/ 187115 h 218075"/>
                <a:gd name="connsiteX41" fmla="*/ 2896 w 308874"/>
                <a:gd name="connsiteY41" fmla="*/ 194660 h 218075"/>
                <a:gd name="connsiteX42" fmla="*/ 3019 w 308874"/>
                <a:gd name="connsiteY42" fmla="*/ 194718 h 218075"/>
                <a:gd name="connsiteX43" fmla="*/ 5651 w 308874"/>
                <a:gd name="connsiteY43" fmla="*/ 194718 h 218075"/>
                <a:gd name="connsiteX44" fmla="*/ 10622 w 308874"/>
                <a:gd name="connsiteY44" fmla="*/ 191794 h 218075"/>
                <a:gd name="connsiteX45" fmla="*/ 38694 w 308874"/>
                <a:gd name="connsiteY45" fmla="*/ 139012 h 218075"/>
                <a:gd name="connsiteX46" fmla="*/ 38694 w 308874"/>
                <a:gd name="connsiteY46" fmla="*/ 137550 h 218075"/>
                <a:gd name="connsiteX47" fmla="*/ 49075 w 308874"/>
                <a:gd name="connsiteY47" fmla="*/ 92371 h 218075"/>
                <a:gd name="connsiteX48" fmla="*/ 105805 w 308874"/>
                <a:gd name="connsiteY48" fmla="*/ 155241 h 218075"/>
                <a:gd name="connsiteX49" fmla="*/ 110191 w 308874"/>
                <a:gd name="connsiteY49" fmla="*/ 143252 h 218075"/>
                <a:gd name="connsiteX50" fmla="*/ 51707 w 308874"/>
                <a:gd name="connsiteY50" fmla="*/ 79066 h 218075"/>
                <a:gd name="connsiteX51" fmla="*/ 55216 w 308874"/>
                <a:gd name="connsiteY51" fmla="*/ 64445 h 218075"/>
                <a:gd name="connsiteX52" fmla="*/ 117209 w 308874"/>
                <a:gd name="connsiteY52" fmla="*/ 64445 h 218075"/>
                <a:gd name="connsiteX53" fmla="*/ 117209 w 308874"/>
                <a:gd name="connsiteY53" fmla="*/ 53186 h 218075"/>
                <a:gd name="connsiteX54" fmla="*/ 59164 w 308874"/>
                <a:gd name="connsiteY54" fmla="*/ 53186 h 21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8874" h="218075">
                  <a:moveTo>
                    <a:pt x="307722" y="187700"/>
                  </a:moveTo>
                  <a:lnTo>
                    <a:pt x="219996" y="59912"/>
                  </a:lnTo>
                  <a:lnTo>
                    <a:pt x="234617" y="11224"/>
                  </a:lnTo>
                  <a:lnTo>
                    <a:pt x="235786" y="7422"/>
                  </a:lnTo>
                  <a:cubicBezTo>
                    <a:pt x="236664" y="4440"/>
                    <a:pt x="235058" y="1296"/>
                    <a:pt x="232131" y="258"/>
                  </a:cubicBezTo>
                  <a:cubicBezTo>
                    <a:pt x="229204" y="-663"/>
                    <a:pt x="226085" y="960"/>
                    <a:pt x="225164" y="3884"/>
                  </a:cubicBezTo>
                  <a:cubicBezTo>
                    <a:pt x="225145" y="3943"/>
                    <a:pt x="225129" y="4001"/>
                    <a:pt x="225113" y="4059"/>
                  </a:cubicBezTo>
                  <a:lnTo>
                    <a:pt x="223505" y="9323"/>
                  </a:lnTo>
                  <a:lnTo>
                    <a:pt x="208884" y="53186"/>
                  </a:lnTo>
                  <a:lnTo>
                    <a:pt x="205374" y="53186"/>
                  </a:lnTo>
                  <a:lnTo>
                    <a:pt x="205374" y="64445"/>
                  </a:lnTo>
                  <a:lnTo>
                    <a:pt x="206983" y="64445"/>
                  </a:lnTo>
                  <a:lnTo>
                    <a:pt x="205374" y="69562"/>
                  </a:lnTo>
                  <a:lnTo>
                    <a:pt x="204205" y="73217"/>
                  </a:lnTo>
                  <a:lnTo>
                    <a:pt x="189584" y="119859"/>
                  </a:lnTo>
                  <a:lnTo>
                    <a:pt x="194994" y="140035"/>
                  </a:lnTo>
                  <a:lnTo>
                    <a:pt x="215902" y="73217"/>
                  </a:lnTo>
                  <a:lnTo>
                    <a:pt x="293101" y="186677"/>
                  </a:lnTo>
                  <a:lnTo>
                    <a:pt x="212393" y="199982"/>
                  </a:lnTo>
                  <a:lnTo>
                    <a:pt x="216633" y="210802"/>
                  </a:lnTo>
                  <a:lnTo>
                    <a:pt x="304359" y="196181"/>
                  </a:lnTo>
                  <a:cubicBezTo>
                    <a:pt x="306238" y="195815"/>
                    <a:pt x="307821" y="194557"/>
                    <a:pt x="308599" y="192818"/>
                  </a:cubicBezTo>
                  <a:cubicBezTo>
                    <a:pt x="309171" y="191078"/>
                    <a:pt x="308842" y="189162"/>
                    <a:pt x="307722" y="187700"/>
                  </a:cubicBezTo>
                  <a:close/>
                  <a:moveTo>
                    <a:pt x="165167" y="198520"/>
                  </a:moveTo>
                  <a:lnTo>
                    <a:pt x="163997" y="202175"/>
                  </a:lnTo>
                  <a:lnTo>
                    <a:pt x="161950" y="199982"/>
                  </a:lnTo>
                  <a:lnTo>
                    <a:pt x="155224" y="192379"/>
                  </a:lnTo>
                  <a:lnTo>
                    <a:pt x="142358" y="177758"/>
                  </a:lnTo>
                  <a:lnTo>
                    <a:pt x="137240" y="189016"/>
                  </a:lnTo>
                  <a:lnTo>
                    <a:pt x="148060" y="201005"/>
                  </a:lnTo>
                  <a:lnTo>
                    <a:pt x="159026" y="213141"/>
                  </a:lnTo>
                  <a:lnTo>
                    <a:pt x="162242" y="216650"/>
                  </a:lnTo>
                  <a:cubicBezTo>
                    <a:pt x="162830" y="217220"/>
                    <a:pt x="163526" y="217673"/>
                    <a:pt x="164289" y="217966"/>
                  </a:cubicBezTo>
                  <a:cubicBezTo>
                    <a:pt x="164963" y="218112"/>
                    <a:pt x="165662" y="218112"/>
                    <a:pt x="166336" y="217966"/>
                  </a:cubicBezTo>
                  <a:lnTo>
                    <a:pt x="167360" y="217966"/>
                  </a:lnTo>
                  <a:lnTo>
                    <a:pt x="177302" y="216357"/>
                  </a:lnTo>
                  <a:lnTo>
                    <a:pt x="171892" y="208024"/>
                  </a:lnTo>
                  <a:close/>
                  <a:moveTo>
                    <a:pt x="64135" y="30670"/>
                  </a:moveTo>
                  <a:lnTo>
                    <a:pt x="52730" y="30670"/>
                  </a:lnTo>
                  <a:lnTo>
                    <a:pt x="28606" y="135064"/>
                  </a:lnTo>
                  <a:lnTo>
                    <a:pt x="679" y="187115"/>
                  </a:lnTo>
                  <a:cubicBezTo>
                    <a:pt x="-790" y="189806"/>
                    <a:pt x="203" y="193183"/>
                    <a:pt x="2896" y="194660"/>
                  </a:cubicBezTo>
                  <a:cubicBezTo>
                    <a:pt x="2937" y="194674"/>
                    <a:pt x="2978" y="194704"/>
                    <a:pt x="3019" y="194718"/>
                  </a:cubicBezTo>
                  <a:cubicBezTo>
                    <a:pt x="3883" y="194938"/>
                    <a:pt x="4787" y="194938"/>
                    <a:pt x="5651" y="194718"/>
                  </a:cubicBezTo>
                  <a:cubicBezTo>
                    <a:pt x="7715" y="194718"/>
                    <a:pt x="9616" y="193593"/>
                    <a:pt x="10622" y="191794"/>
                  </a:cubicBezTo>
                  <a:lnTo>
                    <a:pt x="38694" y="139012"/>
                  </a:lnTo>
                  <a:cubicBezTo>
                    <a:pt x="38753" y="138530"/>
                    <a:pt x="38753" y="138032"/>
                    <a:pt x="38694" y="137550"/>
                  </a:cubicBezTo>
                  <a:lnTo>
                    <a:pt x="49075" y="92371"/>
                  </a:lnTo>
                  <a:lnTo>
                    <a:pt x="105805" y="155241"/>
                  </a:lnTo>
                  <a:lnTo>
                    <a:pt x="110191" y="143252"/>
                  </a:lnTo>
                  <a:lnTo>
                    <a:pt x="51707" y="79066"/>
                  </a:lnTo>
                  <a:lnTo>
                    <a:pt x="55216" y="64445"/>
                  </a:lnTo>
                  <a:lnTo>
                    <a:pt x="117209" y="64445"/>
                  </a:lnTo>
                  <a:lnTo>
                    <a:pt x="117209" y="53186"/>
                  </a:lnTo>
                  <a:lnTo>
                    <a:pt x="59164" y="53186"/>
                  </a:lnTo>
                  <a:close/>
                </a:path>
              </a:pathLst>
            </a:custGeom>
            <a:solidFill>
              <a:srgbClr val="0BA157"/>
            </a:solidFill>
            <a:ln w="14598" cap="flat">
              <a:noFill/>
              <a:prstDash val="solid"/>
              <a:miter/>
            </a:ln>
          </p:spPr>
          <p:txBody>
            <a:bodyPr rtlCol="0" anchor="ctr"/>
            <a:lstStyle/>
            <a:p>
              <a:endParaRPr lang="fr-FR" sz="1350"/>
            </a:p>
          </p:txBody>
        </p:sp>
        <p:sp>
          <p:nvSpPr>
            <p:cNvPr id="316" name="Forme libre : forme 315">
              <a:extLst>
                <a:ext uri="{FF2B5EF4-FFF2-40B4-BE49-F238E27FC236}">
                  <a16:creationId xmlns:a16="http://schemas.microsoft.com/office/drawing/2014/main" id="{AAF93045-F61F-44B7-A8A7-5CCFEFAB11EA}"/>
                </a:ext>
              </a:extLst>
            </p:cNvPr>
            <p:cNvSpPr/>
            <p:nvPr/>
          </p:nvSpPr>
          <p:spPr>
            <a:xfrm>
              <a:off x="6782704" y="3866169"/>
              <a:ext cx="32166" cy="32166"/>
            </a:xfrm>
            <a:custGeom>
              <a:avLst/>
              <a:gdLst>
                <a:gd name="connsiteX0" fmla="*/ 32166 w 32166"/>
                <a:gd name="connsiteY0" fmla="*/ 16083 h 32166"/>
                <a:gd name="connsiteX1" fmla="*/ 16083 w 32166"/>
                <a:gd name="connsiteY1" fmla="*/ 32167 h 32166"/>
                <a:gd name="connsiteX2" fmla="*/ 0 w 32166"/>
                <a:gd name="connsiteY2" fmla="*/ 16083 h 32166"/>
                <a:gd name="connsiteX3" fmla="*/ 16083 w 32166"/>
                <a:gd name="connsiteY3" fmla="*/ 0 h 32166"/>
                <a:gd name="connsiteX4" fmla="*/ 32166 w 32166"/>
                <a:gd name="connsiteY4" fmla="*/ 16083 h 3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6" h="32166">
                  <a:moveTo>
                    <a:pt x="32166" y="16083"/>
                  </a:moveTo>
                  <a:cubicBezTo>
                    <a:pt x="32166" y="24973"/>
                    <a:pt x="24965" y="32167"/>
                    <a:pt x="16083" y="32167"/>
                  </a:cubicBezTo>
                  <a:cubicBezTo>
                    <a:pt x="7201" y="32167"/>
                    <a:pt x="0" y="24973"/>
                    <a:pt x="0" y="16083"/>
                  </a:cubicBezTo>
                  <a:cubicBezTo>
                    <a:pt x="0" y="7194"/>
                    <a:pt x="7201" y="0"/>
                    <a:pt x="16083" y="0"/>
                  </a:cubicBezTo>
                  <a:cubicBezTo>
                    <a:pt x="24965" y="0"/>
                    <a:pt x="32166" y="7194"/>
                    <a:pt x="32166" y="16083"/>
                  </a:cubicBezTo>
                  <a:close/>
                </a:path>
              </a:pathLst>
            </a:custGeom>
            <a:solidFill>
              <a:srgbClr val="0BA157"/>
            </a:solidFill>
            <a:ln w="14598" cap="flat">
              <a:noFill/>
              <a:prstDash val="solid"/>
              <a:miter/>
            </a:ln>
          </p:spPr>
          <p:txBody>
            <a:bodyPr rtlCol="0" anchor="ctr"/>
            <a:lstStyle/>
            <a:p>
              <a:endParaRPr lang="fr-FR" sz="1350"/>
            </a:p>
          </p:txBody>
        </p:sp>
        <p:sp>
          <p:nvSpPr>
            <p:cNvPr id="317" name="Forme libre : forme 316">
              <a:extLst>
                <a:ext uri="{FF2B5EF4-FFF2-40B4-BE49-F238E27FC236}">
                  <a16:creationId xmlns:a16="http://schemas.microsoft.com/office/drawing/2014/main" id="{79596617-0505-4026-9381-5E2893C12067}"/>
                </a:ext>
              </a:extLst>
            </p:cNvPr>
            <p:cNvSpPr/>
            <p:nvPr/>
          </p:nvSpPr>
          <p:spPr>
            <a:xfrm>
              <a:off x="7082583" y="3866169"/>
              <a:ext cx="32166" cy="32166"/>
            </a:xfrm>
            <a:custGeom>
              <a:avLst/>
              <a:gdLst>
                <a:gd name="connsiteX0" fmla="*/ 32166 w 32166"/>
                <a:gd name="connsiteY0" fmla="*/ 16083 h 32166"/>
                <a:gd name="connsiteX1" fmla="*/ 16083 w 32166"/>
                <a:gd name="connsiteY1" fmla="*/ 32167 h 32166"/>
                <a:gd name="connsiteX2" fmla="*/ 0 w 32166"/>
                <a:gd name="connsiteY2" fmla="*/ 16083 h 32166"/>
                <a:gd name="connsiteX3" fmla="*/ 16083 w 32166"/>
                <a:gd name="connsiteY3" fmla="*/ 0 h 32166"/>
                <a:gd name="connsiteX4" fmla="*/ 32166 w 32166"/>
                <a:gd name="connsiteY4" fmla="*/ 16083 h 3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6" h="32166">
                  <a:moveTo>
                    <a:pt x="32166" y="16083"/>
                  </a:moveTo>
                  <a:cubicBezTo>
                    <a:pt x="32166" y="24973"/>
                    <a:pt x="24965" y="32167"/>
                    <a:pt x="16083" y="32167"/>
                  </a:cubicBezTo>
                  <a:cubicBezTo>
                    <a:pt x="7201" y="32167"/>
                    <a:pt x="0" y="24973"/>
                    <a:pt x="0" y="16083"/>
                  </a:cubicBezTo>
                  <a:cubicBezTo>
                    <a:pt x="0" y="7194"/>
                    <a:pt x="7201" y="0"/>
                    <a:pt x="16083" y="0"/>
                  </a:cubicBezTo>
                  <a:cubicBezTo>
                    <a:pt x="24965" y="0"/>
                    <a:pt x="32166" y="7194"/>
                    <a:pt x="32166" y="16083"/>
                  </a:cubicBezTo>
                  <a:close/>
                </a:path>
              </a:pathLst>
            </a:custGeom>
            <a:solidFill>
              <a:srgbClr val="0BA157"/>
            </a:solidFill>
            <a:ln w="14598" cap="flat">
              <a:noFill/>
              <a:prstDash val="solid"/>
              <a:miter/>
            </a:ln>
          </p:spPr>
          <p:txBody>
            <a:bodyPr rtlCol="0" anchor="ctr"/>
            <a:lstStyle/>
            <a:p>
              <a:endParaRPr lang="fr-FR" sz="1350"/>
            </a:p>
          </p:txBody>
        </p:sp>
        <p:sp>
          <p:nvSpPr>
            <p:cNvPr id="318" name="Forme libre : forme 317">
              <a:extLst>
                <a:ext uri="{FF2B5EF4-FFF2-40B4-BE49-F238E27FC236}">
                  <a16:creationId xmlns:a16="http://schemas.microsoft.com/office/drawing/2014/main" id="{AE2ADA65-78A2-4D83-9343-F7744D303430}"/>
                </a:ext>
              </a:extLst>
            </p:cNvPr>
            <p:cNvSpPr/>
            <p:nvPr/>
          </p:nvSpPr>
          <p:spPr>
            <a:xfrm>
              <a:off x="6940317" y="3880995"/>
              <a:ext cx="37578" cy="43073"/>
            </a:xfrm>
            <a:custGeom>
              <a:avLst/>
              <a:gdLst>
                <a:gd name="connsiteX0" fmla="*/ 37579 w 37578"/>
                <a:gd name="connsiteY0" fmla="*/ 37518 h 43073"/>
                <a:gd name="connsiteX1" fmla="*/ 22958 w 37578"/>
                <a:gd name="connsiteY1" fmla="*/ 43074 h 43073"/>
                <a:gd name="connsiteX2" fmla="*/ 9799 w 37578"/>
                <a:gd name="connsiteY2" fmla="*/ 38834 h 43073"/>
                <a:gd name="connsiteX3" fmla="*/ 4535 w 37578"/>
                <a:gd name="connsiteY3" fmla="*/ 33716 h 43073"/>
                <a:gd name="connsiteX4" fmla="*/ 2 w 37578"/>
                <a:gd name="connsiteY4" fmla="*/ 20118 h 43073"/>
                <a:gd name="connsiteX5" fmla="*/ 8921 w 37578"/>
                <a:gd name="connsiteY5" fmla="*/ 2135 h 43073"/>
                <a:gd name="connsiteX6" fmla="*/ 12138 w 37578"/>
                <a:gd name="connsiteY6" fmla="*/ 88 h 43073"/>
                <a:gd name="connsiteX7" fmla="*/ 13161 w 37578"/>
                <a:gd name="connsiteY7" fmla="*/ 88 h 43073"/>
                <a:gd name="connsiteX8" fmla="*/ 18864 w 37578"/>
                <a:gd name="connsiteY8" fmla="*/ 8860 h 43073"/>
                <a:gd name="connsiteX9" fmla="*/ 25589 w 37578"/>
                <a:gd name="connsiteY9" fmla="*/ 19241 h 43073"/>
                <a:gd name="connsiteX10" fmla="*/ 30999 w 37578"/>
                <a:gd name="connsiteY10" fmla="*/ 27575 h 43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78" h="43073">
                  <a:moveTo>
                    <a:pt x="37579" y="37518"/>
                  </a:moveTo>
                  <a:cubicBezTo>
                    <a:pt x="33533" y="41071"/>
                    <a:pt x="28341" y="43044"/>
                    <a:pt x="22958" y="43074"/>
                  </a:cubicBezTo>
                  <a:cubicBezTo>
                    <a:pt x="18241" y="43030"/>
                    <a:pt x="13650" y="41553"/>
                    <a:pt x="9799" y="38834"/>
                  </a:cubicBezTo>
                  <a:cubicBezTo>
                    <a:pt x="7736" y="37474"/>
                    <a:pt x="5949" y="35734"/>
                    <a:pt x="4535" y="33716"/>
                  </a:cubicBezTo>
                  <a:cubicBezTo>
                    <a:pt x="1554" y="29812"/>
                    <a:pt x="-41" y="25031"/>
                    <a:pt x="2" y="20118"/>
                  </a:cubicBezTo>
                  <a:cubicBezTo>
                    <a:pt x="-103" y="13042"/>
                    <a:pt x="3219" y="6331"/>
                    <a:pt x="8921" y="2135"/>
                  </a:cubicBezTo>
                  <a:cubicBezTo>
                    <a:pt x="9864" y="1272"/>
                    <a:pt x="10954" y="570"/>
                    <a:pt x="12138" y="88"/>
                  </a:cubicBezTo>
                  <a:cubicBezTo>
                    <a:pt x="12468" y="-29"/>
                    <a:pt x="12831" y="-29"/>
                    <a:pt x="13161" y="88"/>
                  </a:cubicBezTo>
                  <a:lnTo>
                    <a:pt x="18864" y="8860"/>
                  </a:lnTo>
                  <a:lnTo>
                    <a:pt x="25589" y="19241"/>
                  </a:lnTo>
                  <a:lnTo>
                    <a:pt x="30999" y="27575"/>
                  </a:lnTo>
                  <a:close/>
                </a:path>
              </a:pathLst>
            </a:custGeom>
            <a:solidFill>
              <a:srgbClr val="0BA157"/>
            </a:solidFill>
            <a:ln w="14598" cap="flat">
              <a:noFill/>
              <a:prstDash val="solid"/>
              <a:miter/>
            </a:ln>
          </p:spPr>
          <p:txBody>
            <a:bodyPr rtlCol="0" anchor="ctr"/>
            <a:lstStyle/>
            <a:p>
              <a:endParaRPr lang="fr-FR" sz="1350"/>
            </a:p>
          </p:txBody>
        </p:sp>
        <p:sp>
          <p:nvSpPr>
            <p:cNvPr id="319" name="Forme libre : forme 318">
              <a:extLst>
                <a:ext uri="{FF2B5EF4-FFF2-40B4-BE49-F238E27FC236}">
                  <a16:creationId xmlns:a16="http://schemas.microsoft.com/office/drawing/2014/main" id="{B2558474-6182-44BC-B153-D27D2D959C24}"/>
                </a:ext>
              </a:extLst>
            </p:cNvPr>
            <p:cNvSpPr/>
            <p:nvPr/>
          </p:nvSpPr>
          <p:spPr>
            <a:xfrm>
              <a:off x="6998073" y="3682289"/>
              <a:ext cx="60289" cy="23279"/>
            </a:xfrm>
            <a:custGeom>
              <a:avLst/>
              <a:gdLst>
                <a:gd name="connsiteX0" fmla="*/ 58777 w 60289"/>
                <a:gd name="connsiteY0" fmla="*/ 17493 h 23279"/>
                <a:gd name="connsiteX1" fmla="*/ 31143 w 60289"/>
                <a:gd name="connsiteY1" fmla="*/ 19393 h 23279"/>
                <a:gd name="connsiteX2" fmla="*/ 27488 w 60289"/>
                <a:gd name="connsiteY2" fmla="*/ 18516 h 23279"/>
                <a:gd name="connsiteX3" fmla="*/ 20031 w 60289"/>
                <a:gd name="connsiteY3" fmla="*/ 17493 h 23279"/>
                <a:gd name="connsiteX4" fmla="*/ 4386 w 60289"/>
                <a:gd name="connsiteY4" fmla="*/ 17493 h 23279"/>
                <a:gd name="connsiteX5" fmla="*/ 0 w 60289"/>
                <a:gd name="connsiteY5" fmla="*/ 17493 h 23279"/>
                <a:gd name="connsiteX6" fmla="*/ 0 w 60289"/>
                <a:gd name="connsiteY6" fmla="*/ 5211 h 23279"/>
                <a:gd name="connsiteX7" fmla="*/ 42986 w 60289"/>
                <a:gd name="connsiteY7" fmla="*/ 94 h 23279"/>
                <a:gd name="connsiteX8" fmla="*/ 58777 w 60289"/>
                <a:gd name="connsiteY8" fmla="*/ 17493 h 2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89" h="23279">
                  <a:moveTo>
                    <a:pt x="58777" y="17493"/>
                  </a:moveTo>
                  <a:cubicBezTo>
                    <a:pt x="54683" y="27289"/>
                    <a:pt x="43132" y="22318"/>
                    <a:pt x="31143" y="19393"/>
                  </a:cubicBezTo>
                  <a:lnTo>
                    <a:pt x="27488" y="18516"/>
                  </a:lnTo>
                  <a:cubicBezTo>
                    <a:pt x="25033" y="17975"/>
                    <a:pt x="22540" y="17639"/>
                    <a:pt x="20031" y="17493"/>
                  </a:cubicBezTo>
                  <a:cubicBezTo>
                    <a:pt x="14836" y="16849"/>
                    <a:pt x="9581" y="16849"/>
                    <a:pt x="4386" y="17493"/>
                  </a:cubicBezTo>
                  <a:cubicBezTo>
                    <a:pt x="2927" y="17639"/>
                    <a:pt x="1459" y="17639"/>
                    <a:pt x="0" y="17493"/>
                  </a:cubicBezTo>
                  <a:lnTo>
                    <a:pt x="0" y="5211"/>
                  </a:lnTo>
                  <a:cubicBezTo>
                    <a:pt x="11843" y="3457"/>
                    <a:pt x="31874" y="1117"/>
                    <a:pt x="42986" y="94"/>
                  </a:cubicBezTo>
                  <a:cubicBezTo>
                    <a:pt x="58046" y="-930"/>
                    <a:pt x="63163" y="6527"/>
                    <a:pt x="58777" y="17493"/>
                  </a:cubicBezTo>
                  <a:close/>
                </a:path>
              </a:pathLst>
            </a:custGeom>
            <a:solidFill>
              <a:srgbClr val="0BA157"/>
            </a:solidFill>
            <a:ln w="14598" cap="flat">
              <a:noFill/>
              <a:prstDash val="solid"/>
              <a:miter/>
            </a:ln>
          </p:spPr>
          <p:txBody>
            <a:bodyPr rtlCol="0" anchor="ctr"/>
            <a:lstStyle/>
            <a:p>
              <a:endParaRPr lang="fr-FR" sz="1350"/>
            </a:p>
          </p:txBody>
        </p:sp>
        <p:sp>
          <p:nvSpPr>
            <p:cNvPr id="320" name="Forme libre : forme 319">
              <a:extLst>
                <a:ext uri="{FF2B5EF4-FFF2-40B4-BE49-F238E27FC236}">
                  <a16:creationId xmlns:a16="http://schemas.microsoft.com/office/drawing/2014/main" id="{40533524-CC22-4CFD-BF18-024319378937}"/>
                </a:ext>
              </a:extLst>
            </p:cNvPr>
            <p:cNvSpPr/>
            <p:nvPr/>
          </p:nvSpPr>
          <p:spPr>
            <a:xfrm>
              <a:off x="6912101" y="3934450"/>
              <a:ext cx="35675" cy="9796"/>
            </a:xfrm>
            <a:custGeom>
              <a:avLst/>
              <a:gdLst>
                <a:gd name="connsiteX0" fmla="*/ 35675 w 35675"/>
                <a:gd name="connsiteY0" fmla="*/ 4825 h 9796"/>
                <a:gd name="connsiteX1" fmla="*/ 30704 w 35675"/>
                <a:gd name="connsiteY1" fmla="*/ 9796 h 9796"/>
                <a:gd name="connsiteX2" fmla="*/ 4971 w 35675"/>
                <a:gd name="connsiteY2" fmla="*/ 9796 h 9796"/>
                <a:gd name="connsiteX3" fmla="*/ 0 w 35675"/>
                <a:gd name="connsiteY3" fmla="*/ 4825 h 9796"/>
                <a:gd name="connsiteX4" fmla="*/ 0 w 35675"/>
                <a:gd name="connsiteY4" fmla="*/ 4825 h 9796"/>
                <a:gd name="connsiteX5" fmla="*/ 4971 w 35675"/>
                <a:gd name="connsiteY5" fmla="*/ 0 h 9796"/>
                <a:gd name="connsiteX6" fmla="*/ 30704 w 35675"/>
                <a:gd name="connsiteY6" fmla="*/ 0 h 9796"/>
                <a:gd name="connsiteX7" fmla="*/ 35675 w 35675"/>
                <a:gd name="connsiteY7" fmla="*/ 4825 h 9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75" h="9796">
                  <a:moveTo>
                    <a:pt x="35675" y="4825"/>
                  </a:moveTo>
                  <a:cubicBezTo>
                    <a:pt x="35675" y="7574"/>
                    <a:pt x="33450" y="9796"/>
                    <a:pt x="30704" y="9796"/>
                  </a:cubicBezTo>
                  <a:lnTo>
                    <a:pt x="4971" y="9796"/>
                  </a:lnTo>
                  <a:cubicBezTo>
                    <a:pt x="2225" y="9796"/>
                    <a:pt x="0" y="7574"/>
                    <a:pt x="0" y="4825"/>
                  </a:cubicBezTo>
                  <a:lnTo>
                    <a:pt x="0" y="4825"/>
                  </a:lnTo>
                  <a:cubicBezTo>
                    <a:pt x="79" y="2135"/>
                    <a:pt x="2282" y="0"/>
                    <a:pt x="4971" y="0"/>
                  </a:cubicBezTo>
                  <a:lnTo>
                    <a:pt x="30704" y="0"/>
                  </a:lnTo>
                  <a:cubicBezTo>
                    <a:pt x="33393" y="0"/>
                    <a:pt x="35596" y="2135"/>
                    <a:pt x="35675" y="4825"/>
                  </a:cubicBezTo>
                  <a:close/>
                </a:path>
              </a:pathLst>
            </a:custGeom>
            <a:solidFill>
              <a:srgbClr val="0BA157"/>
            </a:solidFill>
            <a:ln w="14598" cap="flat">
              <a:noFill/>
              <a:prstDash val="solid"/>
              <a:miter/>
            </a:ln>
          </p:spPr>
          <p:txBody>
            <a:bodyPr rtlCol="0" anchor="ctr"/>
            <a:lstStyle/>
            <a:p>
              <a:endParaRPr lang="fr-FR" sz="1350"/>
            </a:p>
          </p:txBody>
        </p:sp>
        <p:sp>
          <p:nvSpPr>
            <p:cNvPr id="321" name="Forme libre : forme 320">
              <a:extLst>
                <a:ext uri="{FF2B5EF4-FFF2-40B4-BE49-F238E27FC236}">
                  <a16:creationId xmlns:a16="http://schemas.microsoft.com/office/drawing/2014/main" id="{15642D2C-E14D-42C0-A4A2-CECEDE3482EB}"/>
                </a:ext>
              </a:extLst>
            </p:cNvPr>
            <p:cNvSpPr/>
            <p:nvPr/>
          </p:nvSpPr>
          <p:spPr>
            <a:xfrm>
              <a:off x="6997927" y="3760313"/>
              <a:ext cx="1169" cy="3655"/>
            </a:xfrm>
            <a:custGeom>
              <a:avLst/>
              <a:gdLst>
                <a:gd name="connsiteX0" fmla="*/ 1170 w 1169"/>
                <a:gd name="connsiteY0" fmla="*/ 0 h 3655"/>
                <a:gd name="connsiteX1" fmla="*/ 1170 w 1169"/>
                <a:gd name="connsiteY1" fmla="*/ 3655 h 3655"/>
                <a:gd name="connsiteX2" fmla="*/ 0 w 1169"/>
                <a:gd name="connsiteY2" fmla="*/ 3655 h 3655"/>
                <a:gd name="connsiteX3" fmla="*/ 1170 w 1169"/>
                <a:gd name="connsiteY3" fmla="*/ 0 h 3655"/>
              </a:gdLst>
              <a:ahLst/>
              <a:cxnLst>
                <a:cxn ang="0">
                  <a:pos x="connsiteX0" y="connsiteY0"/>
                </a:cxn>
                <a:cxn ang="0">
                  <a:pos x="connsiteX1" y="connsiteY1"/>
                </a:cxn>
                <a:cxn ang="0">
                  <a:pos x="connsiteX2" y="connsiteY2"/>
                </a:cxn>
                <a:cxn ang="0">
                  <a:pos x="connsiteX3" y="connsiteY3"/>
                </a:cxn>
              </a:cxnLst>
              <a:rect l="l" t="t" r="r" b="b"/>
              <a:pathLst>
                <a:path w="1169" h="3655">
                  <a:moveTo>
                    <a:pt x="1170" y="0"/>
                  </a:moveTo>
                  <a:lnTo>
                    <a:pt x="1170" y="3655"/>
                  </a:lnTo>
                  <a:lnTo>
                    <a:pt x="0" y="3655"/>
                  </a:lnTo>
                  <a:lnTo>
                    <a:pt x="1170" y="0"/>
                  </a:lnTo>
                  <a:close/>
                </a:path>
              </a:pathLst>
            </a:custGeom>
            <a:noFill/>
            <a:ln w="14598" cap="flat">
              <a:noFill/>
              <a:prstDash val="solid"/>
              <a:miter/>
            </a:ln>
          </p:spPr>
          <p:txBody>
            <a:bodyPr rtlCol="0" anchor="ctr"/>
            <a:lstStyle/>
            <a:p>
              <a:endParaRPr lang="fr-FR" sz="1350"/>
            </a:p>
          </p:txBody>
        </p:sp>
        <p:sp>
          <p:nvSpPr>
            <p:cNvPr id="322" name="Forme libre : forme 321">
              <a:extLst>
                <a:ext uri="{FF2B5EF4-FFF2-40B4-BE49-F238E27FC236}">
                  <a16:creationId xmlns:a16="http://schemas.microsoft.com/office/drawing/2014/main" id="{09AF8F97-2CAE-4833-9688-D1D2FCA5E2E7}"/>
                </a:ext>
              </a:extLst>
            </p:cNvPr>
            <p:cNvSpPr/>
            <p:nvPr/>
          </p:nvSpPr>
          <p:spPr>
            <a:xfrm>
              <a:off x="6816771" y="3569508"/>
              <a:ext cx="236130" cy="445916"/>
            </a:xfrm>
            <a:custGeom>
              <a:avLst/>
              <a:gdLst>
                <a:gd name="connsiteX0" fmla="*/ 145772 w 236130"/>
                <a:gd name="connsiteY0" fmla="*/ 0 h 445916"/>
                <a:gd name="connsiteX1" fmla="*/ 108050 w 236130"/>
                <a:gd name="connsiteY1" fmla="*/ 21785 h 445916"/>
                <a:gd name="connsiteX2" fmla="*/ 102055 w 236130"/>
                <a:gd name="connsiteY2" fmla="*/ 7164 h 445916"/>
                <a:gd name="connsiteX3" fmla="*/ 14329 w 236130"/>
                <a:gd name="connsiteY3" fmla="*/ 121209 h 445916"/>
                <a:gd name="connsiteX4" fmla="*/ 28950 w 236130"/>
                <a:gd name="connsiteY4" fmla="*/ 143579 h 445916"/>
                <a:gd name="connsiteX5" fmla="*/ 97669 w 236130"/>
                <a:gd name="connsiteY5" fmla="*/ 96645 h 445916"/>
                <a:gd name="connsiteX6" fmla="*/ 98692 w 236130"/>
                <a:gd name="connsiteY6" fmla="*/ 225895 h 445916"/>
                <a:gd name="connsiteX7" fmla="*/ 36553 w 236130"/>
                <a:gd name="connsiteY7" fmla="*/ 406319 h 445916"/>
                <a:gd name="connsiteX8" fmla="*/ 0 w 236130"/>
                <a:gd name="connsiteY8" fmla="*/ 413484 h 445916"/>
                <a:gd name="connsiteX9" fmla="*/ 49565 w 236130"/>
                <a:gd name="connsiteY9" fmla="*/ 432491 h 445916"/>
                <a:gd name="connsiteX10" fmla="*/ 122671 w 236130"/>
                <a:gd name="connsiteY10" fmla="*/ 286281 h 445916"/>
                <a:gd name="connsiteX11" fmla="*/ 207765 w 236130"/>
                <a:gd name="connsiteY11" fmla="*/ 422695 h 445916"/>
                <a:gd name="connsiteX12" fmla="*/ 201186 w 236130"/>
                <a:gd name="connsiteY12" fmla="*/ 430883 h 445916"/>
                <a:gd name="connsiteX13" fmla="*/ 191390 w 236130"/>
                <a:gd name="connsiteY13" fmla="*/ 445504 h 445916"/>
                <a:gd name="connsiteX14" fmla="*/ 236130 w 236130"/>
                <a:gd name="connsiteY14" fmla="*/ 425912 h 445916"/>
                <a:gd name="connsiteX15" fmla="*/ 178377 w 236130"/>
                <a:gd name="connsiteY15" fmla="*/ 299878 h 445916"/>
                <a:gd name="connsiteX16" fmla="*/ 163171 w 236130"/>
                <a:gd name="connsiteY16" fmla="*/ 225018 h 445916"/>
                <a:gd name="connsiteX17" fmla="*/ 179547 w 236130"/>
                <a:gd name="connsiteY17" fmla="*/ 182471 h 445916"/>
                <a:gd name="connsiteX18" fmla="*/ 174576 w 236130"/>
                <a:gd name="connsiteY18" fmla="*/ 77784 h 44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130" h="445916">
                  <a:moveTo>
                    <a:pt x="145772" y="0"/>
                  </a:moveTo>
                  <a:lnTo>
                    <a:pt x="108050" y="21785"/>
                  </a:lnTo>
                  <a:lnTo>
                    <a:pt x="102055" y="7164"/>
                  </a:lnTo>
                  <a:cubicBezTo>
                    <a:pt x="102055" y="7164"/>
                    <a:pt x="84656" y="98254"/>
                    <a:pt x="14329" y="121209"/>
                  </a:cubicBezTo>
                  <a:lnTo>
                    <a:pt x="28950" y="143579"/>
                  </a:lnTo>
                  <a:cubicBezTo>
                    <a:pt x="54953" y="133037"/>
                    <a:pt x="78388" y="117027"/>
                    <a:pt x="97669" y="96645"/>
                  </a:cubicBezTo>
                  <a:cubicBezTo>
                    <a:pt x="97669" y="96645"/>
                    <a:pt x="100447" y="217269"/>
                    <a:pt x="98692" y="225895"/>
                  </a:cubicBezTo>
                  <a:cubicBezTo>
                    <a:pt x="96938" y="234522"/>
                    <a:pt x="54098" y="363334"/>
                    <a:pt x="36553" y="406319"/>
                  </a:cubicBezTo>
                  <a:cubicBezTo>
                    <a:pt x="23904" y="404287"/>
                    <a:pt x="10947" y="406831"/>
                    <a:pt x="0" y="413484"/>
                  </a:cubicBezTo>
                  <a:cubicBezTo>
                    <a:pt x="15918" y="421291"/>
                    <a:pt x="32507" y="427652"/>
                    <a:pt x="49565" y="432491"/>
                  </a:cubicBezTo>
                  <a:cubicBezTo>
                    <a:pt x="58338" y="432491"/>
                    <a:pt x="122671" y="286281"/>
                    <a:pt x="122671" y="286281"/>
                  </a:cubicBezTo>
                  <a:lnTo>
                    <a:pt x="207765" y="422695"/>
                  </a:lnTo>
                  <a:cubicBezTo>
                    <a:pt x="207765" y="422695"/>
                    <a:pt x="209959" y="429275"/>
                    <a:pt x="201186" y="430883"/>
                  </a:cubicBezTo>
                  <a:cubicBezTo>
                    <a:pt x="192413" y="432491"/>
                    <a:pt x="187588" y="435269"/>
                    <a:pt x="191390" y="445504"/>
                  </a:cubicBezTo>
                  <a:cubicBezTo>
                    <a:pt x="191390" y="445504"/>
                    <a:pt x="224141" y="450475"/>
                    <a:pt x="236130" y="425912"/>
                  </a:cubicBezTo>
                  <a:cubicBezTo>
                    <a:pt x="236130" y="425912"/>
                    <a:pt x="183787" y="328828"/>
                    <a:pt x="178377" y="299878"/>
                  </a:cubicBezTo>
                  <a:cubicBezTo>
                    <a:pt x="172967" y="270928"/>
                    <a:pt x="163171" y="225018"/>
                    <a:pt x="163171" y="225018"/>
                  </a:cubicBezTo>
                  <a:cubicBezTo>
                    <a:pt x="173026" y="212941"/>
                    <a:pt x="178763" y="198042"/>
                    <a:pt x="179547" y="182471"/>
                  </a:cubicBezTo>
                  <a:cubicBezTo>
                    <a:pt x="178523" y="160686"/>
                    <a:pt x="174576" y="77784"/>
                    <a:pt x="174576" y="77784"/>
                  </a:cubicBezTo>
                </a:path>
              </a:pathLst>
            </a:custGeom>
            <a:noFill/>
            <a:ln w="14598" cap="rnd">
              <a:solidFill>
                <a:srgbClr val="0BA157"/>
              </a:solidFill>
              <a:prstDash val="solid"/>
              <a:round/>
            </a:ln>
          </p:spPr>
          <p:txBody>
            <a:bodyPr rtlCol="0" anchor="ctr"/>
            <a:lstStyle/>
            <a:p>
              <a:endParaRPr lang="fr-FR" sz="1350"/>
            </a:p>
          </p:txBody>
        </p:sp>
        <p:sp>
          <p:nvSpPr>
            <p:cNvPr id="323" name="Forme libre : forme 322">
              <a:extLst>
                <a:ext uri="{FF2B5EF4-FFF2-40B4-BE49-F238E27FC236}">
                  <a16:creationId xmlns:a16="http://schemas.microsoft.com/office/drawing/2014/main" id="{C8675245-4B8E-45A5-A5B0-93D6E11AE8DF}"/>
                </a:ext>
              </a:extLst>
            </p:cNvPr>
            <p:cNvSpPr/>
            <p:nvPr/>
          </p:nvSpPr>
          <p:spPr>
            <a:xfrm>
              <a:off x="6831539" y="3691155"/>
              <a:ext cx="15352" cy="24563"/>
            </a:xfrm>
            <a:custGeom>
              <a:avLst/>
              <a:gdLst>
                <a:gd name="connsiteX0" fmla="*/ 0 w 15352"/>
                <a:gd name="connsiteY0" fmla="*/ 0 h 24563"/>
                <a:gd name="connsiteX1" fmla="*/ 3801 w 15352"/>
                <a:gd name="connsiteY1" fmla="*/ 24564 h 24563"/>
                <a:gd name="connsiteX2" fmla="*/ 15352 w 15352"/>
                <a:gd name="connsiteY2" fmla="*/ 22370 h 24563"/>
                <a:gd name="connsiteX3" fmla="*/ 0 w 15352"/>
                <a:gd name="connsiteY3" fmla="*/ 0 h 24563"/>
              </a:gdLst>
              <a:ahLst/>
              <a:cxnLst>
                <a:cxn ang="0">
                  <a:pos x="connsiteX0" y="connsiteY0"/>
                </a:cxn>
                <a:cxn ang="0">
                  <a:pos x="connsiteX1" y="connsiteY1"/>
                </a:cxn>
                <a:cxn ang="0">
                  <a:pos x="connsiteX2" y="connsiteY2"/>
                </a:cxn>
                <a:cxn ang="0">
                  <a:pos x="connsiteX3" y="connsiteY3"/>
                </a:cxn>
              </a:cxnLst>
              <a:rect l="l" t="t" r="r" b="b"/>
              <a:pathLst>
                <a:path w="15352" h="24563">
                  <a:moveTo>
                    <a:pt x="0" y="0"/>
                  </a:moveTo>
                  <a:lnTo>
                    <a:pt x="3801" y="24564"/>
                  </a:lnTo>
                  <a:lnTo>
                    <a:pt x="15352" y="22370"/>
                  </a:lnTo>
                  <a:lnTo>
                    <a:pt x="0" y="0"/>
                  </a:lnTo>
                  <a:close/>
                </a:path>
              </a:pathLst>
            </a:custGeom>
            <a:noFill/>
            <a:ln w="14598" cap="rnd">
              <a:solidFill>
                <a:srgbClr val="0BA157"/>
              </a:solidFill>
              <a:prstDash val="solid"/>
              <a:round/>
            </a:ln>
          </p:spPr>
          <p:txBody>
            <a:bodyPr rtlCol="0" anchor="ctr"/>
            <a:lstStyle/>
            <a:p>
              <a:endParaRPr lang="fr-FR" sz="1350"/>
            </a:p>
          </p:txBody>
        </p:sp>
        <p:sp>
          <p:nvSpPr>
            <p:cNvPr id="324" name="Forme libre : forme 323">
              <a:extLst>
                <a:ext uri="{FF2B5EF4-FFF2-40B4-BE49-F238E27FC236}">
                  <a16:creationId xmlns:a16="http://schemas.microsoft.com/office/drawing/2014/main" id="{5AD7118D-EC09-4AAD-BE58-B42C996B7B68}"/>
                </a:ext>
              </a:extLst>
            </p:cNvPr>
            <p:cNvSpPr/>
            <p:nvPr/>
          </p:nvSpPr>
          <p:spPr>
            <a:xfrm>
              <a:off x="6918827" y="3569508"/>
              <a:ext cx="43716" cy="21785"/>
            </a:xfrm>
            <a:custGeom>
              <a:avLst/>
              <a:gdLst>
                <a:gd name="connsiteX0" fmla="*/ 0 w 43716"/>
                <a:gd name="connsiteY0" fmla="*/ 7603 h 21785"/>
                <a:gd name="connsiteX1" fmla="*/ 43717 w 43716"/>
                <a:gd name="connsiteY1" fmla="*/ 0 h 21785"/>
                <a:gd name="connsiteX2" fmla="*/ 5995 w 43716"/>
                <a:gd name="connsiteY2" fmla="*/ 21785 h 21785"/>
                <a:gd name="connsiteX3" fmla="*/ 0 w 43716"/>
                <a:gd name="connsiteY3" fmla="*/ 7603 h 21785"/>
              </a:gdLst>
              <a:ahLst/>
              <a:cxnLst>
                <a:cxn ang="0">
                  <a:pos x="connsiteX0" y="connsiteY0"/>
                </a:cxn>
                <a:cxn ang="0">
                  <a:pos x="connsiteX1" y="connsiteY1"/>
                </a:cxn>
                <a:cxn ang="0">
                  <a:pos x="connsiteX2" y="connsiteY2"/>
                </a:cxn>
                <a:cxn ang="0">
                  <a:pos x="connsiteX3" y="connsiteY3"/>
                </a:cxn>
              </a:cxnLst>
              <a:rect l="l" t="t" r="r" b="b"/>
              <a:pathLst>
                <a:path w="43716" h="21785">
                  <a:moveTo>
                    <a:pt x="0" y="7603"/>
                  </a:moveTo>
                  <a:lnTo>
                    <a:pt x="43717" y="0"/>
                  </a:lnTo>
                  <a:lnTo>
                    <a:pt x="5995" y="21785"/>
                  </a:lnTo>
                  <a:lnTo>
                    <a:pt x="0" y="7603"/>
                  </a:lnTo>
                  <a:close/>
                </a:path>
              </a:pathLst>
            </a:custGeom>
            <a:noFill/>
            <a:ln w="14598" cap="rnd">
              <a:solidFill>
                <a:srgbClr val="0BA157"/>
              </a:solidFill>
              <a:prstDash val="solid"/>
              <a:round/>
            </a:ln>
          </p:spPr>
          <p:txBody>
            <a:bodyPr rtlCol="0" anchor="ctr"/>
            <a:lstStyle/>
            <a:p>
              <a:endParaRPr lang="fr-FR" sz="1350"/>
            </a:p>
          </p:txBody>
        </p:sp>
        <p:sp>
          <p:nvSpPr>
            <p:cNvPr id="325" name="Forme libre : forme 324">
              <a:extLst>
                <a:ext uri="{FF2B5EF4-FFF2-40B4-BE49-F238E27FC236}">
                  <a16:creationId xmlns:a16="http://schemas.microsoft.com/office/drawing/2014/main" id="{E7FCE940-488B-42E1-9E3D-D0F40DE7D9AA}"/>
                </a:ext>
              </a:extLst>
            </p:cNvPr>
            <p:cNvSpPr/>
            <p:nvPr/>
          </p:nvSpPr>
          <p:spPr>
            <a:xfrm>
              <a:off x="6790729" y="3692179"/>
              <a:ext cx="43880" cy="21270"/>
            </a:xfrm>
            <a:custGeom>
              <a:avLst/>
              <a:gdLst>
                <a:gd name="connsiteX0" fmla="*/ 40810 w 43880"/>
                <a:gd name="connsiteY0" fmla="*/ 0 h 21270"/>
                <a:gd name="connsiteX1" fmla="*/ 17 w 43880"/>
                <a:gd name="connsiteY1" fmla="*/ 18569 h 21270"/>
                <a:gd name="connsiteX2" fmla="*/ 43880 w 43880"/>
                <a:gd name="connsiteY2" fmla="*/ 19592 h 21270"/>
              </a:gdLst>
              <a:ahLst/>
              <a:cxnLst>
                <a:cxn ang="0">
                  <a:pos x="connsiteX0" y="connsiteY0"/>
                </a:cxn>
                <a:cxn ang="0">
                  <a:pos x="connsiteX1" y="connsiteY1"/>
                </a:cxn>
                <a:cxn ang="0">
                  <a:pos x="connsiteX2" y="connsiteY2"/>
                </a:cxn>
              </a:cxnLst>
              <a:rect l="l" t="t" r="r" b="b"/>
              <a:pathLst>
                <a:path w="43880" h="21270">
                  <a:moveTo>
                    <a:pt x="40810" y="0"/>
                  </a:moveTo>
                  <a:cubicBezTo>
                    <a:pt x="40810" y="0"/>
                    <a:pt x="1041" y="13159"/>
                    <a:pt x="17" y="18569"/>
                  </a:cubicBezTo>
                  <a:cubicBezTo>
                    <a:pt x="-1006" y="23979"/>
                    <a:pt x="43880" y="19592"/>
                    <a:pt x="43880" y="19592"/>
                  </a:cubicBezTo>
                  <a:close/>
                </a:path>
              </a:pathLst>
            </a:custGeom>
            <a:noFill/>
            <a:ln w="14598" cap="rnd">
              <a:solidFill>
                <a:srgbClr val="0BA157"/>
              </a:solidFill>
              <a:prstDash val="solid"/>
              <a:round/>
            </a:ln>
          </p:spPr>
          <p:txBody>
            <a:bodyPr rtlCol="0" anchor="ctr"/>
            <a:lstStyle/>
            <a:p>
              <a:endParaRPr lang="fr-FR" sz="1350"/>
            </a:p>
          </p:txBody>
        </p:sp>
        <p:sp>
          <p:nvSpPr>
            <p:cNvPr id="326" name="Forme libre : forme 325">
              <a:extLst>
                <a:ext uri="{FF2B5EF4-FFF2-40B4-BE49-F238E27FC236}">
                  <a16:creationId xmlns:a16="http://schemas.microsoft.com/office/drawing/2014/main" id="{5D435150-266C-4646-BBA0-D132694BD151}"/>
                </a:ext>
              </a:extLst>
            </p:cNvPr>
            <p:cNvSpPr/>
            <p:nvPr/>
          </p:nvSpPr>
          <p:spPr>
            <a:xfrm>
              <a:off x="6935056" y="3487045"/>
              <a:ext cx="14621" cy="1169"/>
            </a:xfrm>
            <a:custGeom>
              <a:avLst/>
              <a:gdLst>
                <a:gd name="connsiteX0" fmla="*/ 0 w 14621"/>
                <a:gd name="connsiteY0" fmla="*/ 1170 h 1169"/>
                <a:gd name="connsiteX1" fmla="*/ 0 w 14621"/>
                <a:gd name="connsiteY1" fmla="*/ 1170 h 1169"/>
                <a:gd name="connsiteX2" fmla="*/ 0 w 14621"/>
                <a:gd name="connsiteY2" fmla="*/ 0 h 1169"/>
              </a:gdLst>
              <a:ahLst/>
              <a:cxnLst>
                <a:cxn ang="0">
                  <a:pos x="connsiteX0" y="connsiteY0"/>
                </a:cxn>
                <a:cxn ang="0">
                  <a:pos x="connsiteX1" y="connsiteY1"/>
                </a:cxn>
                <a:cxn ang="0">
                  <a:pos x="connsiteX2" y="connsiteY2"/>
                </a:cxn>
              </a:cxnLst>
              <a:rect l="l" t="t" r="r" b="b"/>
              <a:pathLst>
                <a:path w="14621" h="1169">
                  <a:moveTo>
                    <a:pt x="0" y="1170"/>
                  </a:moveTo>
                  <a:lnTo>
                    <a:pt x="0" y="1170"/>
                  </a:lnTo>
                  <a:lnTo>
                    <a:pt x="0" y="0"/>
                  </a:lnTo>
                  <a:close/>
                </a:path>
              </a:pathLst>
            </a:custGeom>
            <a:noFill/>
            <a:ln w="14598" cap="rnd">
              <a:solidFill>
                <a:srgbClr val="0BA157"/>
              </a:solidFill>
              <a:prstDash val="solid"/>
              <a:round/>
            </a:ln>
          </p:spPr>
          <p:txBody>
            <a:bodyPr rtlCol="0" anchor="ctr"/>
            <a:lstStyle/>
            <a:p>
              <a:endParaRPr lang="fr-FR" sz="1350"/>
            </a:p>
          </p:txBody>
        </p:sp>
        <p:sp>
          <p:nvSpPr>
            <p:cNvPr id="327" name="Forme libre : forme 326">
              <a:extLst>
                <a:ext uri="{FF2B5EF4-FFF2-40B4-BE49-F238E27FC236}">
                  <a16:creationId xmlns:a16="http://schemas.microsoft.com/office/drawing/2014/main" id="{9F683A43-62C9-49FE-A2F0-F0D2DE6AA6A4}"/>
                </a:ext>
              </a:extLst>
            </p:cNvPr>
            <p:cNvSpPr/>
            <p:nvPr/>
          </p:nvSpPr>
          <p:spPr>
            <a:xfrm>
              <a:off x="6908153" y="3487722"/>
              <a:ext cx="59609" cy="87488"/>
            </a:xfrm>
            <a:custGeom>
              <a:avLst/>
              <a:gdLst>
                <a:gd name="connsiteX0" fmla="*/ 56730 w 59609"/>
                <a:gd name="connsiteY0" fmla="*/ 9996 h 87488"/>
                <a:gd name="connsiteX1" fmla="*/ 27488 w 59609"/>
                <a:gd name="connsiteY1" fmla="*/ 493 h 87488"/>
                <a:gd name="connsiteX2" fmla="*/ 27488 w 59609"/>
                <a:gd name="connsiteY2" fmla="*/ 493 h 87488"/>
                <a:gd name="connsiteX3" fmla="*/ 7895 w 59609"/>
                <a:gd name="connsiteY3" fmla="*/ 493 h 87488"/>
                <a:gd name="connsiteX4" fmla="*/ 0 w 59609"/>
                <a:gd name="connsiteY4" fmla="*/ 8388 h 87488"/>
                <a:gd name="connsiteX5" fmla="*/ 0 w 59609"/>
                <a:gd name="connsiteY5" fmla="*/ 56930 h 87488"/>
                <a:gd name="connsiteX6" fmla="*/ 7895 w 59609"/>
                <a:gd name="connsiteY6" fmla="*/ 64825 h 87488"/>
                <a:gd name="connsiteX7" fmla="*/ 15060 w 59609"/>
                <a:gd name="connsiteY7" fmla="*/ 64825 h 87488"/>
                <a:gd name="connsiteX8" fmla="*/ 18276 w 59609"/>
                <a:gd name="connsiteY8" fmla="*/ 87488 h 87488"/>
                <a:gd name="connsiteX9" fmla="*/ 50589 w 59609"/>
                <a:gd name="connsiteY9" fmla="*/ 82225 h 87488"/>
                <a:gd name="connsiteX10" fmla="*/ 50589 w 59609"/>
                <a:gd name="connsiteY10" fmla="*/ 61317 h 87488"/>
                <a:gd name="connsiteX11" fmla="*/ 56730 w 59609"/>
                <a:gd name="connsiteY11" fmla="*/ 9996 h 8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09" h="87488">
                  <a:moveTo>
                    <a:pt x="56730" y="9996"/>
                  </a:moveTo>
                  <a:cubicBezTo>
                    <a:pt x="52490" y="-2724"/>
                    <a:pt x="28803" y="200"/>
                    <a:pt x="27488" y="493"/>
                  </a:cubicBezTo>
                  <a:lnTo>
                    <a:pt x="27488" y="493"/>
                  </a:lnTo>
                  <a:lnTo>
                    <a:pt x="7895" y="493"/>
                  </a:lnTo>
                  <a:cubicBezTo>
                    <a:pt x="3535" y="493"/>
                    <a:pt x="0" y="4031"/>
                    <a:pt x="0" y="8388"/>
                  </a:cubicBezTo>
                  <a:lnTo>
                    <a:pt x="0" y="56930"/>
                  </a:lnTo>
                  <a:cubicBezTo>
                    <a:pt x="0" y="61287"/>
                    <a:pt x="3535" y="64825"/>
                    <a:pt x="7895" y="64825"/>
                  </a:cubicBezTo>
                  <a:lnTo>
                    <a:pt x="15060" y="64825"/>
                  </a:lnTo>
                  <a:lnTo>
                    <a:pt x="18276" y="87488"/>
                  </a:lnTo>
                  <a:lnTo>
                    <a:pt x="50589" y="82225"/>
                  </a:lnTo>
                  <a:lnTo>
                    <a:pt x="50589" y="61317"/>
                  </a:lnTo>
                  <a:cubicBezTo>
                    <a:pt x="59879" y="45877"/>
                    <a:pt x="62115" y="27191"/>
                    <a:pt x="56730" y="9996"/>
                  </a:cubicBezTo>
                  <a:close/>
                </a:path>
              </a:pathLst>
            </a:custGeom>
            <a:noFill/>
            <a:ln w="14598" cap="rnd">
              <a:solidFill>
                <a:srgbClr val="0BA157"/>
              </a:solidFill>
              <a:prstDash val="solid"/>
              <a:round/>
            </a:ln>
          </p:spPr>
          <p:txBody>
            <a:bodyPr rtlCol="0" anchor="ctr"/>
            <a:lstStyle/>
            <a:p>
              <a:endParaRPr lang="fr-FR" sz="1350"/>
            </a:p>
          </p:txBody>
        </p:sp>
        <p:sp>
          <p:nvSpPr>
            <p:cNvPr id="328" name="Forme libre : forme 327">
              <a:extLst>
                <a:ext uri="{FF2B5EF4-FFF2-40B4-BE49-F238E27FC236}">
                  <a16:creationId xmlns:a16="http://schemas.microsoft.com/office/drawing/2014/main" id="{0825D151-7113-44E0-86D3-7CDA5C3DC4B8}"/>
                </a:ext>
              </a:extLst>
            </p:cNvPr>
            <p:cNvSpPr/>
            <p:nvPr/>
          </p:nvSpPr>
          <p:spPr>
            <a:xfrm>
              <a:off x="6854640" y="3569508"/>
              <a:ext cx="139829" cy="142170"/>
            </a:xfrm>
            <a:custGeom>
              <a:avLst/>
              <a:gdLst>
                <a:gd name="connsiteX0" fmla="*/ 107903 w 139829"/>
                <a:gd name="connsiteY0" fmla="*/ 0 h 142170"/>
                <a:gd name="connsiteX1" fmla="*/ 133344 w 139829"/>
                <a:gd name="connsiteY1" fmla="*/ 85095 h 142170"/>
                <a:gd name="connsiteX2" fmla="*/ 7018 w 139829"/>
                <a:gd name="connsiteY2" fmla="*/ 141824 h 142170"/>
                <a:gd name="connsiteX3" fmla="*/ 0 w 139829"/>
                <a:gd name="connsiteY3" fmla="*/ 127203 h 142170"/>
              </a:gdLst>
              <a:ahLst/>
              <a:cxnLst>
                <a:cxn ang="0">
                  <a:pos x="connsiteX0" y="connsiteY0"/>
                </a:cxn>
                <a:cxn ang="0">
                  <a:pos x="connsiteX1" y="connsiteY1"/>
                </a:cxn>
                <a:cxn ang="0">
                  <a:pos x="connsiteX2" y="connsiteY2"/>
                </a:cxn>
                <a:cxn ang="0">
                  <a:pos x="connsiteX3" y="connsiteY3"/>
                </a:cxn>
              </a:cxnLst>
              <a:rect l="l" t="t" r="r" b="b"/>
              <a:pathLst>
                <a:path w="139829" h="142170">
                  <a:moveTo>
                    <a:pt x="107903" y="0"/>
                  </a:moveTo>
                  <a:cubicBezTo>
                    <a:pt x="119893" y="0"/>
                    <a:pt x="153960" y="64918"/>
                    <a:pt x="133344" y="85095"/>
                  </a:cubicBezTo>
                  <a:cubicBezTo>
                    <a:pt x="112728" y="105272"/>
                    <a:pt x="32459" y="146357"/>
                    <a:pt x="7018" y="141824"/>
                  </a:cubicBezTo>
                  <a:lnTo>
                    <a:pt x="0" y="127203"/>
                  </a:lnTo>
                </a:path>
              </a:pathLst>
            </a:custGeom>
            <a:noFill/>
            <a:ln w="14598" cap="flat">
              <a:solidFill>
                <a:srgbClr val="0BA157"/>
              </a:solidFill>
              <a:prstDash val="solid"/>
              <a:miter/>
            </a:ln>
          </p:spPr>
          <p:txBody>
            <a:bodyPr rtlCol="0" anchor="ctr"/>
            <a:lstStyle/>
            <a:p>
              <a:endParaRPr lang="fr-FR" sz="1350"/>
            </a:p>
          </p:txBody>
        </p:sp>
        <p:sp>
          <p:nvSpPr>
            <p:cNvPr id="329" name="Forme libre : forme 328">
              <a:extLst>
                <a:ext uri="{FF2B5EF4-FFF2-40B4-BE49-F238E27FC236}">
                  <a16:creationId xmlns:a16="http://schemas.microsoft.com/office/drawing/2014/main" id="{296BCD04-B7F0-4BA9-AAA4-9519B18D3BEF}"/>
                </a:ext>
              </a:extLst>
            </p:cNvPr>
            <p:cNvSpPr/>
            <p:nvPr/>
          </p:nvSpPr>
          <p:spPr>
            <a:xfrm>
              <a:off x="10049423" y="3575050"/>
              <a:ext cx="8464" cy="11545"/>
            </a:xfrm>
            <a:custGeom>
              <a:avLst/>
              <a:gdLst>
                <a:gd name="connsiteX0" fmla="*/ 4307 w 8464"/>
                <a:gd name="connsiteY0" fmla="*/ 160 h 11545"/>
                <a:gd name="connsiteX1" fmla="*/ 8401 w 8464"/>
                <a:gd name="connsiteY1" fmla="*/ 5716 h 11545"/>
                <a:gd name="connsiteX2" fmla="*/ 2845 w 8464"/>
                <a:gd name="connsiteY2" fmla="*/ 10980 h 11545"/>
                <a:gd name="connsiteX3" fmla="*/ 213 w 8464"/>
                <a:gd name="connsiteY3" fmla="*/ 5278 h 11545"/>
                <a:gd name="connsiteX4" fmla="*/ 4307 w 8464"/>
                <a:gd name="connsiteY4" fmla="*/ 160 h 11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64" h="11545">
                  <a:moveTo>
                    <a:pt x="4307" y="160"/>
                  </a:moveTo>
                  <a:cubicBezTo>
                    <a:pt x="6939" y="-571"/>
                    <a:pt x="8840" y="1184"/>
                    <a:pt x="8401" y="5716"/>
                  </a:cubicBezTo>
                  <a:cubicBezTo>
                    <a:pt x="7962" y="10249"/>
                    <a:pt x="6647" y="12734"/>
                    <a:pt x="2845" y="10980"/>
                  </a:cubicBezTo>
                  <a:cubicBezTo>
                    <a:pt x="637" y="10044"/>
                    <a:pt x="-503" y="7573"/>
                    <a:pt x="213" y="5278"/>
                  </a:cubicBezTo>
                  <a:cubicBezTo>
                    <a:pt x="38" y="2763"/>
                    <a:pt x="1822" y="541"/>
                    <a:pt x="4307" y="160"/>
                  </a:cubicBezTo>
                  <a:close/>
                </a:path>
              </a:pathLst>
            </a:custGeom>
            <a:solidFill>
              <a:srgbClr val="0BA157"/>
            </a:solidFill>
            <a:ln w="14598" cap="flat">
              <a:noFill/>
              <a:prstDash val="solid"/>
              <a:miter/>
            </a:ln>
          </p:spPr>
          <p:txBody>
            <a:bodyPr rtlCol="0" anchor="ctr"/>
            <a:lstStyle/>
            <a:p>
              <a:endParaRPr lang="fr-FR" sz="1350"/>
            </a:p>
          </p:txBody>
        </p:sp>
        <p:sp>
          <p:nvSpPr>
            <p:cNvPr id="330" name="Forme libre : forme 329">
              <a:extLst>
                <a:ext uri="{FF2B5EF4-FFF2-40B4-BE49-F238E27FC236}">
                  <a16:creationId xmlns:a16="http://schemas.microsoft.com/office/drawing/2014/main" id="{98011B73-0076-4E63-ADCC-50BF15FFD0DB}"/>
                </a:ext>
              </a:extLst>
            </p:cNvPr>
            <p:cNvSpPr/>
            <p:nvPr/>
          </p:nvSpPr>
          <p:spPr>
            <a:xfrm>
              <a:off x="10042868" y="3559346"/>
              <a:ext cx="10883" cy="9818"/>
            </a:xfrm>
            <a:custGeom>
              <a:avLst/>
              <a:gdLst>
                <a:gd name="connsiteX0" fmla="*/ 7353 w 10883"/>
                <a:gd name="connsiteY0" fmla="*/ 1243 h 9818"/>
                <a:gd name="connsiteX1" fmla="*/ 8669 w 10883"/>
                <a:gd name="connsiteY1" fmla="*/ 8700 h 9818"/>
                <a:gd name="connsiteX2" fmla="*/ 2382 w 10883"/>
                <a:gd name="connsiteY2" fmla="*/ 8700 h 9818"/>
                <a:gd name="connsiteX3" fmla="*/ 335 w 10883"/>
                <a:gd name="connsiteY3" fmla="*/ 2559 h 9818"/>
                <a:gd name="connsiteX4" fmla="*/ 7353 w 10883"/>
                <a:gd name="connsiteY4" fmla="*/ 1243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3" h="9818">
                  <a:moveTo>
                    <a:pt x="7353" y="1243"/>
                  </a:moveTo>
                  <a:cubicBezTo>
                    <a:pt x="11154" y="4021"/>
                    <a:pt x="12324" y="6507"/>
                    <a:pt x="8669" y="8700"/>
                  </a:cubicBezTo>
                  <a:cubicBezTo>
                    <a:pt x="6841" y="10191"/>
                    <a:pt x="4209" y="10191"/>
                    <a:pt x="2382" y="8700"/>
                  </a:cubicBezTo>
                  <a:cubicBezTo>
                    <a:pt x="320" y="7399"/>
                    <a:pt x="-528" y="4825"/>
                    <a:pt x="335" y="2559"/>
                  </a:cubicBezTo>
                  <a:cubicBezTo>
                    <a:pt x="1066" y="-73"/>
                    <a:pt x="3551" y="-950"/>
                    <a:pt x="7353" y="1243"/>
                  </a:cubicBezTo>
                  <a:close/>
                </a:path>
              </a:pathLst>
            </a:custGeom>
            <a:solidFill>
              <a:srgbClr val="0BA157"/>
            </a:solidFill>
            <a:ln w="14598" cap="flat">
              <a:noFill/>
              <a:prstDash val="solid"/>
              <a:miter/>
            </a:ln>
          </p:spPr>
          <p:txBody>
            <a:bodyPr rtlCol="0" anchor="ctr"/>
            <a:lstStyle/>
            <a:p>
              <a:endParaRPr lang="fr-FR" sz="1350"/>
            </a:p>
          </p:txBody>
        </p:sp>
        <p:sp>
          <p:nvSpPr>
            <p:cNvPr id="331" name="Forme libre : forme 330">
              <a:extLst>
                <a:ext uri="{FF2B5EF4-FFF2-40B4-BE49-F238E27FC236}">
                  <a16:creationId xmlns:a16="http://schemas.microsoft.com/office/drawing/2014/main" id="{308E2757-7689-481E-B656-A8DB2CDA743C}"/>
                </a:ext>
              </a:extLst>
            </p:cNvPr>
            <p:cNvSpPr/>
            <p:nvPr/>
          </p:nvSpPr>
          <p:spPr>
            <a:xfrm>
              <a:off x="10039951" y="3590024"/>
              <a:ext cx="10854" cy="9885"/>
            </a:xfrm>
            <a:custGeom>
              <a:avLst/>
              <a:gdLst>
                <a:gd name="connsiteX0" fmla="*/ 9393 w 10854"/>
                <a:gd name="connsiteY0" fmla="*/ 1270 h 9885"/>
                <a:gd name="connsiteX1" fmla="*/ 7492 w 10854"/>
                <a:gd name="connsiteY1" fmla="*/ 7995 h 9885"/>
                <a:gd name="connsiteX2" fmla="*/ 182 w 10854"/>
                <a:gd name="connsiteY2" fmla="*/ 6826 h 9885"/>
                <a:gd name="connsiteX3" fmla="*/ 2813 w 10854"/>
                <a:gd name="connsiteY3" fmla="*/ 1123 h 9885"/>
                <a:gd name="connsiteX4" fmla="*/ 9393 w 10854"/>
                <a:gd name="connsiteY4" fmla="*/ 1270 h 9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4" h="9885">
                  <a:moveTo>
                    <a:pt x="9393" y="1270"/>
                  </a:moveTo>
                  <a:cubicBezTo>
                    <a:pt x="11586" y="3024"/>
                    <a:pt x="11586" y="5510"/>
                    <a:pt x="7492" y="7995"/>
                  </a:cubicBezTo>
                  <a:cubicBezTo>
                    <a:pt x="3398" y="10481"/>
                    <a:pt x="912" y="10919"/>
                    <a:pt x="182" y="6826"/>
                  </a:cubicBezTo>
                  <a:cubicBezTo>
                    <a:pt x="-462" y="4530"/>
                    <a:pt x="649" y="2118"/>
                    <a:pt x="2813" y="1123"/>
                  </a:cubicBezTo>
                  <a:cubicBezTo>
                    <a:pt x="4758" y="-427"/>
                    <a:pt x="7521" y="-368"/>
                    <a:pt x="9393" y="1270"/>
                  </a:cubicBezTo>
                  <a:close/>
                </a:path>
              </a:pathLst>
            </a:custGeom>
            <a:solidFill>
              <a:srgbClr val="0BA157"/>
            </a:solidFill>
            <a:ln w="14598" cap="flat">
              <a:noFill/>
              <a:prstDash val="solid"/>
              <a:miter/>
            </a:ln>
          </p:spPr>
          <p:txBody>
            <a:bodyPr rtlCol="0" anchor="ctr"/>
            <a:lstStyle/>
            <a:p>
              <a:endParaRPr lang="fr-FR" sz="1350"/>
            </a:p>
          </p:txBody>
        </p:sp>
        <p:sp>
          <p:nvSpPr>
            <p:cNvPr id="332" name="Forme libre : forme 331">
              <a:extLst>
                <a:ext uri="{FF2B5EF4-FFF2-40B4-BE49-F238E27FC236}">
                  <a16:creationId xmlns:a16="http://schemas.microsoft.com/office/drawing/2014/main" id="{C39CD71E-E5C0-45B8-898A-9D5243EF1E25}"/>
                </a:ext>
              </a:extLst>
            </p:cNvPr>
            <p:cNvSpPr/>
            <p:nvPr/>
          </p:nvSpPr>
          <p:spPr>
            <a:xfrm>
              <a:off x="10039255" y="3576818"/>
              <a:ext cx="3801" cy="3801"/>
            </a:xfrm>
            <a:custGeom>
              <a:avLst/>
              <a:gdLst>
                <a:gd name="connsiteX0" fmla="*/ 3802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2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2" y="1901"/>
                  </a:moveTo>
                  <a:cubicBezTo>
                    <a:pt x="3802" y="2951"/>
                    <a:pt x="2951" y="3802"/>
                    <a:pt x="1901" y="3802"/>
                  </a:cubicBezTo>
                  <a:cubicBezTo>
                    <a:pt x="851" y="3802"/>
                    <a:pt x="0" y="2951"/>
                    <a:pt x="0" y="1901"/>
                  </a:cubicBezTo>
                  <a:cubicBezTo>
                    <a:pt x="0" y="851"/>
                    <a:pt x="851" y="0"/>
                    <a:pt x="1901" y="0"/>
                  </a:cubicBezTo>
                  <a:cubicBezTo>
                    <a:pt x="2950" y="0"/>
                    <a:pt x="3802" y="851"/>
                    <a:pt x="3802" y="1901"/>
                  </a:cubicBezTo>
                  <a:close/>
                </a:path>
              </a:pathLst>
            </a:custGeom>
            <a:solidFill>
              <a:srgbClr val="0BA157"/>
            </a:solidFill>
            <a:ln w="14598" cap="flat">
              <a:noFill/>
              <a:prstDash val="solid"/>
              <a:miter/>
            </a:ln>
          </p:spPr>
          <p:txBody>
            <a:bodyPr rtlCol="0" anchor="ctr"/>
            <a:lstStyle/>
            <a:p>
              <a:endParaRPr lang="fr-FR" sz="1350"/>
            </a:p>
          </p:txBody>
        </p:sp>
        <p:sp>
          <p:nvSpPr>
            <p:cNvPr id="333" name="Forme libre : forme 332">
              <a:extLst>
                <a:ext uri="{FF2B5EF4-FFF2-40B4-BE49-F238E27FC236}">
                  <a16:creationId xmlns:a16="http://schemas.microsoft.com/office/drawing/2014/main" id="{571633B6-3246-4560-B74A-4297DC533FD1}"/>
                </a:ext>
              </a:extLst>
            </p:cNvPr>
            <p:cNvSpPr/>
            <p:nvPr/>
          </p:nvSpPr>
          <p:spPr>
            <a:xfrm>
              <a:off x="10025980" y="3555163"/>
              <a:ext cx="11401" cy="8557"/>
            </a:xfrm>
            <a:custGeom>
              <a:avLst/>
              <a:gdLst>
                <a:gd name="connsiteX0" fmla="*/ 4795 w 11401"/>
                <a:gd name="connsiteY0" fmla="*/ 309 h 8557"/>
                <a:gd name="connsiteX1" fmla="*/ 11228 w 11401"/>
                <a:gd name="connsiteY1" fmla="*/ 4403 h 8557"/>
                <a:gd name="connsiteX2" fmla="*/ 6403 w 11401"/>
                <a:gd name="connsiteY2" fmla="*/ 8351 h 8557"/>
                <a:gd name="connsiteX3" fmla="*/ 555 w 11401"/>
                <a:gd name="connsiteY3" fmla="*/ 5573 h 8557"/>
                <a:gd name="connsiteX4" fmla="*/ 4795 w 11401"/>
                <a:gd name="connsiteY4" fmla="*/ 309 h 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1" h="8557">
                  <a:moveTo>
                    <a:pt x="4795" y="309"/>
                  </a:moveTo>
                  <a:cubicBezTo>
                    <a:pt x="9620" y="-568"/>
                    <a:pt x="12105" y="309"/>
                    <a:pt x="11228" y="4403"/>
                  </a:cubicBezTo>
                  <a:cubicBezTo>
                    <a:pt x="10351" y="8497"/>
                    <a:pt x="8304" y="8058"/>
                    <a:pt x="6403" y="8351"/>
                  </a:cubicBezTo>
                  <a:cubicBezTo>
                    <a:pt x="4035" y="9067"/>
                    <a:pt x="1505" y="7868"/>
                    <a:pt x="555" y="5573"/>
                  </a:cubicBezTo>
                  <a:cubicBezTo>
                    <a:pt x="-761" y="3233"/>
                    <a:pt x="116" y="1040"/>
                    <a:pt x="4795" y="309"/>
                  </a:cubicBezTo>
                  <a:close/>
                </a:path>
              </a:pathLst>
            </a:custGeom>
            <a:solidFill>
              <a:srgbClr val="0BA157"/>
            </a:solidFill>
            <a:ln w="14598" cap="flat">
              <a:noFill/>
              <a:prstDash val="solid"/>
              <a:miter/>
            </a:ln>
          </p:spPr>
          <p:txBody>
            <a:bodyPr rtlCol="0" anchor="ctr"/>
            <a:lstStyle/>
            <a:p>
              <a:endParaRPr lang="fr-FR" sz="1350"/>
            </a:p>
          </p:txBody>
        </p:sp>
        <p:sp>
          <p:nvSpPr>
            <p:cNvPr id="334" name="Forme libre : forme 333">
              <a:extLst>
                <a:ext uri="{FF2B5EF4-FFF2-40B4-BE49-F238E27FC236}">
                  <a16:creationId xmlns:a16="http://schemas.microsoft.com/office/drawing/2014/main" id="{AFE8FEEB-77A1-4BB7-81D5-42E8C721AC1C}"/>
                </a:ext>
              </a:extLst>
            </p:cNvPr>
            <p:cNvSpPr/>
            <p:nvPr/>
          </p:nvSpPr>
          <p:spPr>
            <a:xfrm>
              <a:off x="10034576" y="3582959"/>
              <a:ext cx="4093" cy="3947"/>
            </a:xfrm>
            <a:custGeom>
              <a:avLst/>
              <a:gdLst>
                <a:gd name="connsiteX0" fmla="*/ 2047 w 4093"/>
                <a:gd name="connsiteY0" fmla="*/ 0 h 3947"/>
                <a:gd name="connsiteX1" fmla="*/ 4094 w 4093"/>
                <a:gd name="connsiteY1" fmla="*/ 1901 h 3947"/>
                <a:gd name="connsiteX2" fmla="*/ 2047 w 4093"/>
                <a:gd name="connsiteY2" fmla="*/ 3948 h 3947"/>
                <a:gd name="connsiteX3" fmla="*/ 0 w 4093"/>
                <a:gd name="connsiteY3" fmla="*/ 1901 h 3947"/>
                <a:gd name="connsiteX4" fmla="*/ 2047 w 4093"/>
                <a:gd name="connsiteY4" fmla="*/ 0 h 3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 h="3947">
                  <a:moveTo>
                    <a:pt x="2047" y="0"/>
                  </a:moveTo>
                  <a:cubicBezTo>
                    <a:pt x="3129" y="0"/>
                    <a:pt x="4021" y="834"/>
                    <a:pt x="4094" y="1901"/>
                  </a:cubicBezTo>
                  <a:cubicBezTo>
                    <a:pt x="4094" y="3027"/>
                    <a:pt x="3173" y="3948"/>
                    <a:pt x="2047" y="3948"/>
                  </a:cubicBezTo>
                  <a:cubicBezTo>
                    <a:pt x="921" y="3948"/>
                    <a:pt x="0" y="3027"/>
                    <a:pt x="0" y="1901"/>
                  </a:cubicBezTo>
                  <a:cubicBezTo>
                    <a:pt x="73" y="834"/>
                    <a:pt x="965" y="0"/>
                    <a:pt x="2047" y="0"/>
                  </a:cubicBezTo>
                  <a:close/>
                </a:path>
              </a:pathLst>
            </a:custGeom>
            <a:solidFill>
              <a:srgbClr val="0BA157"/>
            </a:solidFill>
            <a:ln w="14598" cap="flat">
              <a:noFill/>
              <a:prstDash val="solid"/>
              <a:miter/>
            </a:ln>
          </p:spPr>
          <p:txBody>
            <a:bodyPr rtlCol="0" anchor="ctr"/>
            <a:lstStyle/>
            <a:p>
              <a:endParaRPr lang="fr-FR" sz="1350"/>
            </a:p>
          </p:txBody>
        </p:sp>
        <p:sp>
          <p:nvSpPr>
            <p:cNvPr id="335" name="Forme libre : forme 334">
              <a:extLst>
                <a:ext uri="{FF2B5EF4-FFF2-40B4-BE49-F238E27FC236}">
                  <a16:creationId xmlns:a16="http://schemas.microsoft.com/office/drawing/2014/main" id="{51CE263D-F1C2-4E41-8856-7D306E0A2050}"/>
                </a:ext>
              </a:extLst>
            </p:cNvPr>
            <p:cNvSpPr/>
            <p:nvPr/>
          </p:nvSpPr>
          <p:spPr>
            <a:xfrm>
              <a:off x="10034576" y="357067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36" name="Forme libre : forme 335">
              <a:extLst>
                <a:ext uri="{FF2B5EF4-FFF2-40B4-BE49-F238E27FC236}">
                  <a16:creationId xmlns:a16="http://schemas.microsoft.com/office/drawing/2014/main" id="{B71E1041-EEDF-4719-9956-1C56CEA3F1C6}"/>
                </a:ext>
              </a:extLst>
            </p:cNvPr>
            <p:cNvSpPr/>
            <p:nvPr/>
          </p:nvSpPr>
          <p:spPr>
            <a:xfrm>
              <a:off x="10030336" y="3575210"/>
              <a:ext cx="8480" cy="8480"/>
            </a:xfrm>
            <a:custGeom>
              <a:avLst/>
              <a:gdLst>
                <a:gd name="connsiteX0" fmla="*/ 4240 w 8480"/>
                <a:gd name="connsiteY0" fmla="*/ 0 h 8480"/>
                <a:gd name="connsiteX1" fmla="*/ 8480 w 8480"/>
                <a:gd name="connsiteY1" fmla="*/ 4240 h 8480"/>
                <a:gd name="connsiteX2" fmla="*/ 4240 w 8480"/>
                <a:gd name="connsiteY2" fmla="*/ 8480 h 8480"/>
                <a:gd name="connsiteX3" fmla="*/ 0 w 8480"/>
                <a:gd name="connsiteY3" fmla="*/ 4240 h 8480"/>
                <a:gd name="connsiteX4" fmla="*/ 4240 w 8480"/>
                <a:gd name="connsiteY4" fmla="*/ 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4240" y="0"/>
                  </a:moveTo>
                  <a:cubicBezTo>
                    <a:pt x="6580" y="0"/>
                    <a:pt x="8480" y="1901"/>
                    <a:pt x="8480" y="4240"/>
                  </a:cubicBezTo>
                  <a:cubicBezTo>
                    <a:pt x="8480" y="6579"/>
                    <a:pt x="6580" y="8480"/>
                    <a:pt x="4240" y="8480"/>
                  </a:cubicBezTo>
                  <a:cubicBezTo>
                    <a:pt x="1901" y="8480"/>
                    <a:pt x="0" y="6579"/>
                    <a:pt x="0" y="4240"/>
                  </a:cubicBezTo>
                  <a:cubicBezTo>
                    <a:pt x="0" y="1901"/>
                    <a:pt x="1901" y="0"/>
                    <a:pt x="4240" y="0"/>
                  </a:cubicBezTo>
                  <a:close/>
                </a:path>
              </a:pathLst>
            </a:custGeom>
            <a:solidFill>
              <a:srgbClr val="0BA157"/>
            </a:solidFill>
            <a:ln w="14598" cap="flat">
              <a:noFill/>
              <a:prstDash val="solid"/>
              <a:miter/>
            </a:ln>
          </p:spPr>
          <p:txBody>
            <a:bodyPr rtlCol="0" anchor="ctr"/>
            <a:lstStyle/>
            <a:p>
              <a:endParaRPr lang="fr-FR" sz="1350"/>
            </a:p>
          </p:txBody>
        </p:sp>
        <p:sp>
          <p:nvSpPr>
            <p:cNvPr id="337" name="Forme libre : forme 336">
              <a:extLst>
                <a:ext uri="{FF2B5EF4-FFF2-40B4-BE49-F238E27FC236}">
                  <a16:creationId xmlns:a16="http://schemas.microsoft.com/office/drawing/2014/main" id="{D2B44D77-67DA-40CB-8EB6-A9D9CCAA92FA}"/>
                </a:ext>
              </a:extLst>
            </p:cNvPr>
            <p:cNvSpPr/>
            <p:nvPr/>
          </p:nvSpPr>
          <p:spPr>
            <a:xfrm>
              <a:off x="10022816" y="3592608"/>
              <a:ext cx="11327" cy="9120"/>
            </a:xfrm>
            <a:custGeom>
              <a:avLst/>
              <a:gdLst>
                <a:gd name="connsiteX0" fmla="*/ 11322 w 11327"/>
                <a:gd name="connsiteY0" fmla="*/ 5703 h 9120"/>
                <a:gd name="connsiteX1" fmla="*/ 5035 w 11327"/>
                <a:gd name="connsiteY1" fmla="*/ 8481 h 9120"/>
                <a:gd name="connsiteX2" fmla="*/ 1233 w 11327"/>
                <a:gd name="connsiteY2" fmla="*/ 1902 h 9120"/>
                <a:gd name="connsiteX3" fmla="*/ 7374 w 11327"/>
                <a:gd name="connsiteY3" fmla="*/ 586 h 9120"/>
                <a:gd name="connsiteX4" fmla="*/ 11322 w 11327"/>
                <a:gd name="connsiteY4" fmla="*/ 5703 h 9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7" h="9120">
                  <a:moveTo>
                    <a:pt x="11322" y="5703"/>
                  </a:moveTo>
                  <a:cubicBezTo>
                    <a:pt x="11322" y="8481"/>
                    <a:pt x="9421" y="10090"/>
                    <a:pt x="5035" y="8481"/>
                  </a:cubicBezTo>
                  <a:cubicBezTo>
                    <a:pt x="649" y="6873"/>
                    <a:pt x="-1545" y="5265"/>
                    <a:pt x="1233" y="1902"/>
                  </a:cubicBezTo>
                  <a:cubicBezTo>
                    <a:pt x="2681" y="16"/>
                    <a:pt x="5283" y="-555"/>
                    <a:pt x="7374" y="586"/>
                  </a:cubicBezTo>
                  <a:cubicBezTo>
                    <a:pt x="9772" y="1083"/>
                    <a:pt x="11439" y="3261"/>
                    <a:pt x="11322" y="5703"/>
                  </a:cubicBezTo>
                  <a:close/>
                </a:path>
              </a:pathLst>
            </a:custGeom>
            <a:solidFill>
              <a:srgbClr val="0BA157"/>
            </a:solidFill>
            <a:ln w="14598" cap="flat">
              <a:noFill/>
              <a:prstDash val="solid"/>
              <a:miter/>
            </a:ln>
          </p:spPr>
          <p:txBody>
            <a:bodyPr rtlCol="0" anchor="ctr"/>
            <a:lstStyle/>
            <a:p>
              <a:endParaRPr lang="fr-FR" sz="1350"/>
            </a:p>
          </p:txBody>
        </p:sp>
        <p:sp>
          <p:nvSpPr>
            <p:cNvPr id="338" name="Forme libre : forme 337">
              <a:extLst>
                <a:ext uri="{FF2B5EF4-FFF2-40B4-BE49-F238E27FC236}">
                  <a16:creationId xmlns:a16="http://schemas.microsoft.com/office/drawing/2014/main" id="{B43FDF71-2B00-4B78-87E1-11C92CF98306}"/>
                </a:ext>
              </a:extLst>
            </p:cNvPr>
            <p:cNvSpPr/>
            <p:nvPr/>
          </p:nvSpPr>
          <p:spPr>
            <a:xfrm>
              <a:off x="10027412" y="3580766"/>
              <a:ext cx="3801" cy="3801"/>
            </a:xfrm>
            <a:custGeom>
              <a:avLst/>
              <a:gdLst>
                <a:gd name="connsiteX0" fmla="*/ 3802 w 3801"/>
                <a:gd name="connsiteY0" fmla="*/ 1901 h 3801"/>
                <a:gd name="connsiteX1" fmla="*/ 1901 w 3801"/>
                <a:gd name="connsiteY1" fmla="*/ 3801 h 3801"/>
                <a:gd name="connsiteX2" fmla="*/ 0 w 3801"/>
                <a:gd name="connsiteY2" fmla="*/ 1901 h 3801"/>
                <a:gd name="connsiteX3" fmla="*/ 1901 w 3801"/>
                <a:gd name="connsiteY3" fmla="*/ 0 h 3801"/>
                <a:gd name="connsiteX4" fmla="*/ 3802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2" y="1901"/>
                  </a:moveTo>
                  <a:cubicBezTo>
                    <a:pt x="3802" y="2950"/>
                    <a:pt x="2951" y="3801"/>
                    <a:pt x="1901" y="3801"/>
                  </a:cubicBezTo>
                  <a:cubicBezTo>
                    <a:pt x="851" y="3801"/>
                    <a:pt x="0" y="2951"/>
                    <a:pt x="0" y="1901"/>
                  </a:cubicBezTo>
                  <a:cubicBezTo>
                    <a:pt x="0" y="851"/>
                    <a:pt x="851" y="0"/>
                    <a:pt x="1901" y="0"/>
                  </a:cubicBezTo>
                  <a:cubicBezTo>
                    <a:pt x="2950" y="0"/>
                    <a:pt x="3802" y="851"/>
                    <a:pt x="3802" y="1901"/>
                  </a:cubicBezTo>
                  <a:close/>
                </a:path>
              </a:pathLst>
            </a:custGeom>
            <a:solidFill>
              <a:srgbClr val="0BA157"/>
            </a:solidFill>
            <a:ln w="14598" cap="flat">
              <a:noFill/>
              <a:prstDash val="solid"/>
              <a:miter/>
            </a:ln>
          </p:spPr>
          <p:txBody>
            <a:bodyPr rtlCol="0" anchor="ctr"/>
            <a:lstStyle/>
            <a:p>
              <a:endParaRPr lang="fr-FR" sz="1350"/>
            </a:p>
          </p:txBody>
        </p:sp>
        <p:sp>
          <p:nvSpPr>
            <p:cNvPr id="339" name="Forme libre : forme 338">
              <a:extLst>
                <a:ext uri="{FF2B5EF4-FFF2-40B4-BE49-F238E27FC236}">
                  <a16:creationId xmlns:a16="http://schemas.microsoft.com/office/drawing/2014/main" id="{CA8EEB98-702E-43B1-B271-694814AE4383}"/>
                </a:ext>
              </a:extLst>
            </p:cNvPr>
            <p:cNvSpPr/>
            <p:nvPr/>
          </p:nvSpPr>
          <p:spPr>
            <a:xfrm>
              <a:off x="10027266" y="3572871"/>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0"/>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40" name="Forme libre : forme 339">
              <a:extLst>
                <a:ext uri="{FF2B5EF4-FFF2-40B4-BE49-F238E27FC236}">
                  <a16:creationId xmlns:a16="http://schemas.microsoft.com/office/drawing/2014/main" id="{3C11B202-59FF-4E86-ABF6-F71FF2356F82}"/>
                </a:ext>
              </a:extLst>
            </p:cNvPr>
            <p:cNvSpPr/>
            <p:nvPr/>
          </p:nvSpPr>
          <p:spPr>
            <a:xfrm>
              <a:off x="10012486" y="3563070"/>
              <a:ext cx="10193" cy="10767"/>
            </a:xfrm>
            <a:custGeom>
              <a:avLst/>
              <a:gdLst>
                <a:gd name="connsiteX0" fmla="*/ 9370 w 10193"/>
                <a:gd name="connsiteY0" fmla="*/ 2344 h 10767"/>
                <a:gd name="connsiteX1" fmla="*/ 8492 w 10193"/>
                <a:gd name="connsiteY1" fmla="*/ 8485 h 10767"/>
                <a:gd name="connsiteX2" fmla="*/ 2205 w 10193"/>
                <a:gd name="connsiteY2" fmla="*/ 10239 h 10767"/>
                <a:gd name="connsiteX3" fmla="*/ 2205 w 10193"/>
                <a:gd name="connsiteY3" fmla="*/ 3367 h 10767"/>
                <a:gd name="connsiteX4" fmla="*/ 9370 w 10193"/>
                <a:gd name="connsiteY4" fmla="*/ 2344 h 1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3" h="10767">
                  <a:moveTo>
                    <a:pt x="9370" y="2344"/>
                  </a:moveTo>
                  <a:cubicBezTo>
                    <a:pt x="10744" y="4303"/>
                    <a:pt x="10364" y="6993"/>
                    <a:pt x="8492" y="8485"/>
                  </a:cubicBezTo>
                  <a:cubicBezTo>
                    <a:pt x="7176" y="10620"/>
                    <a:pt x="4442" y="11380"/>
                    <a:pt x="2205" y="10239"/>
                  </a:cubicBezTo>
                  <a:cubicBezTo>
                    <a:pt x="-280" y="9508"/>
                    <a:pt x="-1157" y="7023"/>
                    <a:pt x="2205" y="3367"/>
                  </a:cubicBezTo>
                  <a:cubicBezTo>
                    <a:pt x="5568" y="-288"/>
                    <a:pt x="7323" y="-1457"/>
                    <a:pt x="9370" y="2344"/>
                  </a:cubicBezTo>
                  <a:close/>
                </a:path>
              </a:pathLst>
            </a:custGeom>
            <a:solidFill>
              <a:srgbClr val="0BA157"/>
            </a:solidFill>
            <a:ln w="14598" cap="flat">
              <a:noFill/>
              <a:prstDash val="solid"/>
              <a:miter/>
            </a:ln>
          </p:spPr>
          <p:txBody>
            <a:bodyPr rtlCol="0" anchor="ctr"/>
            <a:lstStyle/>
            <a:p>
              <a:endParaRPr lang="fr-FR" sz="1350"/>
            </a:p>
          </p:txBody>
        </p:sp>
        <p:sp>
          <p:nvSpPr>
            <p:cNvPr id="341" name="Forme libre : forme 340">
              <a:extLst>
                <a:ext uri="{FF2B5EF4-FFF2-40B4-BE49-F238E27FC236}">
                  <a16:creationId xmlns:a16="http://schemas.microsoft.com/office/drawing/2014/main" id="{B62B99C7-2A06-4E30-8ED4-72CC1FC1F69F}"/>
                </a:ext>
              </a:extLst>
            </p:cNvPr>
            <p:cNvSpPr/>
            <p:nvPr/>
          </p:nvSpPr>
          <p:spPr>
            <a:xfrm>
              <a:off x="10011810" y="3580452"/>
              <a:ext cx="9065" cy="11280"/>
            </a:xfrm>
            <a:custGeom>
              <a:avLst/>
              <a:gdLst>
                <a:gd name="connsiteX0" fmla="*/ 8583 w 9065"/>
                <a:gd name="connsiteY0" fmla="*/ 4262 h 11280"/>
                <a:gd name="connsiteX1" fmla="*/ 6683 w 9065"/>
                <a:gd name="connsiteY1" fmla="*/ 10403 h 11280"/>
                <a:gd name="connsiteX2" fmla="*/ 688 w 9065"/>
                <a:gd name="connsiteY2" fmla="*/ 6894 h 11280"/>
                <a:gd name="connsiteX3" fmla="*/ 4051 w 9065"/>
                <a:gd name="connsiteY3" fmla="*/ 22 h 11280"/>
                <a:gd name="connsiteX4" fmla="*/ 8583 w 9065"/>
                <a:gd name="connsiteY4" fmla="*/ 4262 h 11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5" h="11280">
                  <a:moveTo>
                    <a:pt x="8583" y="4262"/>
                  </a:moveTo>
                  <a:cubicBezTo>
                    <a:pt x="9680" y="6485"/>
                    <a:pt x="8847" y="9189"/>
                    <a:pt x="6683" y="10403"/>
                  </a:cubicBezTo>
                  <a:cubicBezTo>
                    <a:pt x="4490" y="12158"/>
                    <a:pt x="2004" y="11426"/>
                    <a:pt x="688" y="6894"/>
                  </a:cubicBezTo>
                  <a:cubicBezTo>
                    <a:pt x="-628" y="2361"/>
                    <a:pt x="-335" y="-270"/>
                    <a:pt x="4051" y="22"/>
                  </a:cubicBezTo>
                  <a:cubicBezTo>
                    <a:pt x="8437" y="315"/>
                    <a:pt x="7999" y="2508"/>
                    <a:pt x="8583" y="4262"/>
                  </a:cubicBezTo>
                  <a:close/>
                </a:path>
              </a:pathLst>
            </a:custGeom>
            <a:solidFill>
              <a:srgbClr val="0BA157"/>
            </a:solidFill>
            <a:ln w="14598" cap="flat">
              <a:noFill/>
              <a:prstDash val="solid"/>
              <a:miter/>
            </a:ln>
          </p:spPr>
          <p:txBody>
            <a:bodyPr rtlCol="0" anchor="ctr"/>
            <a:lstStyle/>
            <a:p>
              <a:endParaRPr lang="fr-FR" sz="1350"/>
            </a:p>
          </p:txBody>
        </p:sp>
        <p:sp>
          <p:nvSpPr>
            <p:cNvPr id="342" name="Forme libre : forme 341">
              <a:extLst>
                <a:ext uri="{FF2B5EF4-FFF2-40B4-BE49-F238E27FC236}">
                  <a16:creationId xmlns:a16="http://schemas.microsoft.com/office/drawing/2014/main" id="{8FDFFAAC-CED7-4F41-9B56-2CD0388B4E93}"/>
                </a:ext>
              </a:extLst>
            </p:cNvPr>
            <p:cNvSpPr/>
            <p:nvPr/>
          </p:nvSpPr>
          <p:spPr>
            <a:xfrm>
              <a:off x="9683153" y="3575050"/>
              <a:ext cx="8472" cy="11545"/>
            </a:xfrm>
            <a:custGeom>
              <a:avLst/>
              <a:gdLst>
                <a:gd name="connsiteX0" fmla="*/ 4173 w 8472"/>
                <a:gd name="connsiteY0" fmla="*/ 160 h 11545"/>
                <a:gd name="connsiteX1" fmla="*/ 8413 w 8472"/>
                <a:gd name="connsiteY1" fmla="*/ 5716 h 11545"/>
                <a:gd name="connsiteX2" fmla="*/ 2857 w 8472"/>
                <a:gd name="connsiteY2" fmla="*/ 10980 h 11545"/>
                <a:gd name="connsiteX3" fmla="*/ 883 w 8472"/>
                <a:gd name="connsiteY3" fmla="*/ 2734 h 11545"/>
                <a:gd name="connsiteX4" fmla="*/ 4173 w 8472"/>
                <a:gd name="connsiteY4" fmla="*/ 160 h 11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 h="11545">
                  <a:moveTo>
                    <a:pt x="4173" y="160"/>
                  </a:moveTo>
                  <a:cubicBezTo>
                    <a:pt x="6805" y="-571"/>
                    <a:pt x="8852" y="1184"/>
                    <a:pt x="8413" y="5716"/>
                  </a:cubicBezTo>
                  <a:cubicBezTo>
                    <a:pt x="7975" y="10249"/>
                    <a:pt x="6805" y="12734"/>
                    <a:pt x="2857" y="10980"/>
                  </a:cubicBezTo>
                  <a:cubicBezTo>
                    <a:pt x="35" y="9255"/>
                    <a:pt x="-842" y="5556"/>
                    <a:pt x="883" y="2734"/>
                  </a:cubicBezTo>
                  <a:cubicBezTo>
                    <a:pt x="1644" y="1505"/>
                    <a:pt x="2799" y="599"/>
                    <a:pt x="4173" y="160"/>
                  </a:cubicBezTo>
                  <a:close/>
                </a:path>
              </a:pathLst>
            </a:custGeom>
            <a:solidFill>
              <a:srgbClr val="0BA157"/>
            </a:solidFill>
            <a:ln w="14598" cap="flat">
              <a:noFill/>
              <a:prstDash val="solid"/>
              <a:miter/>
            </a:ln>
          </p:spPr>
          <p:txBody>
            <a:bodyPr rtlCol="0" anchor="ctr"/>
            <a:lstStyle/>
            <a:p>
              <a:endParaRPr lang="fr-FR" sz="1350"/>
            </a:p>
          </p:txBody>
        </p:sp>
        <p:sp>
          <p:nvSpPr>
            <p:cNvPr id="343" name="Forme libre : forme 342">
              <a:extLst>
                <a:ext uri="{FF2B5EF4-FFF2-40B4-BE49-F238E27FC236}">
                  <a16:creationId xmlns:a16="http://schemas.microsoft.com/office/drawing/2014/main" id="{05737E07-2602-42A8-A47F-DCACD8DE3368}"/>
                </a:ext>
              </a:extLst>
            </p:cNvPr>
            <p:cNvSpPr/>
            <p:nvPr/>
          </p:nvSpPr>
          <p:spPr>
            <a:xfrm>
              <a:off x="9676494" y="3559346"/>
              <a:ext cx="10945" cy="9862"/>
            </a:xfrm>
            <a:custGeom>
              <a:avLst/>
              <a:gdLst>
                <a:gd name="connsiteX0" fmla="*/ 7323 w 10945"/>
                <a:gd name="connsiteY0" fmla="*/ 1243 h 9862"/>
                <a:gd name="connsiteX1" fmla="*/ 8785 w 10945"/>
                <a:gd name="connsiteY1" fmla="*/ 8700 h 9862"/>
                <a:gd name="connsiteX2" fmla="*/ 2498 w 10945"/>
                <a:gd name="connsiteY2" fmla="*/ 8700 h 9862"/>
                <a:gd name="connsiteX3" fmla="*/ 305 w 10945"/>
                <a:gd name="connsiteY3" fmla="*/ 2559 h 9862"/>
                <a:gd name="connsiteX4" fmla="*/ 7323 w 10945"/>
                <a:gd name="connsiteY4" fmla="*/ 1243 h 9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45" h="9862">
                  <a:moveTo>
                    <a:pt x="7323" y="1243"/>
                  </a:moveTo>
                  <a:cubicBezTo>
                    <a:pt x="11125" y="4021"/>
                    <a:pt x="12441" y="6507"/>
                    <a:pt x="8785" y="8700"/>
                  </a:cubicBezTo>
                  <a:cubicBezTo>
                    <a:pt x="6972" y="10250"/>
                    <a:pt x="4311" y="10250"/>
                    <a:pt x="2498" y="8700"/>
                  </a:cubicBezTo>
                  <a:cubicBezTo>
                    <a:pt x="393" y="7442"/>
                    <a:pt x="-528" y="4869"/>
                    <a:pt x="305" y="2559"/>
                  </a:cubicBezTo>
                  <a:cubicBezTo>
                    <a:pt x="1182" y="-73"/>
                    <a:pt x="3522" y="-950"/>
                    <a:pt x="7323" y="1243"/>
                  </a:cubicBezTo>
                  <a:close/>
                </a:path>
              </a:pathLst>
            </a:custGeom>
            <a:solidFill>
              <a:srgbClr val="0BA157"/>
            </a:solidFill>
            <a:ln w="14598" cap="flat">
              <a:noFill/>
              <a:prstDash val="solid"/>
              <a:miter/>
            </a:ln>
          </p:spPr>
          <p:txBody>
            <a:bodyPr rtlCol="0" anchor="ctr"/>
            <a:lstStyle/>
            <a:p>
              <a:endParaRPr lang="fr-FR" sz="1350"/>
            </a:p>
          </p:txBody>
        </p:sp>
        <p:sp>
          <p:nvSpPr>
            <p:cNvPr id="344" name="Forme libre : forme 343">
              <a:extLst>
                <a:ext uri="{FF2B5EF4-FFF2-40B4-BE49-F238E27FC236}">
                  <a16:creationId xmlns:a16="http://schemas.microsoft.com/office/drawing/2014/main" id="{82A11553-D4C9-45EC-96BB-4D23A82615EC}"/>
                </a:ext>
              </a:extLst>
            </p:cNvPr>
            <p:cNvSpPr/>
            <p:nvPr/>
          </p:nvSpPr>
          <p:spPr>
            <a:xfrm>
              <a:off x="9672997" y="357681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45" name="Forme libre : forme 344">
              <a:extLst>
                <a:ext uri="{FF2B5EF4-FFF2-40B4-BE49-F238E27FC236}">
                  <a16:creationId xmlns:a16="http://schemas.microsoft.com/office/drawing/2014/main" id="{13337EE5-F71C-48B7-A503-73AEBBF712AB}"/>
                </a:ext>
              </a:extLst>
            </p:cNvPr>
            <p:cNvSpPr/>
            <p:nvPr/>
          </p:nvSpPr>
          <p:spPr>
            <a:xfrm>
              <a:off x="9659757" y="3555163"/>
              <a:ext cx="11367" cy="8525"/>
            </a:xfrm>
            <a:custGeom>
              <a:avLst/>
              <a:gdLst>
                <a:gd name="connsiteX0" fmla="*/ 4760 w 11367"/>
                <a:gd name="connsiteY0" fmla="*/ 309 h 8525"/>
                <a:gd name="connsiteX1" fmla="*/ 11193 w 11367"/>
                <a:gd name="connsiteY1" fmla="*/ 4403 h 8525"/>
                <a:gd name="connsiteX2" fmla="*/ 6222 w 11367"/>
                <a:gd name="connsiteY2" fmla="*/ 8351 h 8525"/>
                <a:gd name="connsiteX3" fmla="*/ 374 w 11367"/>
                <a:gd name="connsiteY3" fmla="*/ 5573 h 8525"/>
                <a:gd name="connsiteX4" fmla="*/ 4760 w 11367"/>
                <a:gd name="connsiteY4" fmla="*/ 309 h 8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 h="8525">
                  <a:moveTo>
                    <a:pt x="4760" y="309"/>
                  </a:moveTo>
                  <a:cubicBezTo>
                    <a:pt x="9585" y="-568"/>
                    <a:pt x="12070" y="309"/>
                    <a:pt x="11193" y="4403"/>
                  </a:cubicBezTo>
                  <a:cubicBezTo>
                    <a:pt x="10316" y="8497"/>
                    <a:pt x="8269" y="8058"/>
                    <a:pt x="6222" y="8351"/>
                  </a:cubicBezTo>
                  <a:cubicBezTo>
                    <a:pt x="3853" y="8994"/>
                    <a:pt x="1368" y="7810"/>
                    <a:pt x="374" y="5573"/>
                  </a:cubicBezTo>
                  <a:cubicBezTo>
                    <a:pt x="-796" y="3233"/>
                    <a:pt x="812" y="1040"/>
                    <a:pt x="4760" y="309"/>
                  </a:cubicBezTo>
                  <a:close/>
                </a:path>
              </a:pathLst>
            </a:custGeom>
            <a:solidFill>
              <a:srgbClr val="0BA157"/>
            </a:solidFill>
            <a:ln w="14598" cap="flat">
              <a:noFill/>
              <a:prstDash val="solid"/>
              <a:miter/>
            </a:ln>
          </p:spPr>
          <p:txBody>
            <a:bodyPr rtlCol="0" anchor="ctr"/>
            <a:lstStyle/>
            <a:p>
              <a:endParaRPr lang="fr-FR" sz="1350"/>
            </a:p>
          </p:txBody>
        </p:sp>
        <p:sp>
          <p:nvSpPr>
            <p:cNvPr id="346" name="Forme libre : forme 345">
              <a:extLst>
                <a:ext uri="{FF2B5EF4-FFF2-40B4-BE49-F238E27FC236}">
                  <a16:creationId xmlns:a16="http://schemas.microsoft.com/office/drawing/2014/main" id="{18E7CBDA-0334-4332-829F-9531A3F807EC}"/>
                </a:ext>
              </a:extLst>
            </p:cNvPr>
            <p:cNvSpPr/>
            <p:nvPr/>
          </p:nvSpPr>
          <p:spPr>
            <a:xfrm>
              <a:off x="9668172" y="3570678"/>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1"/>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47" name="Forme libre : forme 346">
              <a:extLst>
                <a:ext uri="{FF2B5EF4-FFF2-40B4-BE49-F238E27FC236}">
                  <a16:creationId xmlns:a16="http://schemas.microsoft.com/office/drawing/2014/main" id="{8CDCF963-F297-4432-9274-45B5A4F02DDF}"/>
                </a:ext>
              </a:extLst>
            </p:cNvPr>
            <p:cNvSpPr/>
            <p:nvPr/>
          </p:nvSpPr>
          <p:spPr>
            <a:xfrm>
              <a:off x="9664079" y="3575210"/>
              <a:ext cx="8480" cy="8480"/>
            </a:xfrm>
            <a:custGeom>
              <a:avLst/>
              <a:gdLst>
                <a:gd name="connsiteX0" fmla="*/ 4240 w 8480"/>
                <a:gd name="connsiteY0" fmla="*/ 0 h 8480"/>
                <a:gd name="connsiteX1" fmla="*/ 8480 w 8480"/>
                <a:gd name="connsiteY1" fmla="*/ 4240 h 8480"/>
                <a:gd name="connsiteX2" fmla="*/ 4240 w 8480"/>
                <a:gd name="connsiteY2" fmla="*/ 8480 h 8480"/>
                <a:gd name="connsiteX3" fmla="*/ 0 w 8480"/>
                <a:gd name="connsiteY3" fmla="*/ 4240 h 8480"/>
                <a:gd name="connsiteX4" fmla="*/ 4240 w 8480"/>
                <a:gd name="connsiteY4" fmla="*/ 0 h 8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8480">
                  <a:moveTo>
                    <a:pt x="4240" y="0"/>
                  </a:moveTo>
                  <a:cubicBezTo>
                    <a:pt x="6579" y="0"/>
                    <a:pt x="8480" y="1901"/>
                    <a:pt x="8480" y="4240"/>
                  </a:cubicBezTo>
                  <a:cubicBezTo>
                    <a:pt x="8480" y="6579"/>
                    <a:pt x="6579" y="8480"/>
                    <a:pt x="4240" y="8480"/>
                  </a:cubicBezTo>
                  <a:cubicBezTo>
                    <a:pt x="1901" y="8480"/>
                    <a:pt x="0" y="6579"/>
                    <a:pt x="0" y="4240"/>
                  </a:cubicBezTo>
                  <a:cubicBezTo>
                    <a:pt x="0" y="1901"/>
                    <a:pt x="1901" y="0"/>
                    <a:pt x="4240" y="0"/>
                  </a:cubicBezTo>
                  <a:close/>
                </a:path>
              </a:pathLst>
            </a:custGeom>
            <a:solidFill>
              <a:srgbClr val="0BA157"/>
            </a:solidFill>
            <a:ln w="14598" cap="flat">
              <a:noFill/>
              <a:prstDash val="solid"/>
              <a:miter/>
            </a:ln>
          </p:spPr>
          <p:txBody>
            <a:bodyPr rtlCol="0" anchor="ctr"/>
            <a:lstStyle/>
            <a:p>
              <a:endParaRPr lang="fr-FR" sz="1350"/>
            </a:p>
          </p:txBody>
        </p:sp>
        <p:sp>
          <p:nvSpPr>
            <p:cNvPr id="348" name="Forme libre : forme 347">
              <a:extLst>
                <a:ext uri="{FF2B5EF4-FFF2-40B4-BE49-F238E27FC236}">
                  <a16:creationId xmlns:a16="http://schemas.microsoft.com/office/drawing/2014/main" id="{34234BB3-A774-4E67-8602-4DE3023CB0C1}"/>
                </a:ext>
              </a:extLst>
            </p:cNvPr>
            <p:cNvSpPr/>
            <p:nvPr/>
          </p:nvSpPr>
          <p:spPr>
            <a:xfrm>
              <a:off x="9660862" y="3572871"/>
              <a:ext cx="3801" cy="3801"/>
            </a:xfrm>
            <a:custGeom>
              <a:avLst/>
              <a:gdLst>
                <a:gd name="connsiteX0" fmla="*/ 3801 w 3801"/>
                <a:gd name="connsiteY0" fmla="*/ 1901 h 3801"/>
                <a:gd name="connsiteX1" fmla="*/ 1901 w 3801"/>
                <a:gd name="connsiteY1" fmla="*/ 3802 h 3801"/>
                <a:gd name="connsiteX2" fmla="*/ 0 w 3801"/>
                <a:gd name="connsiteY2" fmla="*/ 1901 h 3801"/>
                <a:gd name="connsiteX3" fmla="*/ 1901 w 3801"/>
                <a:gd name="connsiteY3" fmla="*/ 0 h 3801"/>
                <a:gd name="connsiteX4" fmla="*/ 3801 w 3801"/>
                <a:gd name="connsiteY4" fmla="*/ 1901 h 3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1" h="3801">
                  <a:moveTo>
                    <a:pt x="3801" y="1901"/>
                  </a:moveTo>
                  <a:cubicBezTo>
                    <a:pt x="3801" y="2950"/>
                    <a:pt x="2951" y="3802"/>
                    <a:pt x="1901" y="3802"/>
                  </a:cubicBezTo>
                  <a:cubicBezTo>
                    <a:pt x="851" y="3802"/>
                    <a:pt x="0" y="2951"/>
                    <a:pt x="0" y="1901"/>
                  </a:cubicBezTo>
                  <a:cubicBezTo>
                    <a:pt x="0" y="851"/>
                    <a:pt x="851" y="0"/>
                    <a:pt x="1901" y="0"/>
                  </a:cubicBezTo>
                  <a:cubicBezTo>
                    <a:pt x="2950" y="0"/>
                    <a:pt x="3801" y="851"/>
                    <a:pt x="3801" y="1901"/>
                  </a:cubicBezTo>
                  <a:close/>
                </a:path>
              </a:pathLst>
            </a:custGeom>
            <a:solidFill>
              <a:srgbClr val="0BA157"/>
            </a:solidFill>
            <a:ln w="14598" cap="flat">
              <a:noFill/>
              <a:prstDash val="solid"/>
              <a:miter/>
            </a:ln>
          </p:spPr>
          <p:txBody>
            <a:bodyPr rtlCol="0" anchor="ctr"/>
            <a:lstStyle/>
            <a:p>
              <a:endParaRPr lang="fr-FR" sz="1350"/>
            </a:p>
          </p:txBody>
        </p:sp>
        <p:sp>
          <p:nvSpPr>
            <p:cNvPr id="349" name="Forme libre : forme 348">
              <a:extLst>
                <a:ext uri="{FF2B5EF4-FFF2-40B4-BE49-F238E27FC236}">
                  <a16:creationId xmlns:a16="http://schemas.microsoft.com/office/drawing/2014/main" id="{4A388C91-A29B-43CD-ACB5-59EC9E3D9085}"/>
                </a:ext>
              </a:extLst>
            </p:cNvPr>
            <p:cNvSpPr/>
            <p:nvPr/>
          </p:nvSpPr>
          <p:spPr>
            <a:xfrm>
              <a:off x="9646178" y="3563070"/>
              <a:ext cx="10191" cy="10767"/>
            </a:xfrm>
            <a:custGeom>
              <a:avLst/>
              <a:gdLst>
                <a:gd name="connsiteX0" fmla="*/ 9421 w 10191"/>
                <a:gd name="connsiteY0" fmla="*/ 2344 h 10767"/>
                <a:gd name="connsiteX1" fmla="*/ 8543 w 10191"/>
                <a:gd name="connsiteY1" fmla="*/ 8485 h 10767"/>
                <a:gd name="connsiteX2" fmla="*/ 2256 w 10191"/>
                <a:gd name="connsiteY2" fmla="*/ 10239 h 10767"/>
                <a:gd name="connsiteX3" fmla="*/ 2256 w 10191"/>
                <a:gd name="connsiteY3" fmla="*/ 3367 h 10767"/>
                <a:gd name="connsiteX4" fmla="*/ 9421 w 10191"/>
                <a:gd name="connsiteY4" fmla="*/ 2344 h 1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1" h="10767">
                  <a:moveTo>
                    <a:pt x="9421" y="2344"/>
                  </a:moveTo>
                  <a:cubicBezTo>
                    <a:pt x="10722" y="4318"/>
                    <a:pt x="10342" y="6950"/>
                    <a:pt x="8543" y="8485"/>
                  </a:cubicBezTo>
                  <a:cubicBezTo>
                    <a:pt x="7227" y="10620"/>
                    <a:pt x="4493" y="11380"/>
                    <a:pt x="2256" y="10239"/>
                  </a:cubicBezTo>
                  <a:cubicBezTo>
                    <a:pt x="-375" y="9508"/>
                    <a:pt x="-1107" y="7023"/>
                    <a:pt x="2256" y="3367"/>
                  </a:cubicBezTo>
                  <a:cubicBezTo>
                    <a:pt x="5619" y="-288"/>
                    <a:pt x="7227" y="-1457"/>
                    <a:pt x="9421" y="2344"/>
                  </a:cubicBezTo>
                  <a:close/>
                </a:path>
              </a:pathLst>
            </a:custGeom>
            <a:solidFill>
              <a:srgbClr val="0BA157"/>
            </a:solidFill>
            <a:ln w="14598" cap="flat">
              <a:noFill/>
              <a:prstDash val="solid"/>
              <a:miter/>
            </a:ln>
          </p:spPr>
          <p:txBody>
            <a:bodyPr rtlCol="0" anchor="ctr"/>
            <a:lstStyle/>
            <a:p>
              <a:endParaRPr lang="fr-FR" sz="1350"/>
            </a:p>
          </p:txBody>
        </p:sp>
        <p:sp>
          <p:nvSpPr>
            <p:cNvPr id="350" name="Forme libre : forme 349">
              <a:extLst>
                <a:ext uri="{FF2B5EF4-FFF2-40B4-BE49-F238E27FC236}">
                  <a16:creationId xmlns:a16="http://schemas.microsoft.com/office/drawing/2014/main" id="{2B044B4B-7F9E-4506-83A6-41EC30C06BAC}"/>
                </a:ext>
              </a:extLst>
            </p:cNvPr>
            <p:cNvSpPr/>
            <p:nvPr/>
          </p:nvSpPr>
          <p:spPr>
            <a:xfrm>
              <a:off x="9984864" y="3529739"/>
              <a:ext cx="98253" cy="98253"/>
            </a:xfrm>
            <a:custGeom>
              <a:avLst/>
              <a:gdLst>
                <a:gd name="connsiteX0" fmla="*/ 98254 w 98253"/>
                <a:gd name="connsiteY0" fmla="*/ 49273 h 98253"/>
                <a:gd name="connsiteX1" fmla="*/ 48981 w 98253"/>
                <a:gd name="connsiteY1" fmla="*/ 98254 h 98253"/>
                <a:gd name="connsiteX2" fmla="*/ 0 w 98253"/>
                <a:gd name="connsiteY2" fmla="*/ 48981 h 98253"/>
                <a:gd name="connsiteX3" fmla="*/ 49127 w 98253"/>
                <a:gd name="connsiteY3" fmla="*/ 0 h 98253"/>
                <a:gd name="connsiteX4" fmla="*/ 98254 w 98253"/>
                <a:gd name="connsiteY4" fmla="*/ 49273 h 98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53" h="98253">
                  <a:moveTo>
                    <a:pt x="98254" y="49273"/>
                  </a:moveTo>
                  <a:cubicBezTo>
                    <a:pt x="98166" y="76410"/>
                    <a:pt x="76118" y="98341"/>
                    <a:pt x="48981" y="98254"/>
                  </a:cubicBezTo>
                  <a:cubicBezTo>
                    <a:pt x="21844" y="98166"/>
                    <a:pt x="-87" y="76117"/>
                    <a:pt x="0" y="48981"/>
                  </a:cubicBezTo>
                  <a:cubicBezTo>
                    <a:pt x="88" y="21902"/>
                    <a:pt x="22049" y="0"/>
                    <a:pt x="49127" y="0"/>
                  </a:cubicBezTo>
                  <a:cubicBezTo>
                    <a:pt x="76279" y="88"/>
                    <a:pt x="98254" y="22122"/>
                    <a:pt x="98254" y="49273"/>
                  </a:cubicBezTo>
                  <a:close/>
                </a:path>
              </a:pathLst>
            </a:custGeom>
            <a:noFill/>
            <a:ln w="14598" cap="rnd">
              <a:solidFill>
                <a:srgbClr val="0BA157"/>
              </a:solidFill>
              <a:prstDash val="solid"/>
              <a:round/>
            </a:ln>
          </p:spPr>
          <p:txBody>
            <a:bodyPr rtlCol="0" anchor="ctr"/>
            <a:lstStyle/>
            <a:p>
              <a:endParaRPr lang="fr-FR" sz="1350"/>
            </a:p>
          </p:txBody>
        </p:sp>
        <p:sp>
          <p:nvSpPr>
            <p:cNvPr id="351" name="Forme libre : forme 350">
              <a:extLst>
                <a:ext uri="{FF2B5EF4-FFF2-40B4-BE49-F238E27FC236}">
                  <a16:creationId xmlns:a16="http://schemas.microsoft.com/office/drawing/2014/main" id="{3CB53D27-5D5D-4A21-B111-D0326E4E52FC}"/>
                </a:ext>
              </a:extLst>
            </p:cNvPr>
            <p:cNvSpPr/>
            <p:nvPr/>
          </p:nvSpPr>
          <p:spPr>
            <a:xfrm>
              <a:off x="10008388" y="3553121"/>
              <a:ext cx="51482" cy="51623"/>
            </a:xfrm>
            <a:custGeom>
              <a:avLst/>
              <a:gdLst>
                <a:gd name="connsiteX0" fmla="*/ 51483 w 51482"/>
                <a:gd name="connsiteY0" fmla="*/ 25890 h 51623"/>
                <a:gd name="connsiteX1" fmla="*/ 25750 w 51482"/>
                <a:gd name="connsiteY1" fmla="*/ 51623 h 51623"/>
                <a:gd name="connsiteX2" fmla="*/ 17 w 51482"/>
                <a:gd name="connsiteY2" fmla="*/ 25890 h 51623"/>
                <a:gd name="connsiteX3" fmla="*/ 24112 w 51482"/>
                <a:gd name="connsiteY3" fmla="*/ 11 h 51623"/>
                <a:gd name="connsiteX4" fmla="*/ 25750 w 51482"/>
                <a:gd name="connsiteY4" fmla="*/ 11 h 51623"/>
                <a:gd name="connsiteX5" fmla="*/ 51483 w 51482"/>
                <a:gd name="connsiteY5" fmla="*/ 25744 h 51623"/>
                <a:gd name="connsiteX6" fmla="*/ 51483 w 51482"/>
                <a:gd name="connsiteY6" fmla="*/ 25890 h 5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82" h="51623">
                  <a:moveTo>
                    <a:pt x="51483" y="25890"/>
                  </a:moveTo>
                  <a:cubicBezTo>
                    <a:pt x="51483" y="40102"/>
                    <a:pt x="39961" y="51623"/>
                    <a:pt x="25750" y="51623"/>
                  </a:cubicBezTo>
                  <a:cubicBezTo>
                    <a:pt x="11538" y="51623"/>
                    <a:pt x="17" y="40102"/>
                    <a:pt x="17" y="25890"/>
                  </a:cubicBezTo>
                  <a:cubicBezTo>
                    <a:pt x="-481" y="12088"/>
                    <a:pt x="10310" y="508"/>
                    <a:pt x="24112" y="11"/>
                  </a:cubicBezTo>
                  <a:cubicBezTo>
                    <a:pt x="24653" y="-4"/>
                    <a:pt x="25209" y="-4"/>
                    <a:pt x="25750" y="11"/>
                  </a:cubicBezTo>
                  <a:cubicBezTo>
                    <a:pt x="39961" y="11"/>
                    <a:pt x="51483" y="11532"/>
                    <a:pt x="51483" y="25744"/>
                  </a:cubicBezTo>
                  <a:cubicBezTo>
                    <a:pt x="51483" y="25788"/>
                    <a:pt x="51483" y="25846"/>
                    <a:pt x="51483" y="25890"/>
                  </a:cubicBezTo>
                  <a:close/>
                </a:path>
              </a:pathLst>
            </a:custGeom>
            <a:noFill/>
            <a:ln w="14598" cap="rnd">
              <a:solidFill>
                <a:srgbClr val="0BA157"/>
              </a:solidFill>
              <a:prstDash val="solid"/>
              <a:round/>
            </a:ln>
          </p:spPr>
          <p:txBody>
            <a:bodyPr rtlCol="0" anchor="ctr"/>
            <a:lstStyle/>
            <a:p>
              <a:endParaRPr lang="fr-FR" sz="1350"/>
            </a:p>
          </p:txBody>
        </p:sp>
        <p:sp>
          <p:nvSpPr>
            <p:cNvPr id="352" name="Forme libre : forme 351">
              <a:extLst>
                <a:ext uri="{FF2B5EF4-FFF2-40B4-BE49-F238E27FC236}">
                  <a16:creationId xmlns:a16="http://schemas.microsoft.com/office/drawing/2014/main" id="{CB2C863E-D514-4FD2-8D8B-D461E92011DB}"/>
                </a:ext>
              </a:extLst>
            </p:cNvPr>
            <p:cNvSpPr/>
            <p:nvPr/>
          </p:nvSpPr>
          <p:spPr>
            <a:xfrm>
              <a:off x="9625771" y="3529911"/>
              <a:ext cx="91089" cy="81998"/>
            </a:xfrm>
            <a:custGeom>
              <a:avLst/>
              <a:gdLst>
                <a:gd name="connsiteX0" fmla="*/ 0 w 91089"/>
                <a:gd name="connsiteY0" fmla="*/ 23222 h 81998"/>
                <a:gd name="connsiteX1" fmla="*/ 67871 w 91089"/>
                <a:gd name="connsiteY1" fmla="*/ 7460 h 81998"/>
                <a:gd name="connsiteX2" fmla="*/ 91089 w 91089"/>
                <a:gd name="connsiteY2" fmla="*/ 49101 h 81998"/>
                <a:gd name="connsiteX3" fmla="*/ 78223 w 91089"/>
                <a:gd name="connsiteY3" fmla="*/ 81998 h 81998"/>
              </a:gdLst>
              <a:ahLst/>
              <a:cxnLst>
                <a:cxn ang="0">
                  <a:pos x="connsiteX0" y="connsiteY0"/>
                </a:cxn>
                <a:cxn ang="0">
                  <a:pos x="connsiteX1" y="connsiteY1"/>
                </a:cxn>
                <a:cxn ang="0">
                  <a:pos x="connsiteX2" y="connsiteY2"/>
                </a:cxn>
                <a:cxn ang="0">
                  <a:pos x="connsiteX3" y="connsiteY3"/>
                </a:cxn>
              </a:cxnLst>
              <a:rect l="l" t="t" r="r" b="b"/>
              <a:pathLst>
                <a:path w="91089" h="81998">
                  <a:moveTo>
                    <a:pt x="0" y="23222"/>
                  </a:moveTo>
                  <a:cubicBezTo>
                    <a:pt x="14387" y="120"/>
                    <a:pt x="44784" y="-6927"/>
                    <a:pt x="67871" y="7460"/>
                  </a:cubicBezTo>
                  <a:cubicBezTo>
                    <a:pt x="82258" y="16423"/>
                    <a:pt x="91031" y="32155"/>
                    <a:pt x="91089" y="49101"/>
                  </a:cubicBezTo>
                  <a:cubicBezTo>
                    <a:pt x="91119" y="61295"/>
                    <a:pt x="86513" y="73050"/>
                    <a:pt x="78223" y="81998"/>
                  </a:cubicBezTo>
                </a:path>
              </a:pathLst>
            </a:custGeom>
            <a:noFill/>
            <a:ln w="14598" cap="rnd">
              <a:solidFill>
                <a:srgbClr val="0BA157"/>
              </a:solidFill>
              <a:prstDash val="solid"/>
              <a:round/>
            </a:ln>
          </p:spPr>
          <p:txBody>
            <a:bodyPr rtlCol="0" anchor="ctr"/>
            <a:lstStyle/>
            <a:p>
              <a:endParaRPr lang="fr-FR" sz="1350"/>
            </a:p>
          </p:txBody>
        </p:sp>
        <p:sp>
          <p:nvSpPr>
            <p:cNvPr id="353" name="Forme libre : forme 352">
              <a:extLst>
                <a:ext uri="{FF2B5EF4-FFF2-40B4-BE49-F238E27FC236}">
                  <a16:creationId xmlns:a16="http://schemas.microsoft.com/office/drawing/2014/main" id="{44B5E8B0-5C6F-479B-A1F3-F9FBD6A6A637}"/>
                </a:ext>
              </a:extLst>
            </p:cNvPr>
            <p:cNvSpPr/>
            <p:nvPr/>
          </p:nvSpPr>
          <p:spPr>
            <a:xfrm>
              <a:off x="9641989" y="3553121"/>
              <a:ext cx="51477" cy="51623"/>
            </a:xfrm>
            <a:custGeom>
              <a:avLst/>
              <a:gdLst>
                <a:gd name="connsiteX0" fmla="*/ 51477 w 51477"/>
                <a:gd name="connsiteY0" fmla="*/ 25890 h 51623"/>
                <a:gd name="connsiteX1" fmla="*/ 25744 w 51477"/>
                <a:gd name="connsiteY1" fmla="*/ 51623 h 51623"/>
                <a:gd name="connsiteX2" fmla="*/ 11 w 51477"/>
                <a:gd name="connsiteY2" fmla="*/ 25890 h 51623"/>
                <a:gd name="connsiteX3" fmla="*/ 24414 w 51477"/>
                <a:gd name="connsiteY3" fmla="*/ 11 h 51623"/>
                <a:gd name="connsiteX4" fmla="*/ 25890 w 51477"/>
                <a:gd name="connsiteY4" fmla="*/ 11 h 51623"/>
                <a:gd name="connsiteX5" fmla="*/ 51477 w 51477"/>
                <a:gd name="connsiteY5" fmla="*/ 25890 h 51623"/>
                <a:gd name="connsiteX6" fmla="*/ 51477 w 51477"/>
                <a:gd name="connsiteY6" fmla="*/ 25890 h 51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77" h="51623">
                  <a:moveTo>
                    <a:pt x="51477" y="25890"/>
                  </a:moveTo>
                  <a:cubicBezTo>
                    <a:pt x="51477" y="40102"/>
                    <a:pt x="39956" y="51623"/>
                    <a:pt x="25744" y="51623"/>
                  </a:cubicBezTo>
                  <a:cubicBezTo>
                    <a:pt x="11533" y="51623"/>
                    <a:pt x="11" y="40102"/>
                    <a:pt x="11" y="25890"/>
                  </a:cubicBezTo>
                  <a:cubicBezTo>
                    <a:pt x="-398" y="12000"/>
                    <a:pt x="10524" y="420"/>
                    <a:pt x="24414" y="11"/>
                  </a:cubicBezTo>
                  <a:cubicBezTo>
                    <a:pt x="24896" y="-4"/>
                    <a:pt x="25393" y="-4"/>
                    <a:pt x="25890" y="11"/>
                  </a:cubicBezTo>
                  <a:cubicBezTo>
                    <a:pt x="40102" y="84"/>
                    <a:pt x="51565" y="11678"/>
                    <a:pt x="51477" y="25890"/>
                  </a:cubicBezTo>
                  <a:cubicBezTo>
                    <a:pt x="51477" y="25890"/>
                    <a:pt x="51477" y="25890"/>
                    <a:pt x="51477" y="25890"/>
                  </a:cubicBezTo>
                  <a:close/>
                </a:path>
              </a:pathLst>
            </a:custGeom>
            <a:noFill/>
            <a:ln w="14598" cap="rnd">
              <a:solidFill>
                <a:srgbClr val="0BA157"/>
              </a:solidFill>
              <a:prstDash val="solid"/>
              <a:round/>
            </a:ln>
          </p:spPr>
          <p:txBody>
            <a:bodyPr rtlCol="0" anchor="ctr"/>
            <a:lstStyle/>
            <a:p>
              <a:endParaRPr lang="fr-FR" sz="1350"/>
            </a:p>
          </p:txBody>
        </p:sp>
        <p:sp>
          <p:nvSpPr>
            <p:cNvPr id="354" name="Forme libre : forme 353">
              <a:extLst>
                <a:ext uri="{FF2B5EF4-FFF2-40B4-BE49-F238E27FC236}">
                  <a16:creationId xmlns:a16="http://schemas.microsoft.com/office/drawing/2014/main" id="{AB56630E-3B69-46C9-8A9A-57EE01C7A327}"/>
                </a:ext>
              </a:extLst>
            </p:cNvPr>
            <p:cNvSpPr/>
            <p:nvPr/>
          </p:nvSpPr>
          <p:spPr>
            <a:xfrm>
              <a:off x="9580592" y="3440111"/>
              <a:ext cx="68426" cy="89627"/>
            </a:xfrm>
            <a:custGeom>
              <a:avLst/>
              <a:gdLst>
                <a:gd name="connsiteX0" fmla="*/ 68427 w 68426"/>
                <a:gd name="connsiteY0" fmla="*/ 0 h 89627"/>
                <a:gd name="connsiteX1" fmla="*/ 0 w 68426"/>
                <a:gd name="connsiteY1" fmla="*/ 0 h 89627"/>
                <a:gd name="connsiteX2" fmla="*/ 0 w 68426"/>
                <a:gd name="connsiteY2" fmla="*/ 41963 h 89627"/>
                <a:gd name="connsiteX3" fmla="*/ 0 w 68426"/>
                <a:gd name="connsiteY3" fmla="*/ 89627 h 89627"/>
              </a:gdLst>
              <a:ahLst/>
              <a:cxnLst>
                <a:cxn ang="0">
                  <a:pos x="connsiteX0" y="connsiteY0"/>
                </a:cxn>
                <a:cxn ang="0">
                  <a:pos x="connsiteX1" y="connsiteY1"/>
                </a:cxn>
                <a:cxn ang="0">
                  <a:pos x="connsiteX2" y="connsiteY2"/>
                </a:cxn>
                <a:cxn ang="0">
                  <a:pos x="connsiteX3" y="connsiteY3"/>
                </a:cxn>
              </a:cxnLst>
              <a:rect l="l" t="t" r="r" b="b"/>
              <a:pathLst>
                <a:path w="68426" h="89627">
                  <a:moveTo>
                    <a:pt x="68427" y="0"/>
                  </a:moveTo>
                  <a:lnTo>
                    <a:pt x="0" y="0"/>
                  </a:lnTo>
                  <a:lnTo>
                    <a:pt x="0" y="41963"/>
                  </a:lnTo>
                  <a:lnTo>
                    <a:pt x="0" y="89627"/>
                  </a:lnTo>
                </a:path>
              </a:pathLst>
            </a:custGeom>
            <a:noFill/>
            <a:ln w="14598" cap="rnd">
              <a:solidFill>
                <a:srgbClr val="0BA157"/>
              </a:solidFill>
              <a:prstDash val="solid"/>
              <a:round/>
            </a:ln>
          </p:spPr>
          <p:txBody>
            <a:bodyPr rtlCol="0" anchor="ctr"/>
            <a:lstStyle/>
            <a:p>
              <a:endParaRPr lang="fr-FR" sz="1350"/>
            </a:p>
          </p:txBody>
        </p:sp>
        <p:sp>
          <p:nvSpPr>
            <p:cNvPr id="355" name="Forme libre : forme 354">
              <a:extLst>
                <a:ext uri="{FF2B5EF4-FFF2-40B4-BE49-F238E27FC236}">
                  <a16:creationId xmlns:a16="http://schemas.microsoft.com/office/drawing/2014/main" id="{AD6B4043-5D02-48AA-B42C-6C531BA93DEB}"/>
                </a:ext>
              </a:extLst>
            </p:cNvPr>
            <p:cNvSpPr/>
            <p:nvPr/>
          </p:nvSpPr>
          <p:spPr>
            <a:xfrm>
              <a:off x="9615829" y="3439965"/>
              <a:ext cx="480915" cy="146064"/>
            </a:xfrm>
            <a:custGeom>
              <a:avLst/>
              <a:gdLst>
                <a:gd name="connsiteX0" fmla="*/ 0 w 480915"/>
                <a:gd name="connsiteY0" fmla="*/ 108488 h 146064"/>
                <a:gd name="connsiteX1" fmla="*/ 79714 w 480915"/>
                <a:gd name="connsiteY1" fmla="*/ 86440 h 146064"/>
                <a:gd name="connsiteX2" fmla="*/ 109366 w 480915"/>
                <a:gd name="connsiteY2" fmla="*/ 137730 h 146064"/>
                <a:gd name="connsiteX3" fmla="*/ 109366 w 480915"/>
                <a:gd name="connsiteY3" fmla="*/ 146065 h 146064"/>
                <a:gd name="connsiteX4" fmla="*/ 360263 w 480915"/>
                <a:gd name="connsiteY4" fmla="*/ 146065 h 146064"/>
                <a:gd name="connsiteX5" fmla="*/ 360263 w 480915"/>
                <a:gd name="connsiteY5" fmla="*/ 137730 h 146064"/>
                <a:gd name="connsiteX6" fmla="*/ 418747 w 480915"/>
                <a:gd name="connsiteY6" fmla="*/ 79246 h 146064"/>
                <a:gd name="connsiteX7" fmla="*/ 477232 w 480915"/>
                <a:gd name="connsiteY7" fmla="*/ 137730 h 146064"/>
                <a:gd name="connsiteX8" fmla="*/ 477232 w 480915"/>
                <a:gd name="connsiteY8" fmla="*/ 141678 h 146064"/>
                <a:gd name="connsiteX9" fmla="*/ 480741 w 480915"/>
                <a:gd name="connsiteY9" fmla="*/ 128958 h 146064"/>
                <a:gd name="connsiteX10" fmla="*/ 480741 w 480915"/>
                <a:gd name="connsiteY10" fmla="*/ 0 h 146064"/>
                <a:gd name="connsiteX11" fmla="*/ 34798 w 480915"/>
                <a:gd name="connsiteY11" fmla="*/ 0 h 14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0915" h="146064">
                  <a:moveTo>
                    <a:pt x="0" y="108488"/>
                  </a:moveTo>
                  <a:cubicBezTo>
                    <a:pt x="15922" y="80387"/>
                    <a:pt x="51612" y="70517"/>
                    <a:pt x="79714" y="86440"/>
                  </a:cubicBezTo>
                  <a:cubicBezTo>
                    <a:pt x="98166" y="96894"/>
                    <a:pt x="109512" y="116515"/>
                    <a:pt x="109366" y="137730"/>
                  </a:cubicBezTo>
                  <a:cubicBezTo>
                    <a:pt x="109512" y="140508"/>
                    <a:pt x="109512" y="143287"/>
                    <a:pt x="109366" y="146065"/>
                  </a:cubicBezTo>
                  <a:lnTo>
                    <a:pt x="360263" y="146065"/>
                  </a:lnTo>
                  <a:cubicBezTo>
                    <a:pt x="360044" y="143287"/>
                    <a:pt x="360044" y="140508"/>
                    <a:pt x="360263" y="137730"/>
                  </a:cubicBezTo>
                  <a:cubicBezTo>
                    <a:pt x="360263" y="105433"/>
                    <a:pt x="386449" y="79246"/>
                    <a:pt x="418747" y="79246"/>
                  </a:cubicBezTo>
                  <a:cubicBezTo>
                    <a:pt x="451045" y="79246"/>
                    <a:pt x="477232" y="105433"/>
                    <a:pt x="477232" y="137730"/>
                  </a:cubicBezTo>
                  <a:cubicBezTo>
                    <a:pt x="477232" y="139046"/>
                    <a:pt x="477232" y="140362"/>
                    <a:pt x="477232" y="141678"/>
                  </a:cubicBezTo>
                  <a:cubicBezTo>
                    <a:pt x="480127" y="138111"/>
                    <a:pt x="481413" y="133505"/>
                    <a:pt x="480741" y="128958"/>
                  </a:cubicBezTo>
                  <a:lnTo>
                    <a:pt x="480741" y="0"/>
                  </a:lnTo>
                  <a:lnTo>
                    <a:pt x="34798" y="0"/>
                  </a:lnTo>
                </a:path>
              </a:pathLst>
            </a:custGeom>
            <a:noFill/>
            <a:ln w="14598" cap="rnd">
              <a:solidFill>
                <a:srgbClr val="0BA157"/>
              </a:solidFill>
              <a:prstDash val="solid"/>
              <a:round/>
            </a:ln>
          </p:spPr>
          <p:txBody>
            <a:bodyPr rtlCol="0" anchor="ctr"/>
            <a:lstStyle/>
            <a:p>
              <a:endParaRPr lang="fr-FR" sz="1350"/>
            </a:p>
          </p:txBody>
        </p:sp>
        <p:sp>
          <p:nvSpPr>
            <p:cNvPr id="356" name="Forme libre : forme 355">
              <a:extLst>
                <a:ext uri="{FF2B5EF4-FFF2-40B4-BE49-F238E27FC236}">
                  <a16:creationId xmlns:a16="http://schemas.microsoft.com/office/drawing/2014/main" id="{C3C08AC0-3E14-4C27-BC7C-C59B53FA960E}"/>
                </a:ext>
              </a:extLst>
            </p:cNvPr>
            <p:cNvSpPr/>
            <p:nvPr/>
          </p:nvSpPr>
          <p:spPr>
            <a:xfrm>
              <a:off x="9580592" y="3440111"/>
              <a:ext cx="70035" cy="41962"/>
            </a:xfrm>
            <a:custGeom>
              <a:avLst/>
              <a:gdLst>
                <a:gd name="connsiteX0" fmla="*/ 0 w 70035"/>
                <a:gd name="connsiteY0" fmla="*/ 41963 h 41962"/>
                <a:gd name="connsiteX1" fmla="*/ 68427 w 70035"/>
                <a:gd name="connsiteY1" fmla="*/ 0 h 41962"/>
                <a:gd name="connsiteX2" fmla="*/ 70035 w 70035"/>
                <a:gd name="connsiteY2" fmla="*/ 0 h 41962"/>
              </a:gdLst>
              <a:ahLst/>
              <a:cxnLst>
                <a:cxn ang="0">
                  <a:pos x="connsiteX0" y="connsiteY0"/>
                </a:cxn>
                <a:cxn ang="0">
                  <a:pos x="connsiteX1" y="connsiteY1"/>
                </a:cxn>
                <a:cxn ang="0">
                  <a:pos x="connsiteX2" y="connsiteY2"/>
                </a:cxn>
              </a:cxnLst>
              <a:rect l="l" t="t" r="r" b="b"/>
              <a:pathLst>
                <a:path w="70035" h="41962">
                  <a:moveTo>
                    <a:pt x="0" y="41963"/>
                  </a:moveTo>
                  <a:cubicBezTo>
                    <a:pt x="13115" y="16244"/>
                    <a:pt x="39550" y="29"/>
                    <a:pt x="68427" y="0"/>
                  </a:cubicBezTo>
                  <a:lnTo>
                    <a:pt x="70035" y="0"/>
                  </a:lnTo>
                </a:path>
              </a:pathLst>
            </a:custGeom>
            <a:noFill/>
            <a:ln w="14598" cap="rnd">
              <a:solidFill>
                <a:srgbClr val="0BA157"/>
              </a:solidFill>
              <a:prstDash val="solid"/>
              <a:round/>
            </a:ln>
          </p:spPr>
          <p:txBody>
            <a:bodyPr rtlCol="0" anchor="ctr"/>
            <a:lstStyle/>
            <a:p>
              <a:endParaRPr lang="fr-FR" sz="1350"/>
            </a:p>
          </p:txBody>
        </p:sp>
        <p:sp>
          <p:nvSpPr>
            <p:cNvPr id="357" name="Forme libre : forme 356">
              <a:extLst>
                <a:ext uri="{FF2B5EF4-FFF2-40B4-BE49-F238E27FC236}">
                  <a16:creationId xmlns:a16="http://schemas.microsoft.com/office/drawing/2014/main" id="{B1E95BEB-B46C-420D-8C0A-A3B1730E6742}"/>
                </a:ext>
              </a:extLst>
            </p:cNvPr>
            <p:cNvSpPr/>
            <p:nvPr/>
          </p:nvSpPr>
          <p:spPr>
            <a:xfrm>
              <a:off x="9764963" y="3308522"/>
              <a:ext cx="189496" cy="128372"/>
            </a:xfrm>
            <a:custGeom>
              <a:avLst/>
              <a:gdLst>
                <a:gd name="connsiteX0" fmla="*/ 173407 w 189496"/>
                <a:gd name="connsiteY0" fmla="*/ 128373 h 128372"/>
                <a:gd name="connsiteX1" fmla="*/ 16669 w 189496"/>
                <a:gd name="connsiteY1" fmla="*/ 128373 h 128372"/>
                <a:gd name="connsiteX2" fmla="*/ 1 w 189496"/>
                <a:gd name="connsiteY2" fmla="*/ 111851 h 128372"/>
                <a:gd name="connsiteX3" fmla="*/ 1 w 189496"/>
                <a:gd name="connsiteY3" fmla="*/ 16668 h 128372"/>
                <a:gd name="connsiteX4" fmla="*/ 16376 w 189496"/>
                <a:gd name="connsiteY4" fmla="*/ 0 h 128372"/>
                <a:gd name="connsiteX5" fmla="*/ 16669 w 189496"/>
                <a:gd name="connsiteY5" fmla="*/ 0 h 128372"/>
                <a:gd name="connsiteX6" fmla="*/ 156446 w 189496"/>
                <a:gd name="connsiteY6" fmla="*/ 0 h 128372"/>
                <a:gd name="connsiteX7" fmla="*/ 189490 w 189496"/>
                <a:gd name="connsiteY7" fmla="*/ 32751 h 128372"/>
                <a:gd name="connsiteX8" fmla="*/ 189490 w 189496"/>
                <a:gd name="connsiteY8" fmla="*/ 111413 h 128372"/>
                <a:gd name="connsiteX9" fmla="*/ 173421 w 189496"/>
                <a:gd name="connsiteY9" fmla="*/ 128373 h 128372"/>
                <a:gd name="connsiteX10" fmla="*/ 173407 w 189496"/>
                <a:gd name="connsiteY10" fmla="*/ 128373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496" h="128372">
                  <a:moveTo>
                    <a:pt x="173407" y="128373"/>
                  </a:moveTo>
                  <a:lnTo>
                    <a:pt x="16669" y="128373"/>
                  </a:lnTo>
                  <a:cubicBezTo>
                    <a:pt x="7516" y="128373"/>
                    <a:pt x="74" y="121004"/>
                    <a:pt x="1" y="111851"/>
                  </a:cubicBezTo>
                  <a:lnTo>
                    <a:pt x="1" y="16668"/>
                  </a:lnTo>
                  <a:cubicBezTo>
                    <a:pt x="-87" y="7545"/>
                    <a:pt x="7253" y="88"/>
                    <a:pt x="16376" y="0"/>
                  </a:cubicBezTo>
                  <a:cubicBezTo>
                    <a:pt x="16479" y="0"/>
                    <a:pt x="16566" y="0"/>
                    <a:pt x="16669" y="0"/>
                  </a:cubicBezTo>
                  <a:lnTo>
                    <a:pt x="156446" y="0"/>
                  </a:lnTo>
                  <a:cubicBezTo>
                    <a:pt x="174547" y="73"/>
                    <a:pt x="189256" y="14650"/>
                    <a:pt x="189490" y="32751"/>
                  </a:cubicBezTo>
                  <a:lnTo>
                    <a:pt x="189490" y="111413"/>
                  </a:lnTo>
                  <a:cubicBezTo>
                    <a:pt x="189738" y="120536"/>
                    <a:pt x="182545" y="128124"/>
                    <a:pt x="173421" y="128373"/>
                  </a:cubicBezTo>
                  <a:cubicBezTo>
                    <a:pt x="173421" y="128373"/>
                    <a:pt x="173407" y="128373"/>
                    <a:pt x="173407" y="128373"/>
                  </a:cubicBezTo>
                  <a:close/>
                </a:path>
              </a:pathLst>
            </a:custGeom>
            <a:noFill/>
            <a:ln w="14598" cap="rnd">
              <a:solidFill>
                <a:srgbClr val="0BA157"/>
              </a:solidFill>
              <a:prstDash val="solid"/>
              <a:round/>
            </a:ln>
          </p:spPr>
          <p:txBody>
            <a:bodyPr rtlCol="0" anchor="ctr"/>
            <a:lstStyle/>
            <a:p>
              <a:endParaRPr lang="fr-FR" sz="1350"/>
            </a:p>
          </p:txBody>
        </p:sp>
        <p:sp>
          <p:nvSpPr>
            <p:cNvPr id="358" name="Forme libre : forme 357">
              <a:extLst>
                <a:ext uri="{FF2B5EF4-FFF2-40B4-BE49-F238E27FC236}">
                  <a16:creationId xmlns:a16="http://schemas.microsoft.com/office/drawing/2014/main" id="{633E1683-DA65-4F8C-A970-D574900C4EB7}"/>
                </a:ext>
              </a:extLst>
            </p:cNvPr>
            <p:cNvSpPr/>
            <p:nvPr/>
          </p:nvSpPr>
          <p:spPr>
            <a:xfrm>
              <a:off x="9584832" y="3308522"/>
              <a:ext cx="177792" cy="128372"/>
            </a:xfrm>
            <a:custGeom>
              <a:avLst/>
              <a:gdLst>
                <a:gd name="connsiteX0" fmla="*/ 162001 w 177792"/>
                <a:gd name="connsiteY0" fmla="*/ 128373 h 128372"/>
                <a:gd name="connsiteX1" fmla="*/ 0 w 177792"/>
                <a:gd name="connsiteY1" fmla="*/ 128373 h 128372"/>
                <a:gd name="connsiteX2" fmla="*/ 128081 w 177792"/>
                <a:gd name="connsiteY2" fmla="*/ 0 h 128372"/>
                <a:gd name="connsiteX3" fmla="*/ 128373 w 177792"/>
                <a:gd name="connsiteY3" fmla="*/ 0 h 128372"/>
                <a:gd name="connsiteX4" fmla="*/ 162001 w 177792"/>
                <a:gd name="connsiteY4" fmla="*/ 0 h 128372"/>
                <a:gd name="connsiteX5" fmla="*/ 177792 w 177792"/>
                <a:gd name="connsiteY5" fmla="*/ 15791 h 128372"/>
                <a:gd name="connsiteX6" fmla="*/ 177792 w 177792"/>
                <a:gd name="connsiteY6" fmla="*/ 15937 h 128372"/>
                <a:gd name="connsiteX7" fmla="*/ 177792 w 177792"/>
                <a:gd name="connsiteY7" fmla="*/ 112436 h 128372"/>
                <a:gd name="connsiteX8" fmla="*/ 162148 w 177792"/>
                <a:gd name="connsiteY8" fmla="*/ 128373 h 128372"/>
                <a:gd name="connsiteX9" fmla="*/ 162001 w 177792"/>
                <a:gd name="connsiteY9" fmla="*/ 128373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792" h="128372">
                  <a:moveTo>
                    <a:pt x="162001" y="128373"/>
                  </a:moveTo>
                  <a:lnTo>
                    <a:pt x="0" y="128373"/>
                  </a:lnTo>
                  <a:cubicBezTo>
                    <a:pt x="-88" y="57549"/>
                    <a:pt x="57256" y="88"/>
                    <a:pt x="128081" y="0"/>
                  </a:cubicBezTo>
                  <a:cubicBezTo>
                    <a:pt x="128183" y="0"/>
                    <a:pt x="128271" y="0"/>
                    <a:pt x="128373" y="0"/>
                  </a:cubicBezTo>
                  <a:lnTo>
                    <a:pt x="162001" y="0"/>
                  </a:lnTo>
                  <a:cubicBezTo>
                    <a:pt x="170716" y="0"/>
                    <a:pt x="177792" y="7062"/>
                    <a:pt x="177792" y="15791"/>
                  </a:cubicBezTo>
                  <a:cubicBezTo>
                    <a:pt x="177792" y="15835"/>
                    <a:pt x="177792" y="15893"/>
                    <a:pt x="177792" y="15937"/>
                  </a:cubicBezTo>
                  <a:lnTo>
                    <a:pt x="177792" y="112436"/>
                  </a:lnTo>
                  <a:cubicBezTo>
                    <a:pt x="177880" y="121150"/>
                    <a:pt x="170862" y="128285"/>
                    <a:pt x="162148" y="128373"/>
                  </a:cubicBezTo>
                  <a:cubicBezTo>
                    <a:pt x="162104" y="128373"/>
                    <a:pt x="162045" y="128373"/>
                    <a:pt x="162001" y="128373"/>
                  </a:cubicBezTo>
                  <a:close/>
                </a:path>
              </a:pathLst>
            </a:custGeom>
            <a:noFill/>
            <a:ln w="14598" cap="rnd">
              <a:solidFill>
                <a:srgbClr val="0BA157"/>
              </a:solidFill>
              <a:prstDash val="solid"/>
              <a:round/>
            </a:ln>
          </p:spPr>
          <p:txBody>
            <a:bodyPr rtlCol="0" anchor="ctr"/>
            <a:lstStyle/>
            <a:p>
              <a:endParaRPr lang="fr-FR" sz="1350"/>
            </a:p>
          </p:txBody>
        </p:sp>
        <p:sp>
          <p:nvSpPr>
            <p:cNvPr id="359" name="Forme libre : forme 358">
              <a:extLst>
                <a:ext uri="{FF2B5EF4-FFF2-40B4-BE49-F238E27FC236}">
                  <a16:creationId xmlns:a16="http://schemas.microsoft.com/office/drawing/2014/main" id="{1AEE3876-CB98-49AB-9F08-D67C2F63137A}"/>
                </a:ext>
              </a:extLst>
            </p:cNvPr>
            <p:cNvSpPr/>
            <p:nvPr/>
          </p:nvSpPr>
          <p:spPr>
            <a:xfrm>
              <a:off x="9955915" y="3308522"/>
              <a:ext cx="136853" cy="128372"/>
            </a:xfrm>
            <a:custGeom>
              <a:avLst/>
              <a:gdLst>
                <a:gd name="connsiteX0" fmla="*/ 136853 w 136853"/>
                <a:gd name="connsiteY0" fmla="*/ 128373 h 128372"/>
                <a:gd name="connsiteX1" fmla="*/ 5264 w 136853"/>
                <a:gd name="connsiteY1" fmla="*/ 128373 h 128372"/>
                <a:gd name="connsiteX2" fmla="*/ 0 w 136853"/>
                <a:gd name="connsiteY2" fmla="*/ 123109 h 128372"/>
                <a:gd name="connsiteX3" fmla="*/ 0 w 136853"/>
                <a:gd name="connsiteY3" fmla="*/ 0 h 128372"/>
                <a:gd name="connsiteX4" fmla="*/ 88750 w 136853"/>
                <a:gd name="connsiteY4" fmla="*/ 0 h 128372"/>
                <a:gd name="connsiteX5" fmla="*/ 136561 w 136853"/>
                <a:gd name="connsiteY5" fmla="*/ 42547 h 12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53" h="128372">
                  <a:moveTo>
                    <a:pt x="136853" y="128373"/>
                  </a:moveTo>
                  <a:lnTo>
                    <a:pt x="5264" y="128373"/>
                  </a:lnTo>
                  <a:cubicBezTo>
                    <a:pt x="2354" y="128373"/>
                    <a:pt x="0" y="126019"/>
                    <a:pt x="0" y="123109"/>
                  </a:cubicBezTo>
                  <a:lnTo>
                    <a:pt x="0" y="0"/>
                  </a:lnTo>
                  <a:lnTo>
                    <a:pt x="88750" y="0"/>
                  </a:lnTo>
                  <a:cubicBezTo>
                    <a:pt x="122671" y="0"/>
                    <a:pt x="136561" y="19154"/>
                    <a:pt x="136561" y="42547"/>
                  </a:cubicBezTo>
                  <a:close/>
                </a:path>
              </a:pathLst>
            </a:custGeom>
            <a:noFill/>
            <a:ln w="14598" cap="rnd">
              <a:solidFill>
                <a:srgbClr val="0BA157"/>
              </a:solidFill>
              <a:prstDash val="solid"/>
              <a:round/>
            </a:ln>
          </p:spPr>
          <p:txBody>
            <a:bodyPr rtlCol="0" anchor="ctr"/>
            <a:lstStyle/>
            <a:p>
              <a:endParaRPr lang="fr-FR" sz="1350"/>
            </a:p>
          </p:txBody>
        </p:sp>
        <p:sp>
          <p:nvSpPr>
            <p:cNvPr id="360" name="Forme libre : forme 359">
              <a:extLst>
                <a:ext uri="{FF2B5EF4-FFF2-40B4-BE49-F238E27FC236}">
                  <a16:creationId xmlns:a16="http://schemas.microsoft.com/office/drawing/2014/main" id="{92455246-D208-4E1B-8697-52D1CE6242D5}"/>
                </a:ext>
              </a:extLst>
            </p:cNvPr>
            <p:cNvSpPr/>
            <p:nvPr/>
          </p:nvSpPr>
          <p:spPr>
            <a:xfrm>
              <a:off x="9559312" y="3553132"/>
              <a:ext cx="269400" cy="148403"/>
            </a:xfrm>
            <a:custGeom>
              <a:avLst/>
              <a:gdLst>
                <a:gd name="connsiteX0" fmla="*/ 269400 w 269400"/>
                <a:gd name="connsiteY0" fmla="*/ 148404 h 148403"/>
                <a:gd name="connsiteX1" fmla="*/ 232847 w 269400"/>
                <a:gd name="connsiteY1" fmla="*/ 145480 h 148403"/>
                <a:gd name="connsiteX2" fmla="*/ 199365 w 269400"/>
                <a:gd name="connsiteY2" fmla="*/ 136561 h 148403"/>
                <a:gd name="connsiteX3" fmla="*/ 4028 w 269400"/>
                <a:gd name="connsiteY3" fmla="*/ 23247 h 148403"/>
                <a:gd name="connsiteX4" fmla="*/ 15286 w 269400"/>
                <a:gd name="connsiteY4" fmla="*/ 0 h 148403"/>
                <a:gd name="connsiteX5" fmla="*/ 55055 w 269400"/>
                <a:gd name="connsiteY5" fmla="*/ 5410 h 148403"/>
                <a:gd name="connsiteX6" fmla="*/ 74647 w 269400"/>
                <a:gd name="connsiteY6" fmla="*/ 12574 h 148403"/>
                <a:gd name="connsiteX7" fmla="*/ 76109 w 269400"/>
                <a:gd name="connsiteY7" fmla="*/ 13597 h 148403"/>
                <a:gd name="connsiteX8" fmla="*/ 87075 w 269400"/>
                <a:gd name="connsiteY8" fmla="*/ 28219 h 148403"/>
                <a:gd name="connsiteX9" fmla="*/ 262528 w 269400"/>
                <a:gd name="connsiteY9" fmla="*/ 143579 h 14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00" h="148403">
                  <a:moveTo>
                    <a:pt x="269400" y="148404"/>
                  </a:moveTo>
                  <a:lnTo>
                    <a:pt x="232847" y="145480"/>
                  </a:lnTo>
                  <a:cubicBezTo>
                    <a:pt x="221048" y="145889"/>
                    <a:pt x="209395" y="142789"/>
                    <a:pt x="199365" y="136561"/>
                  </a:cubicBezTo>
                  <a:lnTo>
                    <a:pt x="4028" y="23247"/>
                  </a:lnTo>
                  <a:cubicBezTo>
                    <a:pt x="-5037" y="16668"/>
                    <a:pt x="2273" y="0"/>
                    <a:pt x="15286" y="0"/>
                  </a:cubicBezTo>
                  <a:lnTo>
                    <a:pt x="55055" y="5410"/>
                  </a:lnTo>
                  <a:cubicBezTo>
                    <a:pt x="62044" y="6258"/>
                    <a:pt x="68755" y="8714"/>
                    <a:pt x="74647" y="12574"/>
                  </a:cubicBezTo>
                  <a:lnTo>
                    <a:pt x="76109" y="13597"/>
                  </a:lnTo>
                  <a:cubicBezTo>
                    <a:pt x="80174" y="18145"/>
                    <a:pt x="83844" y="23043"/>
                    <a:pt x="87075" y="28219"/>
                  </a:cubicBezTo>
                  <a:lnTo>
                    <a:pt x="262528" y="143579"/>
                  </a:lnTo>
                  <a:close/>
                </a:path>
              </a:pathLst>
            </a:custGeom>
            <a:solidFill>
              <a:srgbClr val="0BA157"/>
            </a:solidFill>
            <a:ln w="14598" cap="flat">
              <a:noFill/>
              <a:prstDash val="solid"/>
              <a:miter/>
            </a:ln>
          </p:spPr>
          <p:txBody>
            <a:bodyPr rtlCol="0" anchor="ctr"/>
            <a:lstStyle/>
            <a:p>
              <a:endParaRPr lang="fr-FR" sz="1350"/>
            </a:p>
          </p:txBody>
        </p:sp>
        <p:sp>
          <p:nvSpPr>
            <p:cNvPr id="361" name="Forme libre : forme 360">
              <a:extLst>
                <a:ext uri="{FF2B5EF4-FFF2-40B4-BE49-F238E27FC236}">
                  <a16:creationId xmlns:a16="http://schemas.microsoft.com/office/drawing/2014/main" id="{57A1A0FD-C2AF-4FDB-ABDD-3B0D8D4562F1}"/>
                </a:ext>
              </a:extLst>
            </p:cNvPr>
            <p:cNvSpPr/>
            <p:nvPr/>
          </p:nvSpPr>
          <p:spPr>
            <a:xfrm>
              <a:off x="9634982" y="3566876"/>
              <a:ext cx="186418" cy="129981"/>
            </a:xfrm>
            <a:custGeom>
              <a:avLst/>
              <a:gdLst>
                <a:gd name="connsiteX0" fmla="*/ 186419 w 186418"/>
                <a:gd name="connsiteY0" fmla="*/ 129982 h 129981"/>
                <a:gd name="connsiteX1" fmla="*/ 10966 w 186418"/>
                <a:gd name="connsiteY1" fmla="*/ 14621 h 129981"/>
                <a:gd name="connsiteX2" fmla="*/ 0 w 186418"/>
                <a:gd name="connsiteY2" fmla="*/ 0 h 129981"/>
              </a:gdLst>
              <a:ahLst/>
              <a:cxnLst>
                <a:cxn ang="0">
                  <a:pos x="connsiteX0" y="connsiteY0"/>
                </a:cxn>
                <a:cxn ang="0">
                  <a:pos x="connsiteX1" y="connsiteY1"/>
                </a:cxn>
                <a:cxn ang="0">
                  <a:pos x="connsiteX2" y="connsiteY2"/>
                </a:cxn>
              </a:cxnLst>
              <a:rect l="l" t="t" r="r" b="b"/>
              <a:pathLst>
                <a:path w="186418" h="129981">
                  <a:moveTo>
                    <a:pt x="186419" y="129982"/>
                  </a:moveTo>
                  <a:lnTo>
                    <a:pt x="10966" y="14621"/>
                  </a:lnTo>
                  <a:cubicBezTo>
                    <a:pt x="7735" y="9445"/>
                    <a:pt x="4065" y="4547"/>
                    <a:pt x="0" y="0"/>
                  </a:cubicBezTo>
                  <a:close/>
                </a:path>
              </a:pathLst>
            </a:custGeom>
            <a:solidFill>
              <a:srgbClr val="0BA157"/>
            </a:solidFill>
            <a:ln w="14598" cap="flat">
              <a:noFill/>
              <a:prstDash val="solid"/>
              <a:miter/>
            </a:ln>
          </p:spPr>
          <p:txBody>
            <a:bodyPr rtlCol="0" anchor="ctr"/>
            <a:lstStyle/>
            <a:p>
              <a:endParaRPr lang="fr-FR" sz="1350"/>
            </a:p>
          </p:txBody>
        </p:sp>
        <p:sp>
          <p:nvSpPr>
            <p:cNvPr id="362" name="Forme libre : forme 361">
              <a:extLst>
                <a:ext uri="{FF2B5EF4-FFF2-40B4-BE49-F238E27FC236}">
                  <a16:creationId xmlns:a16="http://schemas.microsoft.com/office/drawing/2014/main" id="{33696852-8990-4D67-A6EA-2E505F37C42F}"/>
                </a:ext>
              </a:extLst>
            </p:cNvPr>
            <p:cNvSpPr/>
            <p:nvPr/>
          </p:nvSpPr>
          <p:spPr>
            <a:xfrm>
              <a:off x="9522985" y="3575064"/>
              <a:ext cx="90590" cy="73840"/>
            </a:xfrm>
            <a:custGeom>
              <a:avLst/>
              <a:gdLst>
                <a:gd name="connsiteX0" fmla="*/ 87434 w 90590"/>
                <a:gd name="connsiteY0" fmla="*/ 61408 h 73840"/>
                <a:gd name="connsiteX1" fmla="*/ 80416 w 90590"/>
                <a:gd name="connsiteY1" fmla="*/ 73836 h 73840"/>
                <a:gd name="connsiteX2" fmla="*/ 11258 w 90590"/>
                <a:gd name="connsiteY2" fmla="*/ 73836 h 73840"/>
                <a:gd name="connsiteX3" fmla="*/ 0 w 90590"/>
                <a:gd name="connsiteY3" fmla="*/ 63178 h 73840"/>
                <a:gd name="connsiteX4" fmla="*/ 0 w 90590"/>
                <a:gd name="connsiteY4" fmla="*/ 63163 h 73840"/>
                <a:gd name="connsiteX5" fmla="*/ 0 w 90590"/>
                <a:gd name="connsiteY5" fmla="*/ 10673 h 73840"/>
                <a:gd name="connsiteX6" fmla="*/ 8773 w 90590"/>
                <a:gd name="connsiteY6" fmla="*/ 0 h 73840"/>
                <a:gd name="connsiteX7" fmla="*/ 10089 w 90590"/>
                <a:gd name="connsiteY7" fmla="*/ 0 h 73840"/>
                <a:gd name="connsiteX8" fmla="*/ 21785 w 90590"/>
                <a:gd name="connsiteY8" fmla="*/ 6433 h 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0" h="73840">
                  <a:moveTo>
                    <a:pt x="87434" y="61408"/>
                  </a:moveTo>
                  <a:cubicBezTo>
                    <a:pt x="94306" y="67549"/>
                    <a:pt x="89042" y="73836"/>
                    <a:pt x="80416" y="73836"/>
                  </a:cubicBezTo>
                  <a:lnTo>
                    <a:pt x="11258" y="73836"/>
                  </a:lnTo>
                  <a:cubicBezTo>
                    <a:pt x="5205" y="73997"/>
                    <a:pt x="161" y="69231"/>
                    <a:pt x="0" y="63178"/>
                  </a:cubicBezTo>
                  <a:cubicBezTo>
                    <a:pt x="0" y="63163"/>
                    <a:pt x="0" y="63163"/>
                    <a:pt x="0" y="63163"/>
                  </a:cubicBezTo>
                  <a:lnTo>
                    <a:pt x="0" y="10673"/>
                  </a:lnTo>
                  <a:cubicBezTo>
                    <a:pt x="0" y="4825"/>
                    <a:pt x="2632" y="0"/>
                    <a:pt x="8773" y="0"/>
                  </a:cubicBezTo>
                  <a:lnTo>
                    <a:pt x="10089" y="0"/>
                  </a:lnTo>
                  <a:cubicBezTo>
                    <a:pt x="14182" y="0"/>
                    <a:pt x="18130" y="3801"/>
                    <a:pt x="21785" y="6433"/>
                  </a:cubicBezTo>
                  <a:close/>
                </a:path>
              </a:pathLst>
            </a:custGeom>
            <a:solidFill>
              <a:srgbClr val="0BA157"/>
            </a:solidFill>
            <a:ln w="14598" cap="flat">
              <a:noFill/>
              <a:prstDash val="solid"/>
              <a:miter/>
            </a:ln>
          </p:spPr>
          <p:txBody>
            <a:bodyPr rtlCol="0" anchor="ctr"/>
            <a:lstStyle/>
            <a:p>
              <a:endParaRPr lang="fr-FR" sz="1350"/>
            </a:p>
          </p:txBody>
        </p:sp>
        <p:sp>
          <p:nvSpPr>
            <p:cNvPr id="363" name="Forme libre : forme 362">
              <a:extLst>
                <a:ext uri="{FF2B5EF4-FFF2-40B4-BE49-F238E27FC236}">
                  <a16:creationId xmlns:a16="http://schemas.microsoft.com/office/drawing/2014/main" id="{B87AD465-B8B3-4722-BA5D-81B451B2A989}"/>
                </a:ext>
              </a:extLst>
            </p:cNvPr>
            <p:cNvSpPr/>
            <p:nvPr/>
          </p:nvSpPr>
          <p:spPr>
            <a:xfrm>
              <a:off x="8980982" y="3522713"/>
              <a:ext cx="476793" cy="155721"/>
            </a:xfrm>
            <a:custGeom>
              <a:avLst/>
              <a:gdLst>
                <a:gd name="connsiteX0" fmla="*/ 464658 w 476793"/>
                <a:gd name="connsiteY0" fmla="*/ 155722 h 155721"/>
                <a:gd name="connsiteX1" fmla="*/ 464658 w 476793"/>
                <a:gd name="connsiteY1" fmla="*/ 13605 h 155721"/>
                <a:gd name="connsiteX2" fmla="*/ 476793 w 476793"/>
                <a:gd name="connsiteY2" fmla="*/ 8 h 155721"/>
                <a:gd name="connsiteX3" fmla="*/ 476793 w 476793"/>
                <a:gd name="connsiteY3" fmla="*/ 8 h 155721"/>
                <a:gd name="connsiteX4" fmla="*/ 23540 w 476793"/>
                <a:gd name="connsiteY4" fmla="*/ 8 h 155721"/>
                <a:gd name="connsiteX5" fmla="*/ 0 w 476793"/>
                <a:gd name="connsiteY5" fmla="*/ 22363 h 155721"/>
                <a:gd name="connsiteX6" fmla="*/ 0 w 476793"/>
                <a:gd name="connsiteY6" fmla="*/ 22378 h 155721"/>
                <a:gd name="connsiteX7" fmla="*/ 0 w 476793"/>
                <a:gd name="connsiteY7" fmla="*/ 153967 h 1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793" h="155721">
                  <a:moveTo>
                    <a:pt x="464658" y="155722"/>
                  </a:moveTo>
                  <a:lnTo>
                    <a:pt x="464658" y="13605"/>
                  </a:lnTo>
                  <a:cubicBezTo>
                    <a:pt x="465038" y="6792"/>
                    <a:pt x="470067" y="1163"/>
                    <a:pt x="476793" y="8"/>
                  </a:cubicBezTo>
                  <a:lnTo>
                    <a:pt x="476793" y="8"/>
                  </a:lnTo>
                  <a:lnTo>
                    <a:pt x="23540" y="8"/>
                  </a:lnTo>
                  <a:cubicBezTo>
                    <a:pt x="10863" y="-314"/>
                    <a:pt x="322" y="9687"/>
                    <a:pt x="0" y="22363"/>
                  </a:cubicBezTo>
                  <a:cubicBezTo>
                    <a:pt x="0" y="22363"/>
                    <a:pt x="0" y="22378"/>
                    <a:pt x="0" y="22378"/>
                  </a:cubicBezTo>
                  <a:lnTo>
                    <a:pt x="0" y="153967"/>
                  </a:lnTo>
                </a:path>
              </a:pathLst>
            </a:custGeom>
            <a:noFill/>
            <a:ln w="3650" cap="rnd">
              <a:solidFill>
                <a:srgbClr val="000000"/>
              </a:solidFill>
              <a:prstDash val="solid"/>
              <a:round/>
            </a:ln>
          </p:spPr>
          <p:txBody>
            <a:bodyPr rtlCol="0" anchor="ctr"/>
            <a:lstStyle/>
            <a:p>
              <a:endParaRPr lang="fr-FR" sz="1350"/>
            </a:p>
          </p:txBody>
        </p:sp>
        <p:sp>
          <p:nvSpPr>
            <p:cNvPr id="364" name="Forme libre : forme 363">
              <a:extLst>
                <a:ext uri="{FF2B5EF4-FFF2-40B4-BE49-F238E27FC236}">
                  <a16:creationId xmlns:a16="http://schemas.microsoft.com/office/drawing/2014/main" id="{93A0DD08-0E6B-47EB-A5F6-D102992554D2}"/>
                </a:ext>
              </a:extLst>
            </p:cNvPr>
            <p:cNvSpPr/>
            <p:nvPr/>
          </p:nvSpPr>
          <p:spPr>
            <a:xfrm>
              <a:off x="8494832" y="3522421"/>
              <a:ext cx="485273" cy="153967"/>
            </a:xfrm>
            <a:custGeom>
              <a:avLst/>
              <a:gdLst>
                <a:gd name="connsiteX0" fmla="*/ 461733 w 485273"/>
                <a:gd name="connsiteY0" fmla="*/ 153967 h 153967"/>
                <a:gd name="connsiteX1" fmla="*/ 461733 w 485273"/>
                <a:gd name="connsiteY1" fmla="*/ 22378 h 153967"/>
                <a:gd name="connsiteX2" fmla="*/ 485259 w 485273"/>
                <a:gd name="connsiteY2" fmla="*/ 8 h 153967"/>
                <a:gd name="connsiteX3" fmla="*/ 485273 w 485273"/>
                <a:gd name="connsiteY3" fmla="*/ 8 h 153967"/>
                <a:gd name="connsiteX4" fmla="*/ 23394 w 485273"/>
                <a:gd name="connsiteY4" fmla="*/ 8 h 153967"/>
                <a:gd name="connsiteX5" fmla="*/ 0 w 485273"/>
                <a:gd name="connsiteY5" fmla="*/ 22378 h 153967"/>
                <a:gd name="connsiteX6" fmla="*/ 0 w 485273"/>
                <a:gd name="connsiteY6" fmla="*/ 151189 h 1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3" h="153967">
                  <a:moveTo>
                    <a:pt x="461733" y="153967"/>
                  </a:moveTo>
                  <a:lnTo>
                    <a:pt x="461733" y="22378"/>
                  </a:lnTo>
                  <a:cubicBezTo>
                    <a:pt x="462055" y="9701"/>
                    <a:pt x="472582" y="-314"/>
                    <a:pt x="485259" y="8"/>
                  </a:cubicBezTo>
                  <a:cubicBezTo>
                    <a:pt x="485259" y="8"/>
                    <a:pt x="485273" y="8"/>
                    <a:pt x="485273" y="8"/>
                  </a:cubicBezTo>
                  <a:lnTo>
                    <a:pt x="23394" y="8"/>
                  </a:lnTo>
                  <a:cubicBezTo>
                    <a:pt x="10776" y="-241"/>
                    <a:pt x="322" y="9760"/>
                    <a:pt x="0" y="22378"/>
                  </a:cubicBezTo>
                  <a:lnTo>
                    <a:pt x="0" y="151189"/>
                  </a:lnTo>
                </a:path>
              </a:pathLst>
            </a:custGeom>
            <a:noFill/>
            <a:ln w="3650" cap="rnd">
              <a:solidFill>
                <a:srgbClr val="000000"/>
              </a:solidFill>
              <a:prstDash val="solid"/>
              <a:round/>
            </a:ln>
          </p:spPr>
          <p:txBody>
            <a:bodyPr rtlCol="0" anchor="ctr"/>
            <a:lstStyle/>
            <a:p>
              <a:endParaRPr lang="fr-FR" sz="1350"/>
            </a:p>
          </p:txBody>
        </p:sp>
        <p:sp>
          <p:nvSpPr>
            <p:cNvPr id="365" name="Forme libre : forme 364">
              <a:extLst>
                <a:ext uri="{FF2B5EF4-FFF2-40B4-BE49-F238E27FC236}">
                  <a16:creationId xmlns:a16="http://schemas.microsoft.com/office/drawing/2014/main" id="{D2B83397-E161-494B-ABAA-896393701E7B}"/>
                </a:ext>
              </a:extLst>
            </p:cNvPr>
            <p:cNvSpPr/>
            <p:nvPr/>
          </p:nvSpPr>
          <p:spPr>
            <a:xfrm>
              <a:off x="8005172" y="3754172"/>
              <a:ext cx="23539" cy="22377"/>
            </a:xfrm>
            <a:custGeom>
              <a:avLst/>
              <a:gdLst>
                <a:gd name="connsiteX0" fmla="*/ 0 w 23539"/>
                <a:gd name="connsiteY0" fmla="*/ 0 h 22377"/>
                <a:gd name="connsiteX1" fmla="*/ 23525 w 23539"/>
                <a:gd name="connsiteY1" fmla="*/ 22370 h 22377"/>
                <a:gd name="connsiteX2" fmla="*/ 23540 w 23539"/>
                <a:gd name="connsiteY2" fmla="*/ 22370 h 22377"/>
              </a:gdLst>
              <a:ahLst/>
              <a:cxnLst>
                <a:cxn ang="0">
                  <a:pos x="connsiteX0" y="connsiteY0"/>
                </a:cxn>
                <a:cxn ang="0">
                  <a:pos x="connsiteX1" y="connsiteY1"/>
                </a:cxn>
                <a:cxn ang="0">
                  <a:pos x="connsiteX2" y="connsiteY2"/>
                </a:cxn>
              </a:cxnLst>
              <a:rect l="l" t="t" r="r" b="b"/>
              <a:pathLst>
                <a:path w="23539" h="22377">
                  <a:moveTo>
                    <a:pt x="0" y="0"/>
                  </a:moveTo>
                  <a:cubicBezTo>
                    <a:pt x="322" y="12676"/>
                    <a:pt x="10849" y="22692"/>
                    <a:pt x="23525" y="22370"/>
                  </a:cubicBezTo>
                  <a:cubicBezTo>
                    <a:pt x="23525" y="22370"/>
                    <a:pt x="23540" y="22370"/>
                    <a:pt x="23540" y="22370"/>
                  </a:cubicBezTo>
                </a:path>
              </a:pathLst>
            </a:custGeom>
            <a:noFill/>
            <a:ln w="3650" cap="rnd">
              <a:solidFill>
                <a:srgbClr val="000000"/>
              </a:solidFill>
              <a:prstDash val="solid"/>
              <a:round/>
            </a:ln>
          </p:spPr>
          <p:txBody>
            <a:bodyPr rtlCol="0" anchor="ctr"/>
            <a:lstStyle/>
            <a:p>
              <a:endParaRPr lang="fr-FR" sz="1350"/>
            </a:p>
          </p:txBody>
        </p:sp>
        <p:sp>
          <p:nvSpPr>
            <p:cNvPr id="366" name="Forme libre : forme 365">
              <a:extLst>
                <a:ext uri="{FF2B5EF4-FFF2-40B4-BE49-F238E27FC236}">
                  <a16:creationId xmlns:a16="http://schemas.microsoft.com/office/drawing/2014/main" id="{D601B11E-CA29-4B7C-B153-28A96D248967}"/>
                </a:ext>
              </a:extLst>
            </p:cNvPr>
            <p:cNvSpPr/>
            <p:nvPr/>
          </p:nvSpPr>
          <p:spPr>
            <a:xfrm>
              <a:off x="8164103" y="3522424"/>
              <a:ext cx="326342" cy="151186"/>
            </a:xfrm>
            <a:custGeom>
              <a:avLst/>
              <a:gdLst>
                <a:gd name="connsiteX0" fmla="*/ 302948 w 326342"/>
                <a:gd name="connsiteY0" fmla="*/ 151186 h 151186"/>
                <a:gd name="connsiteX1" fmla="*/ 302948 w 326342"/>
                <a:gd name="connsiteY1" fmla="*/ 22375 h 151186"/>
                <a:gd name="connsiteX2" fmla="*/ 326342 w 326342"/>
                <a:gd name="connsiteY2" fmla="*/ 5 h 151186"/>
                <a:gd name="connsiteX3" fmla="*/ 0 w 326342"/>
                <a:gd name="connsiteY3" fmla="*/ 5 h 151186"/>
              </a:gdLst>
              <a:ahLst/>
              <a:cxnLst>
                <a:cxn ang="0">
                  <a:pos x="connsiteX0" y="connsiteY0"/>
                </a:cxn>
                <a:cxn ang="0">
                  <a:pos x="connsiteX1" y="connsiteY1"/>
                </a:cxn>
                <a:cxn ang="0">
                  <a:pos x="connsiteX2" y="connsiteY2"/>
                </a:cxn>
                <a:cxn ang="0">
                  <a:pos x="connsiteX3" y="connsiteY3"/>
                </a:cxn>
              </a:cxnLst>
              <a:rect l="l" t="t" r="r" b="b"/>
              <a:pathLst>
                <a:path w="326342" h="151186">
                  <a:moveTo>
                    <a:pt x="302948" y="151186"/>
                  </a:moveTo>
                  <a:lnTo>
                    <a:pt x="302948" y="22375"/>
                  </a:lnTo>
                  <a:cubicBezTo>
                    <a:pt x="303270" y="9757"/>
                    <a:pt x="313724" y="-244"/>
                    <a:pt x="326342" y="5"/>
                  </a:cubicBezTo>
                  <a:lnTo>
                    <a:pt x="0" y="5"/>
                  </a:lnTo>
                </a:path>
              </a:pathLst>
            </a:custGeom>
            <a:noFill/>
            <a:ln w="3650" cap="rnd">
              <a:solidFill>
                <a:srgbClr val="000000"/>
              </a:solidFill>
              <a:prstDash val="solid"/>
              <a:round/>
            </a:ln>
          </p:spPr>
          <p:txBody>
            <a:bodyPr rtlCol="0" anchor="ctr"/>
            <a:lstStyle/>
            <a:p>
              <a:endParaRPr lang="fr-FR" sz="1350"/>
            </a:p>
          </p:txBody>
        </p:sp>
        <p:sp>
          <p:nvSpPr>
            <p:cNvPr id="367" name="Forme libre : forme 366">
              <a:extLst>
                <a:ext uri="{FF2B5EF4-FFF2-40B4-BE49-F238E27FC236}">
                  <a16:creationId xmlns:a16="http://schemas.microsoft.com/office/drawing/2014/main" id="{D3F70DF6-227A-4F65-AC56-A7377F517CE0}"/>
                </a:ext>
              </a:extLst>
            </p:cNvPr>
            <p:cNvSpPr/>
            <p:nvPr/>
          </p:nvSpPr>
          <p:spPr>
            <a:xfrm>
              <a:off x="9821401" y="3696858"/>
              <a:ext cx="65875" cy="73105"/>
            </a:xfrm>
            <a:custGeom>
              <a:avLst/>
              <a:gdLst>
                <a:gd name="connsiteX0" fmla="*/ 0 w 65875"/>
                <a:gd name="connsiteY0" fmla="*/ 0 h 73105"/>
                <a:gd name="connsiteX1" fmla="*/ 61993 w 65875"/>
                <a:gd name="connsiteY1" fmla="*/ 40647 h 73105"/>
                <a:gd name="connsiteX2" fmla="*/ 57168 w 65875"/>
                <a:gd name="connsiteY2" fmla="*/ 73105 h 73105"/>
              </a:gdLst>
              <a:ahLst/>
              <a:cxnLst>
                <a:cxn ang="0">
                  <a:pos x="connsiteX0" y="connsiteY0"/>
                </a:cxn>
                <a:cxn ang="0">
                  <a:pos x="connsiteX1" y="connsiteY1"/>
                </a:cxn>
                <a:cxn ang="0">
                  <a:pos x="connsiteX2" y="connsiteY2"/>
                </a:cxn>
              </a:cxnLst>
              <a:rect l="l" t="t" r="r" b="b"/>
              <a:pathLst>
                <a:path w="65875" h="73105">
                  <a:moveTo>
                    <a:pt x="0" y="0"/>
                  </a:moveTo>
                  <a:lnTo>
                    <a:pt x="61993" y="40647"/>
                  </a:lnTo>
                  <a:cubicBezTo>
                    <a:pt x="68631" y="51174"/>
                    <a:pt x="66584" y="64976"/>
                    <a:pt x="57168" y="73105"/>
                  </a:cubicBezTo>
                </a:path>
              </a:pathLst>
            </a:custGeom>
            <a:noFill/>
            <a:ln w="3650" cap="rnd">
              <a:solidFill>
                <a:srgbClr val="000000"/>
              </a:solidFill>
              <a:prstDash val="solid"/>
              <a:round/>
            </a:ln>
          </p:spPr>
          <p:txBody>
            <a:bodyPr rtlCol="0" anchor="ctr"/>
            <a:lstStyle/>
            <a:p>
              <a:endParaRPr lang="fr-FR" sz="1350"/>
            </a:p>
          </p:txBody>
        </p:sp>
        <p:sp>
          <p:nvSpPr>
            <p:cNvPr id="368" name="Forme libre : forme 367">
              <a:extLst>
                <a:ext uri="{FF2B5EF4-FFF2-40B4-BE49-F238E27FC236}">
                  <a16:creationId xmlns:a16="http://schemas.microsoft.com/office/drawing/2014/main" id="{E7F4C20B-8829-4C08-9715-E9A96A610343}"/>
                </a:ext>
              </a:extLst>
            </p:cNvPr>
            <p:cNvSpPr/>
            <p:nvPr/>
          </p:nvSpPr>
          <p:spPr>
            <a:xfrm>
              <a:off x="9469618" y="3521693"/>
              <a:ext cx="165802" cy="156888"/>
            </a:xfrm>
            <a:custGeom>
              <a:avLst/>
              <a:gdLst>
                <a:gd name="connsiteX0" fmla="*/ 0 w 165802"/>
                <a:gd name="connsiteY0" fmla="*/ 156889 h 156888"/>
                <a:gd name="connsiteX1" fmla="*/ 0 w 165802"/>
                <a:gd name="connsiteY1" fmla="*/ 14625 h 156888"/>
                <a:gd name="connsiteX2" fmla="*/ 14621 w 165802"/>
                <a:gd name="connsiteY2" fmla="*/ 4 h 156888"/>
                <a:gd name="connsiteX3" fmla="*/ 67257 w 165802"/>
                <a:gd name="connsiteY3" fmla="*/ 4 h 156888"/>
                <a:gd name="connsiteX4" fmla="*/ 165803 w 165802"/>
                <a:gd name="connsiteY4" fmla="*/ 43868 h 15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02" h="156888">
                  <a:moveTo>
                    <a:pt x="0" y="156889"/>
                  </a:moveTo>
                  <a:lnTo>
                    <a:pt x="0" y="14625"/>
                  </a:lnTo>
                  <a:cubicBezTo>
                    <a:pt x="0" y="6555"/>
                    <a:pt x="6550" y="4"/>
                    <a:pt x="14621" y="4"/>
                  </a:cubicBezTo>
                  <a:lnTo>
                    <a:pt x="67257" y="4"/>
                  </a:lnTo>
                  <a:cubicBezTo>
                    <a:pt x="104906" y="-303"/>
                    <a:pt x="140830" y="15693"/>
                    <a:pt x="165803" y="43868"/>
                  </a:cubicBezTo>
                </a:path>
              </a:pathLst>
            </a:custGeom>
            <a:noFill/>
            <a:ln w="3650" cap="rnd">
              <a:solidFill>
                <a:srgbClr val="000000"/>
              </a:solidFill>
              <a:prstDash val="solid"/>
              <a:round/>
            </a:ln>
          </p:spPr>
          <p:txBody>
            <a:bodyPr rtlCol="0" anchor="ctr"/>
            <a:lstStyle/>
            <a:p>
              <a:endParaRPr lang="fr-FR" sz="1350"/>
            </a:p>
          </p:txBody>
        </p:sp>
        <p:sp>
          <p:nvSpPr>
            <p:cNvPr id="369" name="Forme libre : forme 368">
              <a:extLst>
                <a:ext uri="{FF2B5EF4-FFF2-40B4-BE49-F238E27FC236}">
                  <a16:creationId xmlns:a16="http://schemas.microsoft.com/office/drawing/2014/main" id="{19128F22-951E-4023-BA96-E81CAC360AA4}"/>
                </a:ext>
              </a:extLst>
            </p:cNvPr>
            <p:cNvSpPr/>
            <p:nvPr/>
          </p:nvSpPr>
          <p:spPr>
            <a:xfrm>
              <a:off x="9559312" y="3553132"/>
              <a:ext cx="269400" cy="148403"/>
            </a:xfrm>
            <a:custGeom>
              <a:avLst/>
              <a:gdLst>
                <a:gd name="connsiteX0" fmla="*/ 269400 w 269400"/>
                <a:gd name="connsiteY0" fmla="*/ 148404 h 148403"/>
                <a:gd name="connsiteX1" fmla="*/ 232847 w 269400"/>
                <a:gd name="connsiteY1" fmla="*/ 145480 h 148403"/>
                <a:gd name="connsiteX2" fmla="*/ 199365 w 269400"/>
                <a:gd name="connsiteY2" fmla="*/ 136561 h 148403"/>
                <a:gd name="connsiteX3" fmla="*/ 4028 w 269400"/>
                <a:gd name="connsiteY3" fmla="*/ 23247 h 148403"/>
                <a:gd name="connsiteX4" fmla="*/ 15286 w 269400"/>
                <a:gd name="connsiteY4" fmla="*/ 0 h 148403"/>
                <a:gd name="connsiteX5" fmla="*/ 55055 w 269400"/>
                <a:gd name="connsiteY5" fmla="*/ 5410 h 148403"/>
                <a:gd name="connsiteX6" fmla="*/ 74647 w 269400"/>
                <a:gd name="connsiteY6" fmla="*/ 12574 h 148403"/>
                <a:gd name="connsiteX7" fmla="*/ 76109 w 269400"/>
                <a:gd name="connsiteY7" fmla="*/ 13597 h 148403"/>
                <a:gd name="connsiteX8" fmla="*/ 87075 w 269400"/>
                <a:gd name="connsiteY8" fmla="*/ 28219 h 148403"/>
                <a:gd name="connsiteX9" fmla="*/ 262528 w 269400"/>
                <a:gd name="connsiteY9" fmla="*/ 143579 h 14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00" h="148403">
                  <a:moveTo>
                    <a:pt x="269400" y="148404"/>
                  </a:moveTo>
                  <a:lnTo>
                    <a:pt x="232847" y="145480"/>
                  </a:lnTo>
                  <a:cubicBezTo>
                    <a:pt x="221048" y="145889"/>
                    <a:pt x="209395" y="142789"/>
                    <a:pt x="199365" y="136561"/>
                  </a:cubicBezTo>
                  <a:lnTo>
                    <a:pt x="4028" y="23247"/>
                  </a:lnTo>
                  <a:cubicBezTo>
                    <a:pt x="-5037" y="16668"/>
                    <a:pt x="2273" y="0"/>
                    <a:pt x="15286" y="0"/>
                  </a:cubicBezTo>
                  <a:lnTo>
                    <a:pt x="55055" y="5410"/>
                  </a:lnTo>
                  <a:cubicBezTo>
                    <a:pt x="62044" y="6258"/>
                    <a:pt x="68755" y="8714"/>
                    <a:pt x="74647" y="12574"/>
                  </a:cubicBezTo>
                  <a:lnTo>
                    <a:pt x="76109" y="13597"/>
                  </a:lnTo>
                  <a:cubicBezTo>
                    <a:pt x="80174" y="18145"/>
                    <a:pt x="83844" y="23043"/>
                    <a:pt x="87075" y="28219"/>
                  </a:cubicBezTo>
                  <a:lnTo>
                    <a:pt x="262528" y="143579"/>
                  </a:lnTo>
                  <a:close/>
                </a:path>
              </a:pathLst>
            </a:custGeom>
            <a:noFill/>
            <a:ln w="14598" cap="rnd">
              <a:solidFill>
                <a:srgbClr val="0BA157"/>
              </a:solidFill>
              <a:prstDash val="solid"/>
              <a:round/>
            </a:ln>
          </p:spPr>
          <p:txBody>
            <a:bodyPr rtlCol="0" anchor="ctr"/>
            <a:lstStyle/>
            <a:p>
              <a:endParaRPr lang="fr-FR" sz="1350"/>
            </a:p>
          </p:txBody>
        </p:sp>
        <p:sp>
          <p:nvSpPr>
            <p:cNvPr id="370" name="Forme libre : forme 369">
              <a:extLst>
                <a:ext uri="{FF2B5EF4-FFF2-40B4-BE49-F238E27FC236}">
                  <a16:creationId xmlns:a16="http://schemas.microsoft.com/office/drawing/2014/main" id="{4981CEFE-44F2-43E7-B3E5-C064E4473A2F}"/>
                </a:ext>
              </a:extLst>
            </p:cNvPr>
            <p:cNvSpPr/>
            <p:nvPr/>
          </p:nvSpPr>
          <p:spPr>
            <a:xfrm>
              <a:off x="9634982" y="3566876"/>
              <a:ext cx="186418" cy="129981"/>
            </a:xfrm>
            <a:custGeom>
              <a:avLst/>
              <a:gdLst>
                <a:gd name="connsiteX0" fmla="*/ 186419 w 186418"/>
                <a:gd name="connsiteY0" fmla="*/ 129982 h 129981"/>
                <a:gd name="connsiteX1" fmla="*/ 10966 w 186418"/>
                <a:gd name="connsiteY1" fmla="*/ 14621 h 129981"/>
                <a:gd name="connsiteX2" fmla="*/ 0 w 186418"/>
                <a:gd name="connsiteY2" fmla="*/ 0 h 129981"/>
              </a:gdLst>
              <a:ahLst/>
              <a:cxnLst>
                <a:cxn ang="0">
                  <a:pos x="connsiteX0" y="connsiteY0"/>
                </a:cxn>
                <a:cxn ang="0">
                  <a:pos x="connsiteX1" y="connsiteY1"/>
                </a:cxn>
                <a:cxn ang="0">
                  <a:pos x="connsiteX2" y="connsiteY2"/>
                </a:cxn>
              </a:cxnLst>
              <a:rect l="l" t="t" r="r" b="b"/>
              <a:pathLst>
                <a:path w="186418" h="129981">
                  <a:moveTo>
                    <a:pt x="186419" y="129982"/>
                  </a:moveTo>
                  <a:lnTo>
                    <a:pt x="10966" y="14621"/>
                  </a:lnTo>
                  <a:cubicBezTo>
                    <a:pt x="7735" y="9445"/>
                    <a:pt x="4065" y="4547"/>
                    <a:pt x="0" y="0"/>
                  </a:cubicBezTo>
                  <a:close/>
                </a:path>
              </a:pathLst>
            </a:custGeom>
            <a:noFill/>
            <a:ln w="14598" cap="rnd">
              <a:solidFill>
                <a:srgbClr val="0BA157"/>
              </a:solidFill>
              <a:prstDash val="solid"/>
              <a:round/>
            </a:ln>
          </p:spPr>
          <p:txBody>
            <a:bodyPr rtlCol="0" anchor="ctr"/>
            <a:lstStyle/>
            <a:p>
              <a:endParaRPr lang="fr-FR" sz="1350"/>
            </a:p>
          </p:txBody>
        </p:sp>
        <p:sp>
          <p:nvSpPr>
            <p:cNvPr id="371" name="Forme libre : forme 370">
              <a:extLst>
                <a:ext uri="{FF2B5EF4-FFF2-40B4-BE49-F238E27FC236}">
                  <a16:creationId xmlns:a16="http://schemas.microsoft.com/office/drawing/2014/main" id="{562C8F95-8590-4FBE-BBBC-B3F0E729A029}"/>
                </a:ext>
              </a:extLst>
            </p:cNvPr>
            <p:cNvSpPr/>
            <p:nvPr/>
          </p:nvSpPr>
          <p:spPr>
            <a:xfrm>
              <a:off x="9522985" y="3575064"/>
              <a:ext cx="90590" cy="73840"/>
            </a:xfrm>
            <a:custGeom>
              <a:avLst/>
              <a:gdLst>
                <a:gd name="connsiteX0" fmla="*/ 87434 w 90590"/>
                <a:gd name="connsiteY0" fmla="*/ 61408 h 73840"/>
                <a:gd name="connsiteX1" fmla="*/ 80416 w 90590"/>
                <a:gd name="connsiteY1" fmla="*/ 73836 h 73840"/>
                <a:gd name="connsiteX2" fmla="*/ 11258 w 90590"/>
                <a:gd name="connsiteY2" fmla="*/ 73836 h 73840"/>
                <a:gd name="connsiteX3" fmla="*/ 0 w 90590"/>
                <a:gd name="connsiteY3" fmla="*/ 63178 h 73840"/>
                <a:gd name="connsiteX4" fmla="*/ 0 w 90590"/>
                <a:gd name="connsiteY4" fmla="*/ 63163 h 73840"/>
                <a:gd name="connsiteX5" fmla="*/ 0 w 90590"/>
                <a:gd name="connsiteY5" fmla="*/ 10673 h 73840"/>
                <a:gd name="connsiteX6" fmla="*/ 8773 w 90590"/>
                <a:gd name="connsiteY6" fmla="*/ 0 h 73840"/>
                <a:gd name="connsiteX7" fmla="*/ 10089 w 90590"/>
                <a:gd name="connsiteY7" fmla="*/ 0 h 73840"/>
                <a:gd name="connsiteX8" fmla="*/ 21785 w 90590"/>
                <a:gd name="connsiteY8" fmla="*/ 6433 h 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90" h="73840">
                  <a:moveTo>
                    <a:pt x="87434" y="61408"/>
                  </a:moveTo>
                  <a:cubicBezTo>
                    <a:pt x="94306" y="67549"/>
                    <a:pt x="89042" y="73836"/>
                    <a:pt x="80416" y="73836"/>
                  </a:cubicBezTo>
                  <a:lnTo>
                    <a:pt x="11258" y="73836"/>
                  </a:lnTo>
                  <a:cubicBezTo>
                    <a:pt x="5205" y="73997"/>
                    <a:pt x="161" y="69231"/>
                    <a:pt x="0" y="63178"/>
                  </a:cubicBezTo>
                  <a:cubicBezTo>
                    <a:pt x="0" y="63163"/>
                    <a:pt x="0" y="63163"/>
                    <a:pt x="0" y="63163"/>
                  </a:cubicBezTo>
                  <a:lnTo>
                    <a:pt x="0" y="10673"/>
                  </a:lnTo>
                  <a:cubicBezTo>
                    <a:pt x="0" y="4825"/>
                    <a:pt x="2632" y="0"/>
                    <a:pt x="8773" y="0"/>
                  </a:cubicBezTo>
                  <a:lnTo>
                    <a:pt x="10089" y="0"/>
                  </a:lnTo>
                  <a:cubicBezTo>
                    <a:pt x="14182" y="0"/>
                    <a:pt x="18130" y="3801"/>
                    <a:pt x="21785" y="6433"/>
                  </a:cubicBezTo>
                  <a:close/>
                </a:path>
              </a:pathLst>
            </a:custGeom>
            <a:noFill/>
            <a:ln w="14598" cap="rnd">
              <a:solidFill>
                <a:srgbClr val="0BA157"/>
              </a:solidFill>
              <a:prstDash val="solid"/>
              <a:round/>
            </a:ln>
          </p:spPr>
          <p:txBody>
            <a:bodyPr rtlCol="0" anchor="ctr"/>
            <a:lstStyle/>
            <a:p>
              <a:endParaRPr lang="fr-FR" sz="1350"/>
            </a:p>
          </p:txBody>
        </p:sp>
        <p:sp>
          <p:nvSpPr>
            <p:cNvPr id="372" name="Forme libre : forme 371">
              <a:extLst>
                <a:ext uri="{FF2B5EF4-FFF2-40B4-BE49-F238E27FC236}">
                  <a16:creationId xmlns:a16="http://schemas.microsoft.com/office/drawing/2014/main" id="{4B41D4B0-78AA-4F2A-917A-356D28EE104D}"/>
                </a:ext>
              </a:extLst>
            </p:cNvPr>
            <p:cNvSpPr/>
            <p:nvPr/>
          </p:nvSpPr>
          <p:spPr>
            <a:xfrm>
              <a:off x="8980982" y="3522713"/>
              <a:ext cx="476793" cy="155721"/>
            </a:xfrm>
            <a:custGeom>
              <a:avLst/>
              <a:gdLst>
                <a:gd name="connsiteX0" fmla="*/ 464658 w 476793"/>
                <a:gd name="connsiteY0" fmla="*/ 155722 h 155721"/>
                <a:gd name="connsiteX1" fmla="*/ 464658 w 476793"/>
                <a:gd name="connsiteY1" fmla="*/ 13605 h 155721"/>
                <a:gd name="connsiteX2" fmla="*/ 476793 w 476793"/>
                <a:gd name="connsiteY2" fmla="*/ 8 h 155721"/>
                <a:gd name="connsiteX3" fmla="*/ 476793 w 476793"/>
                <a:gd name="connsiteY3" fmla="*/ 8 h 155721"/>
                <a:gd name="connsiteX4" fmla="*/ 23540 w 476793"/>
                <a:gd name="connsiteY4" fmla="*/ 8 h 155721"/>
                <a:gd name="connsiteX5" fmla="*/ 0 w 476793"/>
                <a:gd name="connsiteY5" fmla="*/ 22363 h 155721"/>
                <a:gd name="connsiteX6" fmla="*/ 0 w 476793"/>
                <a:gd name="connsiteY6" fmla="*/ 22378 h 155721"/>
                <a:gd name="connsiteX7" fmla="*/ 0 w 476793"/>
                <a:gd name="connsiteY7" fmla="*/ 153967 h 155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793" h="155721">
                  <a:moveTo>
                    <a:pt x="464658" y="155722"/>
                  </a:moveTo>
                  <a:lnTo>
                    <a:pt x="464658" y="13605"/>
                  </a:lnTo>
                  <a:cubicBezTo>
                    <a:pt x="465038" y="6792"/>
                    <a:pt x="470067" y="1163"/>
                    <a:pt x="476793" y="8"/>
                  </a:cubicBezTo>
                  <a:lnTo>
                    <a:pt x="476793" y="8"/>
                  </a:lnTo>
                  <a:lnTo>
                    <a:pt x="23540" y="8"/>
                  </a:lnTo>
                  <a:cubicBezTo>
                    <a:pt x="10863" y="-314"/>
                    <a:pt x="322" y="9687"/>
                    <a:pt x="0" y="22363"/>
                  </a:cubicBezTo>
                  <a:cubicBezTo>
                    <a:pt x="0" y="22363"/>
                    <a:pt x="0" y="22378"/>
                    <a:pt x="0" y="22378"/>
                  </a:cubicBezTo>
                  <a:lnTo>
                    <a:pt x="0" y="153967"/>
                  </a:lnTo>
                </a:path>
              </a:pathLst>
            </a:custGeom>
            <a:noFill/>
            <a:ln w="14598" cap="rnd">
              <a:solidFill>
                <a:srgbClr val="0BA157"/>
              </a:solidFill>
              <a:prstDash val="solid"/>
              <a:round/>
            </a:ln>
          </p:spPr>
          <p:txBody>
            <a:bodyPr rtlCol="0" anchor="ctr"/>
            <a:lstStyle/>
            <a:p>
              <a:endParaRPr lang="fr-FR" sz="1350"/>
            </a:p>
          </p:txBody>
        </p:sp>
        <p:sp>
          <p:nvSpPr>
            <p:cNvPr id="373" name="Forme libre : forme 372">
              <a:extLst>
                <a:ext uri="{FF2B5EF4-FFF2-40B4-BE49-F238E27FC236}">
                  <a16:creationId xmlns:a16="http://schemas.microsoft.com/office/drawing/2014/main" id="{9BFE431C-E848-4FD5-898E-AC4EE7E31763}"/>
                </a:ext>
              </a:extLst>
            </p:cNvPr>
            <p:cNvSpPr/>
            <p:nvPr/>
          </p:nvSpPr>
          <p:spPr>
            <a:xfrm>
              <a:off x="8494832" y="3522421"/>
              <a:ext cx="485273" cy="153967"/>
            </a:xfrm>
            <a:custGeom>
              <a:avLst/>
              <a:gdLst>
                <a:gd name="connsiteX0" fmla="*/ 461733 w 485273"/>
                <a:gd name="connsiteY0" fmla="*/ 153967 h 153967"/>
                <a:gd name="connsiteX1" fmla="*/ 461733 w 485273"/>
                <a:gd name="connsiteY1" fmla="*/ 22378 h 153967"/>
                <a:gd name="connsiteX2" fmla="*/ 485259 w 485273"/>
                <a:gd name="connsiteY2" fmla="*/ 8 h 153967"/>
                <a:gd name="connsiteX3" fmla="*/ 485273 w 485273"/>
                <a:gd name="connsiteY3" fmla="*/ 8 h 153967"/>
                <a:gd name="connsiteX4" fmla="*/ 23394 w 485273"/>
                <a:gd name="connsiteY4" fmla="*/ 8 h 153967"/>
                <a:gd name="connsiteX5" fmla="*/ 0 w 485273"/>
                <a:gd name="connsiteY5" fmla="*/ 22378 h 153967"/>
                <a:gd name="connsiteX6" fmla="*/ 0 w 485273"/>
                <a:gd name="connsiteY6" fmla="*/ 151189 h 15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273" h="153967">
                  <a:moveTo>
                    <a:pt x="461733" y="153967"/>
                  </a:moveTo>
                  <a:lnTo>
                    <a:pt x="461733" y="22378"/>
                  </a:lnTo>
                  <a:cubicBezTo>
                    <a:pt x="462055" y="9701"/>
                    <a:pt x="472582" y="-314"/>
                    <a:pt x="485259" y="8"/>
                  </a:cubicBezTo>
                  <a:cubicBezTo>
                    <a:pt x="485259" y="8"/>
                    <a:pt x="485273" y="8"/>
                    <a:pt x="485273" y="8"/>
                  </a:cubicBezTo>
                  <a:lnTo>
                    <a:pt x="23394" y="8"/>
                  </a:lnTo>
                  <a:cubicBezTo>
                    <a:pt x="10776" y="-241"/>
                    <a:pt x="322" y="9760"/>
                    <a:pt x="0" y="22378"/>
                  </a:cubicBezTo>
                  <a:lnTo>
                    <a:pt x="0" y="151189"/>
                  </a:lnTo>
                </a:path>
              </a:pathLst>
            </a:custGeom>
            <a:noFill/>
            <a:ln w="14598" cap="rnd">
              <a:solidFill>
                <a:srgbClr val="0BA157"/>
              </a:solidFill>
              <a:prstDash val="solid"/>
              <a:round/>
            </a:ln>
          </p:spPr>
          <p:txBody>
            <a:bodyPr rtlCol="0" anchor="ctr"/>
            <a:lstStyle/>
            <a:p>
              <a:endParaRPr lang="fr-FR" sz="1350"/>
            </a:p>
          </p:txBody>
        </p:sp>
        <p:sp>
          <p:nvSpPr>
            <p:cNvPr id="374" name="Forme libre : forme 373">
              <a:extLst>
                <a:ext uri="{FF2B5EF4-FFF2-40B4-BE49-F238E27FC236}">
                  <a16:creationId xmlns:a16="http://schemas.microsoft.com/office/drawing/2014/main" id="{B6E6F27A-1250-450C-9E8D-790D7E7B40D8}"/>
                </a:ext>
              </a:extLst>
            </p:cNvPr>
            <p:cNvSpPr/>
            <p:nvPr/>
          </p:nvSpPr>
          <p:spPr>
            <a:xfrm>
              <a:off x="8005172" y="3754172"/>
              <a:ext cx="23539" cy="22377"/>
            </a:xfrm>
            <a:custGeom>
              <a:avLst/>
              <a:gdLst>
                <a:gd name="connsiteX0" fmla="*/ 0 w 23539"/>
                <a:gd name="connsiteY0" fmla="*/ 0 h 22377"/>
                <a:gd name="connsiteX1" fmla="*/ 23525 w 23539"/>
                <a:gd name="connsiteY1" fmla="*/ 22370 h 22377"/>
                <a:gd name="connsiteX2" fmla="*/ 23540 w 23539"/>
                <a:gd name="connsiteY2" fmla="*/ 22370 h 22377"/>
              </a:gdLst>
              <a:ahLst/>
              <a:cxnLst>
                <a:cxn ang="0">
                  <a:pos x="connsiteX0" y="connsiteY0"/>
                </a:cxn>
                <a:cxn ang="0">
                  <a:pos x="connsiteX1" y="connsiteY1"/>
                </a:cxn>
                <a:cxn ang="0">
                  <a:pos x="connsiteX2" y="connsiteY2"/>
                </a:cxn>
              </a:cxnLst>
              <a:rect l="l" t="t" r="r" b="b"/>
              <a:pathLst>
                <a:path w="23539" h="22377">
                  <a:moveTo>
                    <a:pt x="0" y="0"/>
                  </a:moveTo>
                  <a:cubicBezTo>
                    <a:pt x="322" y="12676"/>
                    <a:pt x="10849" y="22692"/>
                    <a:pt x="23525" y="22370"/>
                  </a:cubicBezTo>
                  <a:cubicBezTo>
                    <a:pt x="23525" y="22370"/>
                    <a:pt x="23540" y="22370"/>
                    <a:pt x="23540" y="22370"/>
                  </a:cubicBezTo>
                </a:path>
              </a:pathLst>
            </a:custGeom>
            <a:noFill/>
            <a:ln w="14598" cap="rnd">
              <a:solidFill>
                <a:srgbClr val="0BA157"/>
              </a:solidFill>
              <a:prstDash val="solid"/>
              <a:round/>
            </a:ln>
          </p:spPr>
          <p:txBody>
            <a:bodyPr rtlCol="0" anchor="ctr"/>
            <a:lstStyle/>
            <a:p>
              <a:endParaRPr lang="fr-FR" sz="1350"/>
            </a:p>
          </p:txBody>
        </p:sp>
        <p:sp>
          <p:nvSpPr>
            <p:cNvPr id="375" name="Forme libre : forme 374">
              <a:extLst>
                <a:ext uri="{FF2B5EF4-FFF2-40B4-BE49-F238E27FC236}">
                  <a16:creationId xmlns:a16="http://schemas.microsoft.com/office/drawing/2014/main" id="{CA72DFF7-B968-45C4-A0E3-BBF10B687294}"/>
                </a:ext>
              </a:extLst>
            </p:cNvPr>
            <p:cNvSpPr/>
            <p:nvPr/>
          </p:nvSpPr>
          <p:spPr>
            <a:xfrm>
              <a:off x="8164103" y="3522424"/>
              <a:ext cx="326342" cy="151186"/>
            </a:xfrm>
            <a:custGeom>
              <a:avLst/>
              <a:gdLst>
                <a:gd name="connsiteX0" fmla="*/ 302948 w 326342"/>
                <a:gd name="connsiteY0" fmla="*/ 151186 h 151186"/>
                <a:gd name="connsiteX1" fmla="*/ 302948 w 326342"/>
                <a:gd name="connsiteY1" fmla="*/ 22375 h 151186"/>
                <a:gd name="connsiteX2" fmla="*/ 326342 w 326342"/>
                <a:gd name="connsiteY2" fmla="*/ 5 h 151186"/>
                <a:gd name="connsiteX3" fmla="*/ 0 w 326342"/>
                <a:gd name="connsiteY3" fmla="*/ 5 h 151186"/>
              </a:gdLst>
              <a:ahLst/>
              <a:cxnLst>
                <a:cxn ang="0">
                  <a:pos x="connsiteX0" y="connsiteY0"/>
                </a:cxn>
                <a:cxn ang="0">
                  <a:pos x="connsiteX1" y="connsiteY1"/>
                </a:cxn>
                <a:cxn ang="0">
                  <a:pos x="connsiteX2" y="connsiteY2"/>
                </a:cxn>
                <a:cxn ang="0">
                  <a:pos x="connsiteX3" y="connsiteY3"/>
                </a:cxn>
              </a:cxnLst>
              <a:rect l="l" t="t" r="r" b="b"/>
              <a:pathLst>
                <a:path w="326342" h="151186">
                  <a:moveTo>
                    <a:pt x="302948" y="151186"/>
                  </a:moveTo>
                  <a:lnTo>
                    <a:pt x="302948" y="22375"/>
                  </a:lnTo>
                  <a:cubicBezTo>
                    <a:pt x="303270" y="9757"/>
                    <a:pt x="313724" y="-244"/>
                    <a:pt x="326342" y="5"/>
                  </a:cubicBezTo>
                  <a:lnTo>
                    <a:pt x="0" y="5"/>
                  </a:lnTo>
                </a:path>
              </a:pathLst>
            </a:custGeom>
            <a:noFill/>
            <a:ln w="14598" cap="rnd">
              <a:solidFill>
                <a:srgbClr val="0BA157"/>
              </a:solidFill>
              <a:prstDash val="solid"/>
              <a:round/>
            </a:ln>
          </p:spPr>
          <p:txBody>
            <a:bodyPr rtlCol="0" anchor="ctr"/>
            <a:lstStyle/>
            <a:p>
              <a:endParaRPr lang="fr-FR" sz="1350"/>
            </a:p>
          </p:txBody>
        </p:sp>
        <p:sp>
          <p:nvSpPr>
            <p:cNvPr id="376" name="Forme libre : forme 375">
              <a:extLst>
                <a:ext uri="{FF2B5EF4-FFF2-40B4-BE49-F238E27FC236}">
                  <a16:creationId xmlns:a16="http://schemas.microsoft.com/office/drawing/2014/main" id="{5FE4B70A-9145-407B-9396-0555EEC0BDD7}"/>
                </a:ext>
              </a:extLst>
            </p:cNvPr>
            <p:cNvSpPr/>
            <p:nvPr/>
          </p:nvSpPr>
          <p:spPr>
            <a:xfrm>
              <a:off x="9821401" y="3696858"/>
              <a:ext cx="65875" cy="73105"/>
            </a:xfrm>
            <a:custGeom>
              <a:avLst/>
              <a:gdLst>
                <a:gd name="connsiteX0" fmla="*/ 0 w 65875"/>
                <a:gd name="connsiteY0" fmla="*/ 0 h 73105"/>
                <a:gd name="connsiteX1" fmla="*/ 61993 w 65875"/>
                <a:gd name="connsiteY1" fmla="*/ 40647 h 73105"/>
                <a:gd name="connsiteX2" fmla="*/ 57168 w 65875"/>
                <a:gd name="connsiteY2" fmla="*/ 73105 h 73105"/>
              </a:gdLst>
              <a:ahLst/>
              <a:cxnLst>
                <a:cxn ang="0">
                  <a:pos x="connsiteX0" y="connsiteY0"/>
                </a:cxn>
                <a:cxn ang="0">
                  <a:pos x="connsiteX1" y="connsiteY1"/>
                </a:cxn>
                <a:cxn ang="0">
                  <a:pos x="connsiteX2" y="connsiteY2"/>
                </a:cxn>
              </a:cxnLst>
              <a:rect l="l" t="t" r="r" b="b"/>
              <a:pathLst>
                <a:path w="65875" h="73105">
                  <a:moveTo>
                    <a:pt x="0" y="0"/>
                  </a:moveTo>
                  <a:lnTo>
                    <a:pt x="61993" y="40647"/>
                  </a:lnTo>
                  <a:cubicBezTo>
                    <a:pt x="68631" y="51174"/>
                    <a:pt x="66584" y="64976"/>
                    <a:pt x="57168" y="73105"/>
                  </a:cubicBezTo>
                </a:path>
              </a:pathLst>
            </a:custGeom>
            <a:noFill/>
            <a:ln w="14598" cap="rnd">
              <a:solidFill>
                <a:srgbClr val="0BA157"/>
              </a:solidFill>
              <a:prstDash val="solid"/>
              <a:round/>
            </a:ln>
          </p:spPr>
          <p:txBody>
            <a:bodyPr rtlCol="0" anchor="ctr"/>
            <a:lstStyle/>
            <a:p>
              <a:endParaRPr lang="fr-FR" sz="1350"/>
            </a:p>
          </p:txBody>
        </p:sp>
        <p:sp>
          <p:nvSpPr>
            <p:cNvPr id="377" name="Forme libre : forme 376">
              <a:extLst>
                <a:ext uri="{FF2B5EF4-FFF2-40B4-BE49-F238E27FC236}">
                  <a16:creationId xmlns:a16="http://schemas.microsoft.com/office/drawing/2014/main" id="{94903A6C-DAF0-4B14-9CFF-A2E187A2E325}"/>
                </a:ext>
              </a:extLst>
            </p:cNvPr>
            <p:cNvSpPr/>
            <p:nvPr/>
          </p:nvSpPr>
          <p:spPr>
            <a:xfrm>
              <a:off x="9469618" y="3521693"/>
              <a:ext cx="165802" cy="156888"/>
            </a:xfrm>
            <a:custGeom>
              <a:avLst/>
              <a:gdLst>
                <a:gd name="connsiteX0" fmla="*/ 0 w 165802"/>
                <a:gd name="connsiteY0" fmla="*/ 156889 h 156888"/>
                <a:gd name="connsiteX1" fmla="*/ 0 w 165802"/>
                <a:gd name="connsiteY1" fmla="*/ 14625 h 156888"/>
                <a:gd name="connsiteX2" fmla="*/ 14621 w 165802"/>
                <a:gd name="connsiteY2" fmla="*/ 4 h 156888"/>
                <a:gd name="connsiteX3" fmla="*/ 67257 w 165802"/>
                <a:gd name="connsiteY3" fmla="*/ 4 h 156888"/>
                <a:gd name="connsiteX4" fmla="*/ 165803 w 165802"/>
                <a:gd name="connsiteY4" fmla="*/ 43868 h 156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02" h="156888">
                  <a:moveTo>
                    <a:pt x="0" y="156889"/>
                  </a:moveTo>
                  <a:lnTo>
                    <a:pt x="0" y="14625"/>
                  </a:lnTo>
                  <a:cubicBezTo>
                    <a:pt x="0" y="6555"/>
                    <a:pt x="6550" y="4"/>
                    <a:pt x="14621" y="4"/>
                  </a:cubicBezTo>
                  <a:lnTo>
                    <a:pt x="67257" y="4"/>
                  </a:lnTo>
                  <a:cubicBezTo>
                    <a:pt x="104906" y="-303"/>
                    <a:pt x="140830" y="15693"/>
                    <a:pt x="165803" y="43868"/>
                  </a:cubicBezTo>
                </a:path>
              </a:pathLst>
            </a:custGeom>
            <a:noFill/>
            <a:ln w="14598" cap="rnd">
              <a:solidFill>
                <a:srgbClr val="0BA157"/>
              </a:solidFill>
              <a:prstDash val="solid"/>
              <a:round/>
            </a:ln>
          </p:spPr>
          <p:txBody>
            <a:bodyPr rtlCol="0" anchor="ctr"/>
            <a:lstStyle/>
            <a:p>
              <a:endParaRPr lang="fr-FR" sz="1350"/>
            </a:p>
          </p:txBody>
        </p:sp>
        <p:sp>
          <p:nvSpPr>
            <p:cNvPr id="378" name="Forme libre : forme 377">
              <a:extLst>
                <a:ext uri="{FF2B5EF4-FFF2-40B4-BE49-F238E27FC236}">
                  <a16:creationId xmlns:a16="http://schemas.microsoft.com/office/drawing/2014/main" id="{BC7F3A26-C4FF-4BEC-BE6D-74DF72B08D03}"/>
                </a:ext>
              </a:extLst>
            </p:cNvPr>
            <p:cNvSpPr/>
            <p:nvPr/>
          </p:nvSpPr>
          <p:spPr>
            <a:xfrm>
              <a:off x="8024179" y="3781806"/>
              <a:ext cx="1842108" cy="19446"/>
            </a:xfrm>
            <a:custGeom>
              <a:avLst/>
              <a:gdLst>
                <a:gd name="connsiteX0" fmla="*/ 1825440 w 1842108"/>
                <a:gd name="connsiteY0" fmla="*/ 19446 h 19446"/>
                <a:gd name="connsiteX1" fmla="*/ 17399 w 1842108"/>
                <a:gd name="connsiteY1" fmla="*/ 19446 h 19446"/>
                <a:gd name="connsiteX2" fmla="*/ 0 w 1842108"/>
                <a:gd name="connsiteY2" fmla="*/ 0 h 19446"/>
                <a:gd name="connsiteX3" fmla="*/ 1842109 w 1842108"/>
                <a:gd name="connsiteY3" fmla="*/ 0 h 19446"/>
                <a:gd name="connsiteX4" fmla="*/ 1825440 w 1842108"/>
                <a:gd name="connsiteY4" fmla="*/ 19446 h 1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108" h="19446">
                  <a:moveTo>
                    <a:pt x="1825440" y="19446"/>
                  </a:moveTo>
                  <a:lnTo>
                    <a:pt x="17399" y="19446"/>
                  </a:lnTo>
                  <a:lnTo>
                    <a:pt x="0" y="0"/>
                  </a:lnTo>
                  <a:lnTo>
                    <a:pt x="1842109" y="0"/>
                  </a:lnTo>
                  <a:lnTo>
                    <a:pt x="1825440" y="19446"/>
                  </a:lnTo>
                  <a:close/>
                </a:path>
              </a:pathLst>
            </a:custGeom>
            <a:solidFill>
              <a:srgbClr val="0BA157"/>
            </a:solidFill>
            <a:ln w="14598" cap="flat">
              <a:noFill/>
              <a:prstDash val="solid"/>
              <a:miter/>
            </a:ln>
          </p:spPr>
          <p:txBody>
            <a:bodyPr rtlCol="0" anchor="ctr"/>
            <a:lstStyle/>
            <a:p>
              <a:endParaRPr lang="fr-FR" sz="1350"/>
            </a:p>
          </p:txBody>
        </p:sp>
        <p:sp>
          <p:nvSpPr>
            <p:cNvPr id="379" name="Forme libre : forme 378">
              <a:extLst>
                <a:ext uri="{FF2B5EF4-FFF2-40B4-BE49-F238E27FC236}">
                  <a16:creationId xmlns:a16="http://schemas.microsoft.com/office/drawing/2014/main" id="{929E8552-49CD-48EE-A885-A838264DC3DC}"/>
                </a:ext>
              </a:extLst>
            </p:cNvPr>
            <p:cNvSpPr/>
            <p:nvPr/>
          </p:nvSpPr>
          <p:spPr>
            <a:xfrm>
              <a:off x="8136799" y="3571409"/>
              <a:ext cx="46018" cy="77199"/>
            </a:xfrm>
            <a:custGeom>
              <a:avLst/>
              <a:gdLst>
                <a:gd name="connsiteX0" fmla="*/ 46019 w 46018"/>
                <a:gd name="connsiteY0" fmla="*/ 17107 h 77199"/>
                <a:gd name="connsiteX1" fmla="*/ 46019 w 46018"/>
                <a:gd name="connsiteY1" fmla="*/ 60093 h 77199"/>
                <a:gd name="connsiteX2" fmla="*/ 28912 w 46018"/>
                <a:gd name="connsiteY2" fmla="*/ 77199 h 77199"/>
                <a:gd name="connsiteX3" fmla="*/ 10197 w 46018"/>
                <a:gd name="connsiteY3" fmla="*/ 77199 h 77199"/>
                <a:gd name="connsiteX4" fmla="*/ 401 w 46018"/>
                <a:gd name="connsiteY4" fmla="*/ 70327 h 77199"/>
                <a:gd name="connsiteX5" fmla="*/ 19555 w 46018"/>
                <a:gd name="connsiteY5" fmla="*/ 13597 h 77199"/>
                <a:gd name="connsiteX6" fmla="*/ 19555 w 46018"/>
                <a:gd name="connsiteY6" fmla="*/ 0 h 77199"/>
                <a:gd name="connsiteX7" fmla="*/ 29497 w 46018"/>
                <a:gd name="connsiteY7" fmla="*/ 0 h 77199"/>
                <a:gd name="connsiteX8" fmla="*/ 46019 w 46018"/>
                <a:gd name="connsiteY8" fmla="*/ 17107 h 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18" h="77199">
                  <a:moveTo>
                    <a:pt x="46019" y="17107"/>
                  </a:moveTo>
                  <a:lnTo>
                    <a:pt x="46019" y="60093"/>
                  </a:lnTo>
                  <a:cubicBezTo>
                    <a:pt x="46019" y="69538"/>
                    <a:pt x="38357" y="77199"/>
                    <a:pt x="28912" y="77199"/>
                  </a:cubicBezTo>
                  <a:lnTo>
                    <a:pt x="10197" y="77199"/>
                  </a:lnTo>
                  <a:cubicBezTo>
                    <a:pt x="3618" y="77199"/>
                    <a:pt x="-1500" y="70327"/>
                    <a:pt x="401" y="70327"/>
                  </a:cubicBezTo>
                  <a:cubicBezTo>
                    <a:pt x="10928" y="70327"/>
                    <a:pt x="19555" y="44887"/>
                    <a:pt x="19555" y="13597"/>
                  </a:cubicBezTo>
                  <a:cubicBezTo>
                    <a:pt x="19555" y="8919"/>
                    <a:pt x="19555" y="4386"/>
                    <a:pt x="19555" y="0"/>
                  </a:cubicBezTo>
                  <a:lnTo>
                    <a:pt x="29497" y="0"/>
                  </a:lnTo>
                  <a:cubicBezTo>
                    <a:pt x="38723" y="321"/>
                    <a:pt x="46019" y="7881"/>
                    <a:pt x="46019" y="17107"/>
                  </a:cubicBezTo>
                  <a:close/>
                </a:path>
              </a:pathLst>
            </a:custGeom>
            <a:solidFill>
              <a:srgbClr val="0BA157"/>
            </a:solidFill>
            <a:ln w="14598" cap="flat">
              <a:noFill/>
              <a:prstDash val="solid"/>
              <a:miter/>
            </a:ln>
          </p:spPr>
          <p:txBody>
            <a:bodyPr rtlCol="0" anchor="ctr"/>
            <a:lstStyle/>
            <a:p>
              <a:endParaRPr lang="fr-FR" sz="1350"/>
            </a:p>
          </p:txBody>
        </p:sp>
        <p:sp>
          <p:nvSpPr>
            <p:cNvPr id="380" name="Forme libre : forme 379">
              <a:extLst>
                <a:ext uri="{FF2B5EF4-FFF2-40B4-BE49-F238E27FC236}">
                  <a16:creationId xmlns:a16="http://schemas.microsoft.com/office/drawing/2014/main" id="{54AD994F-9950-4822-9951-AFA6635B524D}"/>
                </a:ext>
              </a:extLst>
            </p:cNvPr>
            <p:cNvSpPr/>
            <p:nvPr/>
          </p:nvSpPr>
          <p:spPr>
            <a:xfrm>
              <a:off x="820533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1" name="Forme libre : forme 380">
              <a:extLst>
                <a:ext uri="{FF2B5EF4-FFF2-40B4-BE49-F238E27FC236}">
                  <a16:creationId xmlns:a16="http://schemas.microsoft.com/office/drawing/2014/main" id="{8BD5E9D2-BDFC-4787-A243-05AE0671C4D9}"/>
                </a:ext>
              </a:extLst>
            </p:cNvPr>
            <p:cNvSpPr/>
            <p:nvPr/>
          </p:nvSpPr>
          <p:spPr>
            <a:xfrm>
              <a:off x="8280925"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2" name="Forme libre : forme 381">
              <a:extLst>
                <a:ext uri="{FF2B5EF4-FFF2-40B4-BE49-F238E27FC236}">
                  <a16:creationId xmlns:a16="http://schemas.microsoft.com/office/drawing/2014/main" id="{D10D2FA5-E23F-46F5-B49D-ADEE40222D3A}"/>
                </a:ext>
              </a:extLst>
            </p:cNvPr>
            <p:cNvSpPr/>
            <p:nvPr/>
          </p:nvSpPr>
          <p:spPr>
            <a:xfrm>
              <a:off x="8356516" y="3571409"/>
              <a:ext cx="53074" cy="77345"/>
            </a:xfrm>
            <a:custGeom>
              <a:avLst/>
              <a:gdLst>
                <a:gd name="connsiteX0" fmla="*/ 35968 w 53074"/>
                <a:gd name="connsiteY0" fmla="*/ 0 h 77345"/>
                <a:gd name="connsiteX1" fmla="*/ 53075 w 53074"/>
                <a:gd name="connsiteY1" fmla="*/ 0 h 77345"/>
                <a:gd name="connsiteX2" fmla="*/ 53075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5" y="0"/>
                    <a:pt x="53075" y="0"/>
                  </a:cubicBezTo>
                  <a:lnTo>
                    <a:pt x="53075" y="77345"/>
                  </a:lnTo>
                  <a:cubicBezTo>
                    <a:pt x="53075" y="77345"/>
                    <a:pt x="45416"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3" name="Forme libre : forme 382">
              <a:extLst>
                <a:ext uri="{FF2B5EF4-FFF2-40B4-BE49-F238E27FC236}">
                  <a16:creationId xmlns:a16="http://schemas.microsoft.com/office/drawing/2014/main" id="{5805D6F8-0A5D-43CB-9D60-E6A16245A006}"/>
                </a:ext>
              </a:extLst>
            </p:cNvPr>
            <p:cNvSpPr/>
            <p:nvPr/>
          </p:nvSpPr>
          <p:spPr>
            <a:xfrm>
              <a:off x="8536648"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4" name="Forme libre : forme 383">
              <a:extLst>
                <a:ext uri="{FF2B5EF4-FFF2-40B4-BE49-F238E27FC236}">
                  <a16:creationId xmlns:a16="http://schemas.microsoft.com/office/drawing/2014/main" id="{DA1B417B-CC29-417D-A325-901123B63FA6}"/>
                </a:ext>
              </a:extLst>
            </p:cNvPr>
            <p:cNvSpPr/>
            <p:nvPr/>
          </p:nvSpPr>
          <p:spPr>
            <a:xfrm>
              <a:off x="8612239"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5" name="Forme libre : forme 384">
              <a:extLst>
                <a:ext uri="{FF2B5EF4-FFF2-40B4-BE49-F238E27FC236}">
                  <a16:creationId xmlns:a16="http://schemas.microsoft.com/office/drawing/2014/main" id="{DD37115C-EBE1-4AE7-B0BC-7D6251D4BC11}"/>
                </a:ext>
              </a:extLst>
            </p:cNvPr>
            <p:cNvSpPr/>
            <p:nvPr/>
          </p:nvSpPr>
          <p:spPr>
            <a:xfrm>
              <a:off x="8687830"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6" name="Forme libre : forme 385">
              <a:extLst>
                <a:ext uri="{FF2B5EF4-FFF2-40B4-BE49-F238E27FC236}">
                  <a16:creationId xmlns:a16="http://schemas.microsoft.com/office/drawing/2014/main" id="{21B57A40-B0C6-4156-A658-0322CB11E3B3}"/>
                </a:ext>
              </a:extLst>
            </p:cNvPr>
            <p:cNvSpPr/>
            <p:nvPr/>
          </p:nvSpPr>
          <p:spPr>
            <a:xfrm>
              <a:off x="876327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7" name="Forme libre : forme 386">
              <a:extLst>
                <a:ext uri="{FF2B5EF4-FFF2-40B4-BE49-F238E27FC236}">
                  <a16:creationId xmlns:a16="http://schemas.microsoft.com/office/drawing/2014/main" id="{749E3F7C-1147-4A33-A197-C2F46B0F6DD1}"/>
                </a:ext>
              </a:extLst>
            </p:cNvPr>
            <p:cNvSpPr/>
            <p:nvPr/>
          </p:nvSpPr>
          <p:spPr>
            <a:xfrm>
              <a:off x="8838865"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8" name="Forme libre : forme 387">
              <a:extLst>
                <a:ext uri="{FF2B5EF4-FFF2-40B4-BE49-F238E27FC236}">
                  <a16:creationId xmlns:a16="http://schemas.microsoft.com/office/drawing/2014/main" id="{D19099D8-D295-481B-80D2-CDC90DF6445E}"/>
                </a:ext>
              </a:extLst>
            </p:cNvPr>
            <p:cNvSpPr/>
            <p:nvPr/>
          </p:nvSpPr>
          <p:spPr>
            <a:xfrm>
              <a:off x="9024407"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89" name="Forme libre : forme 388">
              <a:extLst>
                <a:ext uri="{FF2B5EF4-FFF2-40B4-BE49-F238E27FC236}">
                  <a16:creationId xmlns:a16="http://schemas.microsoft.com/office/drawing/2014/main" id="{F72FD6A6-A2E1-49F4-A30F-451BABBE9B18}"/>
                </a:ext>
              </a:extLst>
            </p:cNvPr>
            <p:cNvSpPr/>
            <p:nvPr/>
          </p:nvSpPr>
          <p:spPr>
            <a:xfrm>
              <a:off x="9099998"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90" name="Forme libre : forme 389">
              <a:extLst>
                <a:ext uri="{FF2B5EF4-FFF2-40B4-BE49-F238E27FC236}">
                  <a16:creationId xmlns:a16="http://schemas.microsoft.com/office/drawing/2014/main" id="{CA470187-9168-41E9-992A-3EA6ACC4742E}"/>
                </a:ext>
              </a:extLst>
            </p:cNvPr>
            <p:cNvSpPr/>
            <p:nvPr/>
          </p:nvSpPr>
          <p:spPr>
            <a:xfrm>
              <a:off x="9175442"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91" name="Forme libre : forme 390">
              <a:extLst>
                <a:ext uri="{FF2B5EF4-FFF2-40B4-BE49-F238E27FC236}">
                  <a16:creationId xmlns:a16="http://schemas.microsoft.com/office/drawing/2014/main" id="{1A4A727E-AA38-4D31-B130-4640E2655617}"/>
                </a:ext>
              </a:extLst>
            </p:cNvPr>
            <p:cNvSpPr/>
            <p:nvPr/>
          </p:nvSpPr>
          <p:spPr>
            <a:xfrm>
              <a:off x="9251033"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92" name="Forme libre : forme 391">
              <a:extLst>
                <a:ext uri="{FF2B5EF4-FFF2-40B4-BE49-F238E27FC236}">
                  <a16:creationId xmlns:a16="http://schemas.microsoft.com/office/drawing/2014/main" id="{449481F0-FEE7-49DB-BBFF-19754647B307}"/>
                </a:ext>
              </a:extLst>
            </p:cNvPr>
            <p:cNvSpPr/>
            <p:nvPr/>
          </p:nvSpPr>
          <p:spPr>
            <a:xfrm>
              <a:off x="9326624" y="3571409"/>
              <a:ext cx="53074" cy="77345"/>
            </a:xfrm>
            <a:custGeom>
              <a:avLst/>
              <a:gdLst>
                <a:gd name="connsiteX0" fmla="*/ 35968 w 53074"/>
                <a:gd name="connsiteY0" fmla="*/ 0 h 77345"/>
                <a:gd name="connsiteX1" fmla="*/ 53074 w 53074"/>
                <a:gd name="connsiteY1" fmla="*/ 0 h 77345"/>
                <a:gd name="connsiteX2" fmla="*/ 53074 w 53074"/>
                <a:gd name="connsiteY2" fmla="*/ 77345 h 77345"/>
                <a:gd name="connsiteX3" fmla="*/ 35968 w 53074"/>
                <a:gd name="connsiteY3" fmla="*/ 77345 h 77345"/>
                <a:gd name="connsiteX4" fmla="*/ 17107 w 53074"/>
                <a:gd name="connsiteY4" fmla="*/ 77345 h 77345"/>
                <a:gd name="connsiteX5" fmla="*/ 0 w 53074"/>
                <a:gd name="connsiteY5" fmla="*/ 77345 h 77345"/>
                <a:gd name="connsiteX6" fmla="*/ 0 w 53074"/>
                <a:gd name="connsiteY6" fmla="*/ 0 h 77345"/>
                <a:gd name="connsiteX7" fmla="*/ 17107 w 53074"/>
                <a:gd name="connsiteY7" fmla="*/ 0 h 7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074" h="77345">
                  <a:moveTo>
                    <a:pt x="35968" y="0"/>
                  </a:moveTo>
                  <a:cubicBezTo>
                    <a:pt x="45416" y="0"/>
                    <a:pt x="53074" y="0"/>
                    <a:pt x="53074" y="0"/>
                  </a:cubicBezTo>
                  <a:lnTo>
                    <a:pt x="53074" y="77345"/>
                  </a:lnTo>
                  <a:cubicBezTo>
                    <a:pt x="53074" y="77345"/>
                    <a:pt x="45415" y="77345"/>
                    <a:pt x="35968" y="77345"/>
                  </a:cubicBezTo>
                  <a:lnTo>
                    <a:pt x="17107" y="77345"/>
                  </a:lnTo>
                  <a:cubicBezTo>
                    <a:pt x="7659" y="77345"/>
                    <a:pt x="0" y="77345"/>
                    <a:pt x="0" y="77345"/>
                  </a:cubicBezTo>
                  <a:lnTo>
                    <a:pt x="0" y="0"/>
                  </a:lnTo>
                  <a:cubicBezTo>
                    <a:pt x="0" y="0"/>
                    <a:pt x="7659" y="0"/>
                    <a:pt x="17107" y="0"/>
                  </a:cubicBezTo>
                  <a:close/>
                </a:path>
              </a:pathLst>
            </a:custGeom>
            <a:solidFill>
              <a:srgbClr val="0BA157"/>
            </a:solidFill>
            <a:ln w="14598" cap="flat">
              <a:noFill/>
              <a:prstDash val="solid"/>
              <a:miter/>
            </a:ln>
          </p:spPr>
          <p:txBody>
            <a:bodyPr rtlCol="0" anchor="ctr"/>
            <a:lstStyle/>
            <a:p>
              <a:endParaRPr lang="fr-FR" sz="1350"/>
            </a:p>
          </p:txBody>
        </p:sp>
        <p:sp>
          <p:nvSpPr>
            <p:cNvPr id="393" name="Forme libre : forme 392">
              <a:extLst>
                <a:ext uri="{FF2B5EF4-FFF2-40B4-BE49-F238E27FC236}">
                  <a16:creationId xmlns:a16="http://schemas.microsoft.com/office/drawing/2014/main" id="{A76305E2-F2F9-424B-99EE-042E7E9D83AA}"/>
                </a:ext>
              </a:extLst>
            </p:cNvPr>
            <p:cNvSpPr/>
            <p:nvPr/>
          </p:nvSpPr>
          <p:spPr>
            <a:xfrm>
              <a:off x="8002979" y="3673902"/>
              <a:ext cx="1883778" cy="105923"/>
            </a:xfrm>
            <a:custGeom>
              <a:avLst/>
              <a:gdLst>
                <a:gd name="connsiteX0" fmla="*/ 126911 w 1883778"/>
                <a:gd name="connsiteY0" fmla="*/ 0 h 105923"/>
                <a:gd name="connsiteX1" fmla="*/ 1472049 w 1883778"/>
                <a:gd name="connsiteY1" fmla="*/ 4679 h 105923"/>
                <a:gd name="connsiteX2" fmla="*/ 1883779 w 1883778"/>
                <a:gd name="connsiteY2" fmla="*/ 92405 h 105923"/>
                <a:gd name="connsiteX3" fmla="*/ 1850150 w 1883778"/>
                <a:gd name="connsiteY3" fmla="*/ 105857 h 105923"/>
                <a:gd name="connsiteX4" fmla="*/ 21201 w 1883778"/>
                <a:gd name="connsiteY4" fmla="*/ 104248 h 105923"/>
                <a:gd name="connsiteX5" fmla="*/ 0 w 1883778"/>
                <a:gd name="connsiteY5" fmla="*/ 75006 h 105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3778" h="105923">
                  <a:moveTo>
                    <a:pt x="126911" y="0"/>
                  </a:moveTo>
                  <a:cubicBezTo>
                    <a:pt x="464073" y="877"/>
                    <a:pt x="1356250" y="3363"/>
                    <a:pt x="1472049" y="4679"/>
                  </a:cubicBezTo>
                  <a:cubicBezTo>
                    <a:pt x="1615190" y="6433"/>
                    <a:pt x="1747657" y="89042"/>
                    <a:pt x="1883779" y="92405"/>
                  </a:cubicBezTo>
                  <a:cubicBezTo>
                    <a:pt x="1883779" y="92405"/>
                    <a:pt x="1883779" y="107026"/>
                    <a:pt x="1850150" y="105857"/>
                  </a:cubicBezTo>
                  <a:cubicBezTo>
                    <a:pt x="1816522" y="104687"/>
                    <a:pt x="21201" y="104248"/>
                    <a:pt x="21201" y="104248"/>
                  </a:cubicBezTo>
                  <a:cubicBezTo>
                    <a:pt x="21201" y="104248"/>
                    <a:pt x="0" y="104248"/>
                    <a:pt x="0" y="75006"/>
                  </a:cubicBezTo>
                </a:path>
              </a:pathLst>
            </a:custGeom>
            <a:noFill/>
            <a:ln w="14598" cap="flat">
              <a:solidFill>
                <a:srgbClr val="0BA157"/>
              </a:solidFill>
              <a:prstDash val="solid"/>
              <a:miter/>
            </a:ln>
          </p:spPr>
          <p:txBody>
            <a:bodyPr rtlCol="0" anchor="ctr"/>
            <a:lstStyle/>
            <a:p>
              <a:endParaRPr lang="fr-FR" sz="1350"/>
            </a:p>
          </p:txBody>
        </p:sp>
        <p:sp>
          <p:nvSpPr>
            <p:cNvPr id="394" name="Forme libre : forme 393">
              <a:extLst>
                <a:ext uri="{FF2B5EF4-FFF2-40B4-BE49-F238E27FC236}">
                  <a16:creationId xmlns:a16="http://schemas.microsoft.com/office/drawing/2014/main" id="{DA0568CA-66F2-4740-9B92-A866BACD0E9B}"/>
                </a:ext>
              </a:extLst>
            </p:cNvPr>
            <p:cNvSpPr/>
            <p:nvPr/>
          </p:nvSpPr>
          <p:spPr>
            <a:xfrm>
              <a:off x="8064387" y="2715242"/>
              <a:ext cx="670302" cy="1105602"/>
            </a:xfrm>
            <a:custGeom>
              <a:avLst/>
              <a:gdLst>
                <a:gd name="connsiteX0" fmla="*/ 0 w 670302"/>
                <a:gd name="connsiteY0" fmla="*/ 1105602 h 1105602"/>
                <a:gd name="connsiteX1" fmla="*/ 656047 w 670302"/>
                <a:gd name="connsiteY1" fmla="*/ 1273 h 1105602"/>
                <a:gd name="connsiteX2" fmla="*/ 667744 w 670302"/>
                <a:gd name="connsiteY2" fmla="*/ 16917 h 1105602"/>
                <a:gd name="connsiteX3" fmla="*/ 188027 w 670302"/>
                <a:gd name="connsiteY3" fmla="*/ 1105602 h 1105602"/>
              </a:gdLst>
              <a:ahLst/>
              <a:cxnLst>
                <a:cxn ang="0">
                  <a:pos x="connsiteX0" y="connsiteY0"/>
                </a:cxn>
                <a:cxn ang="0">
                  <a:pos x="connsiteX1" y="connsiteY1"/>
                </a:cxn>
                <a:cxn ang="0">
                  <a:pos x="connsiteX2" y="connsiteY2"/>
                </a:cxn>
                <a:cxn ang="0">
                  <a:pos x="connsiteX3" y="connsiteY3"/>
                </a:cxn>
              </a:cxnLst>
              <a:rect l="l" t="t" r="r" b="b"/>
              <a:pathLst>
                <a:path w="670302" h="1105602">
                  <a:moveTo>
                    <a:pt x="0" y="1105602"/>
                  </a:moveTo>
                  <a:lnTo>
                    <a:pt x="656047" y="1273"/>
                  </a:lnTo>
                  <a:cubicBezTo>
                    <a:pt x="656047" y="1273"/>
                    <a:pt x="677540" y="-6623"/>
                    <a:pt x="667744" y="16917"/>
                  </a:cubicBezTo>
                  <a:cubicBezTo>
                    <a:pt x="657948" y="40457"/>
                    <a:pt x="188027" y="1105602"/>
                    <a:pt x="188027" y="1105602"/>
                  </a:cubicBezTo>
                  <a:close/>
                </a:path>
              </a:pathLst>
            </a:custGeom>
            <a:noFill/>
            <a:ln w="14598" cap="flat">
              <a:solidFill>
                <a:srgbClr val="0BA157"/>
              </a:solidFill>
              <a:prstDash val="solid"/>
              <a:miter/>
            </a:ln>
          </p:spPr>
          <p:txBody>
            <a:bodyPr rtlCol="0" anchor="ctr"/>
            <a:lstStyle/>
            <a:p>
              <a:endParaRPr lang="fr-FR" sz="1350"/>
            </a:p>
          </p:txBody>
        </p:sp>
        <p:sp>
          <p:nvSpPr>
            <p:cNvPr id="395" name="Forme libre : forme 394">
              <a:extLst>
                <a:ext uri="{FF2B5EF4-FFF2-40B4-BE49-F238E27FC236}">
                  <a16:creationId xmlns:a16="http://schemas.microsoft.com/office/drawing/2014/main" id="{67F2D7C6-8175-4D02-BCFD-3D151893FC0E}"/>
                </a:ext>
              </a:extLst>
            </p:cNvPr>
            <p:cNvSpPr/>
            <p:nvPr/>
          </p:nvSpPr>
          <p:spPr>
            <a:xfrm>
              <a:off x="7572242" y="3800375"/>
              <a:ext cx="2085987" cy="21492"/>
            </a:xfrm>
            <a:custGeom>
              <a:avLst/>
              <a:gdLst>
                <a:gd name="connsiteX0" fmla="*/ 0 w 2085987"/>
                <a:gd name="connsiteY0" fmla="*/ 0 h 21492"/>
                <a:gd name="connsiteX1" fmla="*/ 230282 w 2085987"/>
                <a:gd name="connsiteY1" fmla="*/ 0 h 21492"/>
                <a:gd name="connsiteX2" fmla="*/ 2085988 w 2085987"/>
                <a:gd name="connsiteY2" fmla="*/ 0 h 21492"/>
                <a:gd name="connsiteX3" fmla="*/ 2085988 w 2085987"/>
                <a:gd name="connsiteY3" fmla="*/ 21493 h 21492"/>
                <a:gd name="connsiteX4" fmla="*/ 0 w 2085987"/>
                <a:gd name="connsiteY4" fmla="*/ 21493 h 2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5987" h="21492">
                  <a:moveTo>
                    <a:pt x="0" y="0"/>
                  </a:moveTo>
                  <a:lnTo>
                    <a:pt x="230282" y="0"/>
                  </a:lnTo>
                  <a:lnTo>
                    <a:pt x="2085988" y="0"/>
                  </a:lnTo>
                  <a:lnTo>
                    <a:pt x="2085988" y="21493"/>
                  </a:lnTo>
                  <a:lnTo>
                    <a:pt x="0" y="21493"/>
                  </a:lnTo>
                </a:path>
              </a:pathLst>
            </a:custGeom>
            <a:noFill/>
            <a:ln w="14598" cap="rnd">
              <a:solidFill>
                <a:srgbClr val="0BA157"/>
              </a:solidFill>
              <a:prstDash val="solid"/>
              <a:round/>
            </a:ln>
          </p:spPr>
          <p:txBody>
            <a:bodyPr rtlCol="0" anchor="ctr"/>
            <a:lstStyle/>
            <a:p>
              <a:endParaRPr lang="fr-FR" sz="1350"/>
            </a:p>
          </p:txBody>
        </p:sp>
        <p:sp>
          <p:nvSpPr>
            <p:cNvPr id="396" name="Forme libre : forme 395">
              <a:extLst>
                <a:ext uri="{FF2B5EF4-FFF2-40B4-BE49-F238E27FC236}">
                  <a16:creationId xmlns:a16="http://schemas.microsoft.com/office/drawing/2014/main" id="{DD3B00A8-7EF5-4E6D-92DB-CEA2B8C7A889}"/>
                </a:ext>
              </a:extLst>
            </p:cNvPr>
            <p:cNvSpPr/>
            <p:nvPr/>
          </p:nvSpPr>
          <p:spPr>
            <a:xfrm>
              <a:off x="7895806" y="3277964"/>
              <a:ext cx="268442" cy="471236"/>
            </a:xfrm>
            <a:custGeom>
              <a:avLst/>
              <a:gdLst>
                <a:gd name="connsiteX0" fmla="*/ 268443 w 268442"/>
                <a:gd name="connsiteY0" fmla="*/ 235692 h 471236"/>
                <a:gd name="connsiteX1" fmla="*/ 134221 w 268442"/>
                <a:gd name="connsiteY1" fmla="*/ 471237 h 471236"/>
                <a:gd name="connsiteX2" fmla="*/ 0 w 268442"/>
                <a:gd name="connsiteY2" fmla="*/ 235692 h 471236"/>
                <a:gd name="connsiteX3" fmla="*/ 134221 w 268442"/>
                <a:gd name="connsiteY3" fmla="*/ 0 h 471236"/>
                <a:gd name="connsiteX4" fmla="*/ 268443 w 268442"/>
                <a:gd name="connsiteY4" fmla="*/ 235692 h 471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442" h="471236">
                  <a:moveTo>
                    <a:pt x="268443" y="235692"/>
                  </a:moveTo>
                  <a:cubicBezTo>
                    <a:pt x="268443" y="365819"/>
                    <a:pt x="208350" y="471237"/>
                    <a:pt x="134221" y="471237"/>
                  </a:cubicBezTo>
                  <a:cubicBezTo>
                    <a:pt x="60093" y="471237"/>
                    <a:pt x="0" y="365819"/>
                    <a:pt x="0" y="235692"/>
                  </a:cubicBezTo>
                  <a:cubicBezTo>
                    <a:pt x="0" y="105564"/>
                    <a:pt x="60093" y="0"/>
                    <a:pt x="134221" y="0"/>
                  </a:cubicBezTo>
                  <a:cubicBezTo>
                    <a:pt x="208350" y="0"/>
                    <a:pt x="268443" y="105564"/>
                    <a:pt x="268443" y="235692"/>
                  </a:cubicBezTo>
                  <a:close/>
                </a:path>
              </a:pathLst>
            </a:custGeom>
            <a:noFill/>
            <a:ln w="14598" cap="flat">
              <a:solidFill>
                <a:srgbClr val="0BA157"/>
              </a:solidFill>
              <a:prstDash val="solid"/>
              <a:miter/>
            </a:ln>
          </p:spPr>
          <p:txBody>
            <a:bodyPr rtlCol="0" anchor="ctr"/>
            <a:lstStyle/>
            <a:p>
              <a:endParaRPr lang="fr-FR" sz="1350"/>
            </a:p>
          </p:txBody>
        </p:sp>
        <p:sp>
          <p:nvSpPr>
            <p:cNvPr id="397" name="Forme libre : forme 396">
              <a:extLst>
                <a:ext uri="{FF2B5EF4-FFF2-40B4-BE49-F238E27FC236}">
                  <a16:creationId xmlns:a16="http://schemas.microsoft.com/office/drawing/2014/main" id="{ED30025F-4A43-47F3-ACD9-2876F007F3AD}"/>
                </a:ext>
              </a:extLst>
            </p:cNvPr>
            <p:cNvSpPr/>
            <p:nvPr/>
          </p:nvSpPr>
          <p:spPr>
            <a:xfrm>
              <a:off x="8027104" y="3475787"/>
              <a:ext cx="14328" cy="465242"/>
            </a:xfrm>
            <a:custGeom>
              <a:avLst/>
              <a:gdLst>
                <a:gd name="connsiteX0" fmla="*/ 0 w 14328"/>
                <a:gd name="connsiteY0" fmla="*/ 0 h 465242"/>
                <a:gd name="connsiteX1" fmla="*/ 14329 w 14328"/>
                <a:gd name="connsiteY1" fmla="*/ 0 h 465242"/>
                <a:gd name="connsiteX2" fmla="*/ 14329 w 14328"/>
                <a:gd name="connsiteY2" fmla="*/ 465242 h 465242"/>
                <a:gd name="connsiteX3" fmla="*/ 0 w 14328"/>
                <a:gd name="connsiteY3" fmla="*/ 465242 h 465242"/>
              </a:gdLst>
              <a:ahLst/>
              <a:cxnLst>
                <a:cxn ang="0">
                  <a:pos x="connsiteX0" y="connsiteY0"/>
                </a:cxn>
                <a:cxn ang="0">
                  <a:pos x="connsiteX1" y="connsiteY1"/>
                </a:cxn>
                <a:cxn ang="0">
                  <a:pos x="connsiteX2" y="connsiteY2"/>
                </a:cxn>
                <a:cxn ang="0">
                  <a:pos x="connsiteX3" y="connsiteY3"/>
                </a:cxn>
              </a:cxnLst>
              <a:rect l="l" t="t" r="r" b="b"/>
              <a:pathLst>
                <a:path w="14328" h="465242">
                  <a:moveTo>
                    <a:pt x="0" y="0"/>
                  </a:moveTo>
                  <a:lnTo>
                    <a:pt x="14329" y="0"/>
                  </a:lnTo>
                  <a:lnTo>
                    <a:pt x="14329" y="465242"/>
                  </a:lnTo>
                  <a:lnTo>
                    <a:pt x="0" y="465242"/>
                  </a:lnTo>
                  <a:close/>
                </a:path>
              </a:pathLst>
            </a:custGeom>
            <a:solidFill>
              <a:srgbClr val="0BA157"/>
            </a:solidFill>
            <a:ln w="14598" cap="flat">
              <a:noFill/>
              <a:prstDash val="solid"/>
              <a:miter/>
            </a:ln>
          </p:spPr>
          <p:txBody>
            <a:bodyPr rtlCol="0" anchor="ctr"/>
            <a:lstStyle/>
            <a:p>
              <a:endParaRPr lang="fr-FR" sz="1350"/>
            </a:p>
          </p:txBody>
        </p:sp>
        <p:sp>
          <p:nvSpPr>
            <p:cNvPr id="398" name="Forme libre : forme 397">
              <a:extLst>
                <a:ext uri="{FF2B5EF4-FFF2-40B4-BE49-F238E27FC236}">
                  <a16:creationId xmlns:a16="http://schemas.microsoft.com/office/drawing/2014/main" id="{4316DDD8-071B-4DAA-927A-AC10F0321236}"/>
                </a:ext>
              </a:extLst>
            </p:cNvPr>
            <p:cNvSpPr/>
            <p:nvPr/>
          </p:nvSpPr>
          <p:spPr>
            <a:xfrm>
              <a:off x="8032075" y="3526961"/>
              <a:ext cx="38745" cy="54390"/>
            </a:xfrm>
            <a:custGeom>
              <a:avLst/>
              <a:gdLst>
                <a:gd name="connsiteX0" fmla="*/ 8334 w 38745"/>
                <a:gd name="connsiteY0" fmla="*/ 54390 h 54390"/>
                <a:gd name="connsiteX1" fmla="*/ 0 w 38745"/>
                <a:gd name="connsiteY1" fmla="*/ 48688 h 54390"/>
                <a:gd name="connsiteX2" fmla="*/ 30412 w 38745"/>
                <a:gd name="connsiteY2" fmla="*/ 0 h 54390"/>
                <a:gd name="connsiteX3" fmla="*/ 38746 w 38745"/>
                <a:gd name="connsiteY3" fmla="*/ 5702 h 54390"/>
                <a:gd name="connsiteX4" fmla="*/ 8334 w 38745"/>
                <a:gd name="connsiteY4" fmla="*/ 54390 h 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5" h="54390">
                  <a:moveTo>
                    <a:pt x="8334" y="54390"/>
                  </a:moveTo>
                  <a:lnTo>
                    <a:pt x="0" y="48688"/>
                  </a:lnTo>
                  <a:lnTo>
                    <a:pt x="30412" y="0"/>
                  </a:lnTo>
                  <a:lnTo>
                    <a:pt x="38746" y="5702"/>
                  </a:lnTo>
                  <a:lnTo>
                    <a:pt x="8334" y="54390"/>
                  </a:lnTo>
                  <a:close/>
                </a:path>
              </a:pathLst>
            </a:custGeom>
            <a:solidFill>
              <a:srgbClr val="0BA157"/>
            </a:solidFill>
            <a:ln w="14598" cap="flat">
              <a:noFill/>
              <a:prstDash val="solid"/>
              <a:miter/>
            </a:ln>
          </p:spPr>
          <p:txBody>
            <a:bodyPr rtlCol="0" anchor="ctr"/>
            <a:lstStyle/>
            <a:p>
              <a:endParaRPr lang="fr-FR" sz="1350"/>
            </a:p>
          </p:txBody>
        </p:sp>
        <p:sp>
          <p:nvSpPr>
            <p:cNvPr id="399" name="Forme libre : forme 398">
              <a:extLst>
                <a:ext uri="{FF2B5EF4-FFF2-40B4-BE49-F238E27FC236}">
                  <a16:creationId xmlns:a16="http://schemas.microsoft.com/office/drawing/2014/main" id="{58120172-E322-452D-B378-E834420B19D4}"/>
                </a:ext>
              </a:extLst>
            </p:cNvPr>
            <p:cNvSpPr/>
            <p:nvPr/>
          </p:nvSpPr>
          <p:spPr>
            <a:xfrm>
              <a:off x="7998154" y="3627408"/>
              <a:ext cx="38160" cy="54682"/>
            </a:xfrm>
            <a:custGeom>
              <a:avLst/>
              <a:gdLst>
                <a:gd name="connsiteX0" fmla="*/ 38161 w 38160"/>
                <a:gd name="connsiteY0" fmla="*/ 49127 h 54682"/>
                <a:gd name="connsiteX1" fmla="*/ 29681 w 38160"/>
                <a:gd name="connsiteY1" fmla="*/ 54683 h 54682"/>
                <a:gd name="connsiteX2" fmla="*/ 0 w 38160"/>
                <a:gd name="connsiteY2" fmla="*/ 5556 h 54682"/>
                <a:gd name="connsiteX3" fmla="*/ 8334 w 38160"/>
                <a:gd name="connsiteY3" fmla="*/ 0 h 54682"/>
                <a:gd name="connsiteX4" fmla="*/ 38161 w 38160"/>
                <a:gd name="connsiteY4" fmla="*/ 49127 h 54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60" h="54682">
                  <a:moveTo>
                    <a:pt x="38161" y="49127"/>
                  </a:moveTo>
                  <a:lnTo>
                    <a:pt x="29681" y="54683"/>
                  </a:lnTo>
                  <a:lnTo>
                    <a:pt x="0" y="5556"/>
                  </a:lnTo>
                  <a:lnTo>
                    <a:pt x="8334" y="0"/>
                  </a:lnTo>
                  <a:lnTo>
                    <a:pt x="38161" y="49127"/>
                  </a:lnTo>
                  <a:close/>
                </a:path>
              </a:pathLst>
            </a:custGeom>
            <a:solidFill>
              <a:srgbClr val="0BA157"/>
            </a:solidFill>
            <a:ln w="14598" cap="flat">
              <a:noFill/>
              <a:prstDash val="solid"/>
              <a:miter/>
            </a:ln>
          </p:spPr>
          <p:txBody>
            <a:bodyPr rtlCol="0" anchor="ctr"/>
            <a:lstStyle/>
            <a:p>
              <a:endParaRPr lang="fr-FR" sz="1350"/>
            </a:p>
          </p:txBody>
        </p:sp>
        <p:sp>
          <p:nvSpPr>
            <p:cNvPr id="400" name="Forme libre : forme 399">
              <a:extLst>
                <a:ext uri="{FF2B5EF4-FFF2-40B4-BE49-F238E27FC236}">
                  <a16:creationId xmlns:a16="http://schemas.microsoft.com/office/drawing/2014/main" id="{9A25796D-E525-49EB-B478-C5FA70426797}"/>
                </a:ext>
              </a:extLst>
            </p:cNvPr>
            <p:cNvSpPr/>
            <p:nvPr/>
          </p:nvSpPr>
          <p:spPr>
            <a:xfrm>
              <a:off x="7639207" y="3383967"/>
              <a:ext cx="225603" cy="395938"/>
            </a:xfrm>
            <a:custGeom>
              <a:avLst/>
              <a:gdLst>
                <a:gd name="connsiteX0" fmla="*/ 225603 w 225603"/>
                <a:gd name="connsiteY0" fmla="*/ 197969 h 395938"/>
                <a:gd name="connsiteX1" fmla="*/ 112728 w 225603"/>
                <a:gd name="connsiteY1" fmla="*/ 395939 h 395938"/>
                <a:gd name="connsiteX2" fmla="*/ 0 w 225603"/>
                <a:gd name="connsiteY2" fmla="*/ 197969 h 395938"/>
                <a:gd name="connsiteX3" fmla="*/ 112728 w 225603"/>
                <a:gd name="connsiteY3" fmla="*/ 0 h 395938"/>
                <a:gd name="connsiteX4" fmla="*/ 225603 w 225603"/>
                <a:gd name="connsiteY4" fmla="*/ 197969 h 395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03" h="395938">
                  <a:moveTo>
                    <a:pt x="225603" y="197969"/>
                  </a:moveTo>
                  <a:cubicBezTo>
                    <a:pt x="225603" y="307189"/>
                    <a:pt x="175014" y="395939"/>
                    <a:pt x="112728" y="395939"/>
                  </a:cubicBezTo>
                  <a:cubicBezTo>
                    <a:pt x="50443" y="395939"/>
                    <a:pt x="0" y="307189"/>
                    <a:pt x="0" y="197969"/>
                  </a:cubicBezTo>
                  <a:cubicBezTo>
                    <a:pt x="0" y="88750"/>
                    <a:pt x="50443" y="0"/>
                    <a:pt x="112728" y="0"/>
                  </a:cubicBezTo>
                  <a:cubicBezTo>
                    <a:pt x="175014" y="0"/>
                    <a:pt x="225603" y="88896"/>
                    <a:pt x="225603" y="197969"/>
                  </a:cubicBezTo>
                  <a:close/>
                </a:path>
              </a:pathLst>
            </a:custGeom>
            <a:noFill/>
            <a:ln w="14598" cap="flat">
              <a:solidFill>
                <a:srgbClr val="0BA157"/>
              </a:solidFill>
              <a:prstDash val="solid"/>
              <a:miter/>
            </a:ln>
          </p:spPr>
          <p:txBody>
            <a:bodyPr rtlCol="0" anchor="ctr"/>
            <a:lstStyle/>
            <a:p>
              <a:endParaRPr lang="fr-FR" sz="1350"/>
            </a:p>
          </p:txBody>
        </p:sp>
        <p:sp>
          <p:nvSpPr>
            <p:cNvPr id="401" name="Forme libre : forme 400">
              <a:extLst>
                <a:ext uri="{FF2B5EF4-FFF2-40B4-BE49-F238E27FC236}">
                  <a16:creationId xmlns:a16="http://schemas.microsoft.com/office/drawing/2014/main" id="{7C95167D-C09A-44E8-8FF3-E4EEEF30CD3A}"/>
                </a:ext>
              </a:extLst>
            </p:cNvPr>
            <p:cNvSpPr/>
            <p:nvPr/>
          </p:nvSpPr>
          <p:spPr>
            <a:xfrm>
              <a:off x="7749596" y="3550208"/>
              <a:ext cx="11989" cy="390967"/>
            </a:xfrm>
            <a:custGeom>
              <a:avLst/>
              <a:gdLst>
                <a:gd name="connsiteX0" fmla="*/ 0 w 11989"/>
                <a:gd name="connsiteY0" fmla="*/ 0 h 390967"/>
                <a:gd name="connsiteX1" fmla="*/ 11989 w 11989"/>
                <a:gd name="connsiteY1" fmla="*/ 0 h 390967"/>
                <a:gd name="connsiteX2" fmla="*/ 11989 w 11989"/>
                <a:gd name="connsiteY2" fmla="*/ 390967 h 390967"/>
                <a:gd name="connsiteX3" fmla="*/ 0 w 11989"/>
                <a:gd name="connsiteY3" fmla="*/ 390967 h 390967"/>
              </a:gdLst>
              <a:ahLst/>
              <a:cxnLst>
                <a:cxn ang="0">
                  <a:pos x="connsiteX0" y="connsiteY0"/>
                </a:cxn>
                <a:cxn ang="0">
                  <a:pos x="connsiteX1" y="connsiteY1"/>
                </a:cxn>
                <a:cxn ang="0">
                  <a:pos x="connsiteX2" y="connsiteY2"/>
                </a:cxn>
                <a:cxn ang="0">
                  <a:pos x="connsiteX3" y="connsiteY3"/>
                </a:cxn>
              </a:cxnLst>
              <a:rect l="l" t="t" r="r" b="b"/>
              <a:pathLst>
                <a:path w="11989" h="390967">
                  <a:moveTo>
                    <a:pt x="0" y="0"/>
                  </a:moveTo>
                  <a:lnTo>
                    <a:pt x="11989" y="0"/>
                  </a:lnTo>
                  <a:lnTo>
                    <a:pt x="11989" y="390967"/>
                  </a:lnTo>
                  <a:lnTo>
                    <a:pt x="0" y="390967"/>
                  </a:lnTo>
                  <a:close/>
                </a:path>
              </a:pathLst>
            </a:custGeom>
            <a:solidFill>
              <a:srgbClr val="0BA157"/>
            </a:solidFill>
            <a:ln w="14598" cap="flat">
              <a:noFill/>
              <a:prstDash val="solid"/>
              <a:miter/>
            </a:ln>
          </p:spPr>
          <p:txBody>
            <a:bodyPr rtlCol="0" anchor="ctr"/>
            <a:lstStyle/>
            <a:p>
              <a:endParaRPr lang="fr-FR" sz="1350"/>
            </a:p>
          </p:txBody>
        </p:sp>
        <p:sp>
          <p:nvSpPr>
            <p:cNvPr id="402" name="Forme libre : forme 401">
              <a:extLst>
                <a:ext uri="{FF2B5EF4-FFF2-40B4-BE49-F238E27FC236}">
                  <a16:creationId xmlns:a16="http://schemas.microsoft.com/office/drawing/2014/main" id="{07FDB496-BD77-4026-85A7-837CE3663061}"/>
                </a:ext>
              </a:extLst>
            </p:cNvPr>
            <p:cNvSpPr/>
            <p:nvPr/>
          </p:nvSpPr>
          <p:spPr>
            <a:xfrm>
              <a:off x="7753690" y="3593048"/>
              <a:ext cx="32604" cy="45764"/>
            </a:xfrm>
            <a:custGeom>
              <a:avLst/>
              <a:gdLst>
                <a:gd name="connsiteX0" fmla="*/ 7018 w 32604"/>
                <a:gd name="connsiteY0" fmla="*/ 45764 h 45764"/>
                <a:gd name="connsiteX1" fmla="*/ 0 w 32604"/>
                <a:gd name="connsiteY1" fmla="*/ 40939 h 45764"/>
                <a:gd name="connsiteX2" fmla="*/ 25441 w 32604"/>
                <a:gd name="connsiteY2" fmla="*/ 0 h 45764"/>
                <a:gd name="connsiteX3" fmla="*/ 32605 w 32604"/>
                <a:gd name="connsiteY3" fmla="*/ 4825 h 45764"/>
                <a:gd name="connsiteX4" fmla="*/ 7018 w 32604"/>
                <a:gd name="connsiteY4" fmla="*/ 45764 h 45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04" h="45764">
                  <a:moveTo>
                    <a:pt x="7018" y="45764"/>
                  </a:moveTo>
                  <a:lnTo>
                    <a:pt x="0" y="40939"/>
                  </a:lnTo>
                  <a:lnTo>
                    <a:pt x="25441" y="0"/>
                  </a:lnTo>
                  <a:lnTo>
                    <a:pt x="32605" y="4825"/>
                  </a:lnTo>
                  <a:lnTo>
                    <a:pt x="7018" y="45764"/>
                  </a:lnTo>
                  <a:close/>
                </a:path>
              </a:pathLst>
            </a:custGeom>
            <a:solidFill>
              <a:srgbClr val="0BA157"/>
            </a:solidFill>
            <a:ln w="14598" cap="flat">
              <a:noFill/>
              <a:prstDash val="solid"/>
              <a:miter/>
            </a:ln>
          </p:spPr>
          <p:txBody>
            <a:bodyPr rtlCol="0" anchor="ctr"/>
            <a:lstStyle/>
            <a:p>
              <a:endParaRPr lang="fr-FR" sz="1350"/>
            </a:p>
          </p:txBody>
        </p:sp>
        <p:sp>
          <p:nvSpPr>
            <p:cNvPr id="403" name="Forme libre : forme 402">
              <a:extLst>
                <a:ext uri="{FF2B5EF4-FFF2-40B4-BE49-F238E27FC236}">
                  <a16:creationId xmlns:a16="http://schemas.microsoft.com/office/drawing/2014/main" id="{7763BC7B-456D-49F5-8781-12C23A083B81}"/>
                </a:ext>
              </a:extLst>
            </p:cNvPr>
            <p:cNvSpPr/>
            <p:nvPr/>
          </p:nvSpPr>
          <p:spPr>
            <a:xfrm>
              <a:off x="7725178" y="3677558"/>
              <a:ext cx="32020" cy="45910"/>
            </a:xfrm>
            <a:custGeom>
              <a:avLst/>
              <a:gdLst>
                <a:gd name="connsiteX0" fmla="*/ 32020 w 32020"/>
                <a:gd name="connsiteY0" fmla="*/ 41232 h 45910"/>
                <a:gd name="connsiteX1" fmla="*/ 24856 w 32020"/>
                <a:gd name="connsiteY1" fmla="*/ 45910 h 45910"/>
                <a:gd name="connsiteX2" fmla="*/ 0 w 32020"/>
                <a:gd name="connsiteY2" fmla="*/ 4532 h 45910"/>
                <a:gd name="connsiteX3" fmla="*/ 7018 w 32020"/>
                <a:gd name="connsiteY3" fmla="*/ 0 h 45910"/>
                <a:gd name="connsiteX4" fmla="*/ 32020 w 32020"/>
                <a:gd name="connsiteY4" fmla="*/ 41232 h 4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0" h="45910">
                  <a:moveTo>
                    <a:pt x="32020" y="41232"/>
                  </a:moveTo>
                  <a:lnTo>
                    <a:pt x="24856" y="45910"/>
                  </a:lnTo>
                  <a:lnTo>
                    <a:pt x="0" y="4532"/>
                  </a:lnTo>
                  <a:lnTo>
                    <a:pt x="7018" y="0"/>
                  </a:lnTo>
                  <a:lnTo>
                    <a:pt x="32020" y="41232"/>
                  </a:lnTo>
                  <a:close/>
                </a:path>
              </a:pathLst>
            </a:custGeom>
            <a:solidFill>
              <a:srgbClr val="0BA157"/>
            </a:solidFill>
            <a:ln w="14598" cap="flat">
              <a:noFill/>
              <a:prstDash val="solid"/>
              <a:miter/>
            </a:ln>
          </p:spPr>
          <p:txBody>
            <a:bodyPr rtlCol="0" anchor="ctr"/>
            <a:lstStyle/>
            <a:p>
              <a:endParaRPr lang="fr-FR" sz="1350"/>
            </a:p>
          </p:txBody>
        </p:sp>
        <p:sp>
          <p:nvSpPr>
            <p:cNvPr id="404" name="Forme libre : forme 403">
              <a:extLst>
                <a:ext uri="{FF2B5EF4-FFF2-40B4-BE49-F238E27FC236}">
                  <a16:creationId xmlns:a16="http://schemas.microsoft.com/office/drawing/2014/main" id="{368816B4-8AE8-46D4-9886-9EB96A6280C1}"/>
                </a:ext>
              </a:extLst>
            </p:cNvPr>
            <p:cNvSpPr/>
            <p:nvPr/>
          </p:nvSpPr>
          <p:spPr>
            <a:xfrm>
              <a:off x="7422522" y="3502836"/>
              <a:ext cx="217721" cy="212590"/>
            </a:xfrm>
            <a:custGeom>
              <a:avLst/>
              <a:gdLst>
                <a:gd name="connsiteX0" fmla="*/ 48103 w 217721"/>
                <a:gd name="connsiteY0" fmla="*/ 193583 h 212590"/>
                <a:gd name="connsiteX1" fmla="*/ 48103 w 217721"/>
                <a:gd name="connsiteY1" fmla="*/ 197092 h 212590"/>
                <a:gd name="connsiteX2" fmla="*/ 48103 w 217721"/>
                <a:gd name="connsiteY2" fmla="*/ 212590 h 212590"/>
                <a:gd name="connsiteX3" fmla="*/ 150451 w 217721"/>
                <a:gd name="connsiteY3" fmla="*/ 179254 h 212590"/>
                <a:gd name="connsiteX4" fmla="*/ 150451 w 217721"/>
                <a:gd name="connsiteY4" fmla="*/ 78808 h 212590"/>
                <a:gd name="connsiteX5" fmla="*/ 184079 w 217721"/>
                <a:gd name="connsiteY5" fmla="*/ 85533 h 212590"/>
                <a:gd name="connsiteX6" fmla="*/ 217708 w 217721"/>
                <a:gd name="connsiteY6" fmla="*/ 66526 h 212590"/>
                <a:gd name="connsiteX7" fmla="*/ 186565 w 217721"/>
                <a:gd name="connsiteY7" fmla="*/ 0 h 212590"/>
                <a:gd name="connsiteX8" fmla="*/ 161855 w 217721"/>
                <a:gd name="connsiteY8" fmla="*/ 16668 h 212590"/>
                <a:gd name="connsiteX9" fmla="*/ 170920 w 217721"/>
                <a:gd name="connsiteY9" fmla="*/ 50297 h 212590"/>
                <a:gd name="connsiteX10" fmla="*/ 140801 w 217721"/>
                <a:gd name="connsiteY10" fmla="*/ 30997 h 212590"/>
                <a:gd name="connsiteX11" fmla="*/ 127057 w 217721"/>
                <a:gd name="connsiteY11" fmla="*/ 25441 h 212590"/>
                <a:gd name="connsiteX12" fmla="*/ 94891 w 217721"/>
                <a:gd name="connsiteY12" fmla="*/ 25441 h 212590"/>
                <a:gd name="connsiteX13" fmla="*/ 92990 w 217721"/>
                <a:gd name="connsiteY13" fmla="*/ 26318 h 212590"/>
                <a:gd name="connsiteX14" fmla="*/ 92990 w 217721"/>
                <a:gd name="connsiteY14" fmla="*/ 26318 h 212590"/>
                <a:gd name="connsiteX15" fmla="*/ 0 w 217721"/>
                <a:gd name="connsiteY15" fmla="*/ 99423 h 212590"/>
                <a:gd name="connsiteX16" fmla="*/ 49419 w 217721"/>
                <a:gd name="connsiteY16" fmla="*/ 147965 h 212590"/>
                <a:gd name="connsiteX17" fmla="*/ 37138 w 217721"/>
                <a:gd name="connsiteY17" fmla="*/ 112144 h 212590"/>
                <a:gd name="connsiteX18" fmla="*/ 51759 w 217721"/>
                <a:gd name="connsiteY18" fmla="*/ 100154 h 21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7721" h="212590">
                  <a:moveTo>
                    <a:pt x="48103" y="193583"/>
                  </a:moveTo>
                  <a:lnTo>
                    <a:pt x="48103" y="197092"/>
                  </a:lnTo>
                  <a:lnTo>
                    <a:pt x="48103" y="212590"/>
                  </a:lnTo>
                  <a:moveTo>
                    <a:pt x="150451" y="179254"/>
                  </a:moveTo>
                  <a:lnTo>
                    <a:pt x="150451" y="78808"/>
                  </a:lnTo>
                  <a:cubicBezTo>
                    <a:pt x="150451" y="78808"/>
                    <a:pt x="159955" y="80416"/>
                    <a:pt x="184079" y="85533"/>
                  </a:cubicBezTo>
                  <a:cubicBezTo>
                    <a:pt x="208204" y="90651"/>
                    <a:pt x="218146" y="80123"/>
                    <a:pt x="217708" y="66526"/>
                  </a:cubicBezTo>
                  <a:cubicBezTo>
                    <a:pt x="217269" y="52928"/>
                    <a:pt x="186565" y="0"/>
                    <a:pt x="186565" y="0"/>
                  </a:cubicBezTo>
                  <a:lnTo>
                    <a:pt x="161855" y="16668"/>
                  </a:lnTo>
                  <a:cubicBezTo>
                    <a:pt x="161855" y="16668"/>
                    <a:pt x="170335" y="49565"/>
                    <a:pt x="170920" y="50297"/>
                  </a:cubicBezTo>
                  <a:cubicBezTo>
                    <a:pt x="160365" y="44711"/>
                    <a:pt x="150290" y="38249"/>
                    <a:pt x="140801" y="30997"/>
                  </a:cubicBezTo>
                  <a:cubicBezTo>
                    <a:pt x="131736" y="23686"/>
                    <a:pt x="127057" y="25441"/>
                    <a:pt x="127057" y="25441"/>
                  </a:cubicBezTo>
                  <a:lnTo>
                    <a:pt x="94891" y="25441"/>
                  </a:lnTo>
                  <a:lnTo>
                    <a:pt x="92990" y="26318"/>
                  </a:lnTo>
                  <a:lnTo>
                    <a:pt x="92990" y="26318"/>
                  </a:lnTo>
                  <a:cubicBezTo>
                    <a:pt x="81293" y="26318"/>
                    <a:pt x="2486" y="78223"/>
                    <a:pt x="0" y="99423"/>
                  </a:cubicBezTo>
                  <a:moveTo>
                    <a:pt x="49419" y="147965"/>
                  </a:moveTo>
                  <a:cubicBezTo>
                    <a:pt x="43863" y="138462"/>
                    <a:pt x="33336" y="118723"/>
                    <a:pt x="37138" y="112144"/>
                  </a:cubicBezTo>
                  <a:cubicBezTo>
                    <a:pt x="40727" y="106792"/>
                    <a:pt x="45812" y="102625"/>
                    <a:pt x="51759" y="100154"/>
                  </a:cubicBezTo>
                  <a:close/>
                </a:path>
              </a:pathLst>
            </a:custGeom>
            <a:noFill/>
            <a:ln w="14598" cap="rnd">
              <a:solidFill>
                <a:srgbClr val="0BA157"/>
              </a:solidFill>
              <a:prstDash val="solid"/>
              <a:round/>
            </a:ln>
          </p:spPr>
          <p:txBody>
            <a:bodyPr rtlCol="0" anchor="ctr"/>
            <a:lstStyle/>
            <a:p>
              <a:endParaRPr lang="fr-FR" sz="1350"/>
            </a:p>
          </p:txBody>
        </p:sp>
        <p:sp>
          <p:nvSpPr>
            <p:cNvPr id="405" name="Forme libre : forme 404">
              <a:extLst>
                <a:ext uri="{FF2B5EF4-FFF2-40B4-BE49-F238E27FC236}">
                  <a16:creationId xmlns:a16="http://schemas.microsoft.com/office/drawing/2014/main" id="{E593B720-4237-4D21-BC6F-C47CD8ED5B73}"/>
                </a:ext>
              </a:extLst>
            </p:cNvPr>
            <p:cNvSpPr/>
            <p:nvPr/>
          </p:nvSpPr>
          <p:spPr>
            <a:xfrm>
              <a:off x="7576989" y="3462304"/>
              <a:ext cx="27503" cy="42141"/>
            </a:xfrm>
            <a:custGeom>
              <a:avLst/>
              <a:gdLst>
                <a:gd name="connsiteX0" fmla="*/ 26103 w 27503"/>
                <a:gd name="connsiteY0" fmla="*/ 31467 h 42141"/>
                <a:gd name="connsiteX1" fmla="*/ 23033 w 27503"/>
                <a:gd name="connsiteY1" fmla="*/ 7196 h 42141"/>
                <a:gd name="connsiteX2" fmla="*/ 3002 w 27503"/>
                <a:gd name="connsiteY2" fmla="*/ 763 h 42141"/>
                <a:gd name="connsiteX3" fmla="*/ 7973 w 27503"/>
                <a:gd name="connsiteY3" fmla="*/ 11582 h 42141"/>
                <a:gd name="connsiteX4" fmla="*/ 9435 w 27503"/>
                <a:gd name="connsiteY4" fmla="*/ 40825 h 42141"/>
                <a:gd name="connsiteX5" fmla="*/ 26103 w 27503"/>
                <a:gd name="connsiteY5" fmla="*/ 31467 h 4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03" h="42141">
                  <a:moveTo>
                    <a:pt x="26103" y="31467"/>
                  </a:moveTo>
                  <a:cubicBezTo>
                    <a:pt x="26103" y="31467"/>
                    <a:pt x="30782" y="11582"/>
                    <a:pt x="23033" y="7196"/>
                  </a:cubicBezTo>
                  <a:cubicBezTo>
                    <a:pt x="15284" y="2810"/>
                    <a:pt x="8412" y="-1869"/>
                    <a:pt x="3002" y="763"/>
                  </a:cubicBezTo>
                  <a:cubicBezTo>
                    <a:pt x="-2408" y="3394"/>
                    <a:pt x="-361" y="8366"/>
                    <a:pt x="7973" y="11582"/>
                  </a:cubicBezTo>
                  <a:cubicBezTo>
                    <a:pt x="7973" y="11582"/>
                    <a:pt x="-507" y="37023"/>
                    <a:pt x="9435" y="40825"/>
                  </a:cubicBezTo>
                  <a:cubicBezTo>
                    <a:pt x="19378" y="44626"/>
                    <a:pt x="22009" y="39801"/>
                    <a:pt x="26103" y="31467"/>
                  </a:cubicBezTo>
                  <a:close/>
                </a:path>
              </a:pathLst>
            </a:custGeom>
            <a:noFill/>
            <a:ln w="14598" cap="rnd">
              <a:solidFill>
                <a:srgbClr val="0BA157"/>
              </a:solidFill>
              <a:prstDash val="solid"/>
              <a:round/>
            </a:ln>
          </p:spPr>
          <p:txBody>
            <a:bodyPr rtlCol="0" anchor="ctr"/>
            <a:lstStyle/>
            <a:p>
              <a:endParaRPr lang="fr-FR" sz="1350"/>
            </a:p>
          </p:txBody>
        </p:sp>
        <p:sp>
          <p:nvSpPr>
            <p:cNvPr id="406" name="Forme libre : forme 405">
              <a:extLst>
                <a:ext uri="{FF2B5EF4-FFF2-40B4-BE49-F238E27FC236}">
                  <a16:creationId xmlns:a16="http://schemas.microsoft.com/office/drawing/2014/main" id="{9828E335-377D-4797-AA36-1ACC3725EE19}"/>
                </a:ext>
              </a:extLst>
            </p:cNvPr>
            <p:cNvSpPr/>
            <p:nvPr/>
          </p:nvSpPr>
          <p:spPr>
            <a:xfrm>
              <a:off x="7584816" y="3493771"/>
              <a:ext cx="23539" cy="25733"/>
            </a:xfrm>
            <a:custGeom>
              <a:avLst/>
              <a:gdLst>
                <a:gd name="connsiteX0" fmla="*/ 23540 w 23539"/>
                <a:gd name="connsiteY0" fmla="*/ 9065 h 25733"/>
                <a:gd name="connsiteX1" fmla="*/ 18276 w 23539"/>
                <a:gd name="connsiteY1" fmla="*/ 0 h 25733"/>
                <a:gd name="connsiteX2" fmla="*/ 0 w 23539"/>
                <a:gd name="connsiteY2" fmla="*/ 25733 h 25733"/>
                <a:gd name="connsiteX3" fmla="*/ 23540 w 23539"/>
                <a:gd name="connsiteY3" fmla="*/ 9065 h 25733"/>
              </a:gdLst>
              <a:ahLst/>
              <a:cxnLst>
                <a:cxn ang="0">
                  <a:pos x="connsiteX0" y="connsiteY0"/>
                </a:cxn>
                <a:cxn ang="0">
                  <a:pos x="connsiteX1" y="connsiteY1"/>
                </a:cxn>
                <a:cxn ang="0">
                  <a:pos x="connsiteX2" y="connsiteY2"/>
                </a:cxn>
                <a:cxn ang="0">
                  <a:pos x="connsiteX3" y="connsiteY3"/>
                </a:cxn>
              </a:cxnLst>
              <a:rect l="l" t="t" r="r" b="b"/>
              <a:pathLst>
                <a:path w="23539" h="25733">
                  <a:moveTo>
                    <a:pt x="23540" y="9065"/>
                  </a:moveTo>
                  <a:lnTo>
                    <a:pt x="18276" y="0"/>
                  </a:lnTo>
                  <a:lnTo>
                    <a:pt x="0" y="25733"/>
                  </a:lnTo>
                  <a:lnTo>
                    <a:pt x="23540" y="9065"/>
                  </a:lnTo>
                  <a:close/>
                </a:path>
              </a:pathLst>
            </a:custGeom>
            <a:noFill/>
            <a:ln w="14598" cap="rnd">
              <a:solidFill>
                <a:srgbClr val="0BA157"/>
              </a:solidFill>
              <a:prstDash val="solid"/>
              <a:round/>
            </a:ln>
          </p:spPr>
          <p:txBody>
            <a:bodyPr rtlCol="0" anchor="ctr"/>
            <a:lstStyle/>
            <a:p>
              <a:endParaRPr lang="fr-FR" sz="1350"/>
            </a:p>
          </p:txBody>
        </p:sp>
        <p:sp>
          <p:nvSpPr>
            <p:cNvPr id="407" name="Forme libre : forme 406">
              <a:extLst>
                <a:ext uri="{FF2B5EF4-FFF2-40B4-BE49-F238E27FC236}">
                  <a16:creationId xmlns:a16="http://schemas.microsoft.com/office/drawing/2014/main" id="{684B45A6-AB9A-4ADC-8CD5-A06FC38FE154}"/>
                </a:ext>
              </a:extLst>
            </p:cNvPr>
            <p:cNvSpPr/>
            <p:nvPr/>
          </p:nvSpPr>
          <p:spPr>
            <a:xfrm rot="-4531800">
              <a:off x="7566646" y="3481391"/>
              <a:ext cx="32020" cy="7164"/>
            </a:xfrm>
            <a:custGeom>
              <a:avLst/>
              <a:gdLst>
                <a:gd name="connsiteX0" fmla="*/ 28804 w 32020"/>
                <a:gd name="connsiteY0" fmla="*/ 0 h 7164"/>
                <a:gd name="connsiteX1" fmla="*/ 32020 w 32020"/>
                <a:gd name="connsiteY1" fmla="*/ 0 h 7164"/>
                <a:gd name="connsiteX2" fmla="*/ 32020 w 32020"/>
                <a:gd name="connsiteY2" fmla="*/ 7164 h 7164"/>
                <a:gd name="connsiteX3" fmla="*/ 28804 w 32020"/>
                <a:gd name="connsiteY3" fmla="*/ 7164 h 7164"/>
                <a:gd name="connsiteX4" fmla="*/ 3217 w 32020"/>
                <a:gd name="connsiteY4" fmla="*/ 7164 h 7164"/>
                <a:gd name="connsiteX5" fmla="*/ 0 w 32020"/>
                <a:gd name="connsiteY5" fmla="*/ 7164 h 7164"/>
                <a:gd name="connsiteX6" fmla="*/ 0 w 32020"/>
                <a:gd name="connsiteY6" fmla="*/ 0 h 7164"/>
                <a:gd name="connsiteX7" fmla="*/ 3217 w 32020"/>
                <a:gd name="connsiteY7" fmla="*/ 0 h 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0" h="7164">
                  <a:moveTo>
                    <a:pt x="28804" y="0"/>
                  </a:moveTo>
                  <a:cubicBezTo>
                    <a:pt x="30580" y="0"/>
                    <a:pt x="32020" y="0"/>
                    <a:pt x="32020" y="0"/>
                  </a:cubicBezTo>
                  <a:lnTo>
                    <a:pt x="32020" y="7164"/>
                  </a:lnTo>
                  <a:cubicBezTo>
                    <a:pt x="32020" y="7164"/>
                    <a:pt x="30580" y="7164"/>
                    <a:pt x="28804" y="7164"/>
                  </a:cubicBezTo>
                  <a:lnTo>
                    <a:pt x="3217" y="7164"/>
                  </a:lnTo>
                  <a:cubicBezTo>
                    <a:pt x="1440" y="7164"/>
                    <a:pt x="0" y="7164"/>
                    <a:pt x="0" y="7164"/>
                  </a:cubicBezTo>
                  <a:lnTo>
                    <a:pt x="0" y="0"/>
                  </a:lnTo>
                  <a:cubicBezTo>
                    <a:pt x="0" y="0"/>
                    <a:pt x="1440" y="0"/>
                    <a:pt x="3217" y="0"/>
                  </a:cubicBezTo>
                  <a:close/>
                </a:path>
              </a:pathLst>
            </a:custGeom>
            <a:noFill/>
            <a:ln w="14598" cap="rnd">
              <a:solidFill>
                <a:srgbClr val="0BA157"/>
              </a:solidFill>
              <a:prstDash val="solid"/>
              <a:round/>
            </a:ln>
          </p:spPr>
          <p:txBody>
            <a:bodyPr rtlCol="0" anchor="ctr"/>
            <a:lstStyle/>
            <a:p>
              <a:endParaRPr lang="fr-FR" sz="1350"/>
            </a:p>
          </p:txBody>
        </p:sp>
        <p:sp>
          <p:nvSpPr>
            <p:cNvPr id="408" name="Forme libre : forme 407">
              <a:extLst>
                <a:ext uri="{FF2B5EF4-FFF2-40B4-BE49-F238E27FC236}">
                  <a16:creationId xmlns:a16="http://schemas.microsoft.com/office/drawing/2014/main" id="{EC1CD4B2-4FE6-4FC1-9B62-40FD35557275}"/>
                </a:ext>
              </a:extLst>
            </p:cNvPr>
            <p:cNvSpPr/>
            <p:nvPr/>
          </p:nvSpPr>
          <p:spPr>
            <a:xfrm>
              <a:off x="7511867" y="3441715"/>
              <a:ext cx="61983" cy="97234"/>
            </a:xfrm>
            <a:custGeom>
              <a:avLst/>
              <a:gdLst>
                <a:gd name="connsiteX0" fmla="*/ 429 w 61983"/>
                <a:gd name="connsiteY0" fmla="*/ 27054 h 97234"/>
                <a:gd name="connsiteX1" fmla="*/ 36397 w 61983"/>
                <a:gd name="connsiteY1" fmla="*/ 5 h 97234"/>
                <a:gd name="connsiteX2" fmla="*/ 51018 w 61983"/>
                <a:gd name="connsiteY2" fmla="*/ 5 h 97234"/>
                <a:gd name="connsiteX3" fmla="*/ 61983 w 61983"/>
                <a:gd name="connsiteY3" fmla="*/ 10971 h 97234"/>
                <a:gd name="connsiteX4" fmla="*/ 61983 w 61983"/>
                <a:gd name="connsiteY4" fmla="*/ 60390 h 97234"/>
                <a:gd name="connsiteX5" fmla="*/ 51018 w 61983"/>
                <a:gd name="connsiteY5" fmla="*/ 71356 h 97234"/>
                <a:gd name="connsiteX6" fmla="*/ 39028 w 61983"/>
                <a:gd name="connsiteY6" fmla="*/ 71356 h 97234"/>
                <a:gd name="connsiteX7" fmla="*/ 39028 w 61983"/>
                <a:gd name="connsiteY7" fmla="*/ 85977 h 97234"/>
                <a:gd name="connsiteX8" fmla="*/ 22507 w 61983"/>
                <a:gd name="connsiteY8" fmla="*/ 97235 h 97234"/>
                <a:gd name="connsiteX9" fmla="*/ 7886 w 61983"/>
                <a:gd name="connsiteY9" fmla="*/ 86854 h 97234"/>
                <a:gd name="connsiteX10" fmla="*/ 7886 w 61983"/>
                <a:gd name="connsiteY10" fmla="*/ 70478 h 97234"/>
                <a:gd name="connsiteX11" fmla="*/ 429 w 61983"/>
                <a:gd name="connsiteY11" fmla="*/ 27054 h 9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983" h="97234">
                  <a:moveTo>
                    <a:pt x="429" y="27054"/>
                  </a:moveTo>
                  <a:cubicBezTo>
                    <a:pt x="1160" y="-1019"/>
                    <a:pt x="36397" y="5"/>
                    <a:pt x="36397" y="5"/>
                  </a:cubicBezTo>
                  <a:lnTo>
                    <a:pt x="51018" y="5"/>
                  </a:lnTo>
                  <a:cubicBezTo>
                    <a:pt x="57042" y="78"/>
                    <a:pt x="61905" y="4947"/>
                    <a:pt x="61983" y="10971"/>
                  </a:cubicBezTo>
                  <a:lnTo>
                    <a:pt x="61983" y="60390"/>
                  </a:lnTo>
                  <a:cubicBezTo>
                    <a:pt x="61905" y="66414"/>
                    <a:pt x="57042" y="71282"/>
                    <a:pt x="51018" y="71356"/>
                  </a:cubicBezTo>
                  <a:lnTo>
                    <a:pt x="39028" y="71356"/>
                  </a:lnTo>
                  <a:lnTo>
                    <a:pt x="39028" y="85977"/>
                  </a:lnTo>
                  <a:lnTo>
                    <a:pt x="22507" y="97235"/>
                  </a:lnTo>
                  <a:lnTo>
                    <a:pt x="7886" y="86854"/>
                  </a:lnTo>
                  <a:lnTo>
                    <a:pt x="7886" y="70478"/>
                  </a:lnTo>
                  <a:cubicBezTo>
                    <a:pt x="1479" y="56954"/>
                    <a:pt x="-1101" y="41938"/>
                    <a:pt x="429" y="27054"/>
                  </a:cubicBezTo>
                  <a:close/>
                </a:path>
              </a:pathLst>
            </a:custGeom>
            <a:noFill/>
            <a:ln w="14598" cap="rnd">
              <a:solidFill>
                <a:srgbClr val="0BA157"/>
              </a:solidFill>
              <a:prstDash val="solid"/>
              <a:round/>
            </a:ln>
          </p:spPr>
          <p:txBody>
            <a:bodyPr rtlCol="0" anchor="ctr"/>
            <a:lstStyle/>
            <a:p>
              <a:endParaRPr lang="fr-FR" sz="1350"/>
            </a:p>
          </p:txBody>
        </p:sp>
        <p:sp>
          <p:nvSpPr>
            <p:cNvPr id="409" name="Forme libre : forme 408">
              <a:extLst>
                <a:ext uri="{FF2B5EF4-FFF2-40B4-BE49-F238E27FC236}">
                  <a16:creationId xmlns:a16="http://schemas.microsoft.com/office/drawing/2014/main" id="{2AE3DE22-96D5-4927-B6CB-24DF66A60EA5}"/>
                </a:ext>
              </a:extLst>
            </p:cNvPr>
            <p:cNvSpPr/>
            <p:nvPr/>
          </p:nvSpPr>
          <p:spPr>
            <a:xfrm>
              <a:off x="7533350" y="3527253"/>
              <a:ext cx="16668" cy="11258"/>
            </a:xfrm>
            <a:custGeom>
              <a:avLst/>
              <a:gdLst>
                <a:gd name="connsiteX0" fmla="*/ 16522 w 16668"/>
                <a:gd name="connsiteY0" fmla="*/ 0 h 11258"/>
                <a:gd name="connsiteX1" fmla="*/ 16668 w 16668"/>
                <a:gd name="connsiteY1" fmla="*/ 7603 h 11258"/>
                <a:gd name="connsiteX2" fmla="*/ 0 w 16668"/>
                <a:gd name="connsiteY2" fmla="*/ 11258 h 11258"/>
                <a:gd name="connsiteX3" fmla="*/ 16522 w 16668"/>
                <a:gd name="connsiteY3" fmla="*/ 0 h 11258"/>
              </a:gdLst>
              <a:ahLst/>
              <a:cxnLst>
                <a:cxn ang="0">
                  <a:pos x="connsiteX0" y="connsiteY0"/>
                </a:cxn>
                <a:cxn ang="0">
                  <a:pos x="connsiteX1" y="connsiteY1"/>
                </a:cxn>
                <a:cxn ang="0">
                  <a:pos x="connsiteX2" y="connsiteY2"/>
                </a:cxn>
                <a:cxn ang="0">
                  <a:pos x="connsiteX3" y="connsiteY3"/>
                </a:cxn>
              </a:cxnLst>
              <a:rect l="l" t="t" r="r" b="b"/>
              <a:pathLst>
                <a:path w="16668" h="11258">
                  <a:moveTo>
                    <a:pt x="16522" y="0"/>
                  </a:moveTo>
                  <a:lnTo>
                    <a:pt x="16668" y="7603"/>
                  </a:lnTo>
                  <a:lnTo>
                    <a:pt x="0" y="11258"/>
                  </a:lnTo>
                  <a:lnTo>
                    <a:pt x="16522" y="0"/>
                  </a:lnTo>
                  <a:close/>
                </a:path>
              </a:pathLst>
            </a:custGeom>
            <a:noFill/>
            <a:ln w="14598" cap="rnd">
              <a:solidFill>
                <a:srgbClr val="0BA157"/>
              </a:solidFill>
              <a:prstDash val="solid"/>
              <a:round/>
            </a:ln>
          </p:spPr>
          <p:txBody>
            <a:bodyPr rtlCol="0" anchor="ctr"/>
            <a:lstStyle/>
            <a:p>
              <a:endParaRPr lang="fr-FR" sz="1350"/>
            </a:p>
          </p:txBody>
        </p:sp>
        <p:sp>
          <p:nvSpPr>
            <p:cNvPr id="410" name="Forme libre : forme 409">
              <a:extLst>
                <a:ext uri="{FF2B5EF4-FFF2-40B4-BE49-F238E27FC236}">
                  <a16:creationId xmlns:a16="http://schemas.microsoft.com/office/drawing/2014/main" id="{A9099692-733E-4700-B1B1-B4FA7E9C56BA}"/>
                </a:ext>
              </a:extLst>
            </p:cNvPr>
            <p:cNvSpPr/>
            <p:nvPr/>
          </p:nvSpPr>
          <p:spPr>
            <a:xfrm>
              <a:off x="7517121" y="3527253"/>
              <a:ext cx="16668" cy="11258"/>
            </a:xfrm>
            <a:custGeom>
              <a:avLst/>
              <a:gdLst>
                <a:gd name="connsiteX0" fmla="*/ 292 w 16668"/>
                <a:gd name="connsiteY0" fmla="*/ 0 h 11258"/>
                <a:gd name="connsiteX1" fmla="*/ 0 w 16668"/>
                <a:gd name="connsiteY1" fmla="*/ 7603 h 11258"/>
                <a:gd name="connsiteX2" fmla="*/ 16668 w 16668"/>
                <a:gd name="connsiteY2" fmla="*/ 11258 h 11258"/>
                <a:gd name="connsiteX3" fmla="*/ 292 w 16668"/>
                <a:gd name="connsiteY3" fmla="*/ 0 h 11258"/>
              </a:gdLst>
              <a:ahLst/>
              <a:cxnLst>
                <a:cxn ang="0">
                  <a:pos x="connsiteX0" y="connsiteY0"/>
                </a:cxn>
                <a:cxn ang="0">
                  <a:pos x="connsiteX1" y="connsiteY1"/>
                </a:cxn>
                <a:cxn ang="0">
                  <a:pos x="connsiteX2" y="connsiteY2"/>
                </a:cxn>
                <a:cxn ang="0">
                  <a:pos x="connsiteX3" y="connsiteY3"/>
                </a:cxn>
              </a:cxnLst>
              <a:rect l="l" t="t" r="r" b="b"/>
              <a:pathLst>
                <a:path w="16668" h="11258">
                  <a:moveTo>
                    <a:pt x="292" y="0"/>
                  </a:moveTo>
                  <a:lnTo>
                    <a:pt x="0" y="7603"/>
                  </a:lnTo>
                  <a:lnTo>
                    <a:pt x="16668" y="11258"/>
                  </a:lnTo>
                  <a:lnTo>
                    <a:pt x="292" y="0"/>
                  </a:lnTo>
                  <a:close/>
                </a:path>
              </a:pathLst>
            </a:custGeom>
            <a:noFill/>
            <a:ln w="14598" cap="rnd">
              <a:solidFill>
                <a:srgbClr val="0BA157"/>
              </a:solidFill>
              <a:prstDash val="solid"/>
              <a:round/>
            </a:ln>
          </p:spPr>
          <p:txBody>
            <a:bodyPr rtlCol="0" anchor="ctr"/>
            <a:lstStyle/>
            <a:p>
              <a:endParaRPr lang="fr-FR" sz="1350"/>
            </a:p>
          </p:txBody>
        </p:sp>
        <p:sp>
          <p:nvSpPr>
            <p:cNvPr id="411" name="Forme libre : forme 410">
              <a:extLst>
                <a:ext uri="{FF2B5EF4-FFF2-40B4-BE49-F238E27FC236}">
                  <a16:creationId xmlns:a16="http://schemas.microsoft.com/office/drawing/2014/main" id="{88C97A09-99EF-4F7D-8424-124B77972533}"/>
                </a:ext>
              </a:extLst>
            </p:cNvPr>
            <p:cNvSpPr/>
            <p:nvPr/>
          </p:nvSpPr>
          <p:spPr>
            <a:xfrm>
              <a:off x="7504693" y="3729755"/>
              <a:ext cx="67110" cy="273560"/>
            </a:xfrm>
            <a:custGeom>
              <a:avLst/>
              <a:gdLst>
                <a:gd name="connsiteX0" fmla="*/ 67111 w 67110"/>
                <a:gd name="connsiteY0" fmla="*/ 0 h 273560"/>
                <a:gd name="connsiteX1" fmla="*/ 51905 w 67110"/>
                <a:gd name="connsiteY1" fmla="*/ 272975 h 273560"/>
                <a:gd name="connsiteX2" fmla="*/ 29681 w 67110"/>
                <a:gd name="connsiteY2" fmla="*/ 273560 h 273560"/>
                <a:gd name="connsiteX3" fmla="*/ 20323 w 67110"/>
                <a:gd name="connsiteY3" fmla="*/ 74713 h 273560"/>
                <a:gd name="connsiteX4" fmla="*/ 0 w 67110"/>
                <a:gd name="connsiteY4" fmla="*/ 273560 h 2735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10" h="273560">
                  <a:moveTo>
                    <a:pt x="67111" y="0"/>
                  </a:moveTo>
                  <a:lnTo>
                    <a:pt x="51905" y="272975"/>
                  </a:lnTo>
                  <a:lnTo>
                    <a:pt x="29681" y="273560"/>
                  </a:lnTo>
                  <a:lnTo>
                    <a:pt x="20323" y="74713"/>
                  </a:lnTo>
                  <a:lnTo>
                    <a:pt x="0" y="273560"/>
                  </a:lnTo>
                </a:path>
              </a:pathLst>
            </a:custGeom>
            <a:noFill/>
            <a:ln w="14598" cap="rnd">
              <a:solidFill>
                <a:srgbClr val="0BA157"/>
              </a:solidFill>
              <a:prstDash val="solid"/>
              <a:round/>
            </a:ln>
          </p:spPr>
          <p:txBody>
            <a:bodyPr rtlCol="0" anchor="ctr"/>
            <a:lstStyle/>
            <a:p>
              <a:endParaRPr lang="fr-FR" sz="1350"/>
            </a:p>
          </p:txBody>
        </p:sp>
        <p:sp>
          <p:nvSpPr>
            <p:cNvPr id="412" name="Forme libre : forme 411">
              <a:extLst>
                <a:ext uri="{FF2B5EF4-FFF2-40B4-BE49-F238E27FC236}">
                  <a16:creationId xmlns:a16="http://schemas.microsoft.com/office/drawing/2014/main" id="{33976D3E-1491-40E3-A6F1-27524DF0F72C}"/>
                </a:ext>
              </a:extLst>
            </p:cNvPr>
            <p:cNvSpPr/>
            <p:nvPr/>
          </p:nvSpPr>
          <p:spPr>
            <a:xfrm>
              <a:off x="7470187" y="3721859"/>
              <a:ext cx="12135" cy="278823"/>
            </a:xfrm>
            <a:custGeom>
              <a:avLst/>
              <a:gdLst>
                <a:gd name="connsiteX0" fmla="*/ 12135 w 12135"/>
                <a:gd name="connsiteY0" fmla="*/ 278824 h 278823"/>
                <a:gd name="connsiteX1" fmla="*/ 731 w 12135"/>
                <a:gd name="connsiteY1" fmla="*/ 15060 h 278823"/>
                <a:gd name="connsiteX2" fmla="*/ 0 w 12135"/>
                <a:gd name="connsiteY2" fmla="*/ 0 h 278823"/>
              </a:gdLst>
              <a:ahLst/>
              <a:cxnLst>
                <a:cxn ang="0">
                  <a:pos x="connsiteX0" y="connsiteY0"/>
                </a:cxn>
                <a:cxn ang="0">
                  <a:pos x="connsiteX1" y="connsiteY1"/>
                </a:cxn>
                <a:cxn ang="0">
                  <a:pos x="connsiteX2" y="connsiteY2"/>
                </a:cxn>
              </a:cxnLst>
              <a:rect l="l" t="t" r="r" b="b"/>
              <a:pathLst>
                <a:path w="12135" h="278823">
                  <a:moveTo>
                    <a:pt x="12135" y="278824"/>
                  </a:moveTo>
                  <a:lnTo>
                    <a:pt x="731" y="15060"/>
                  </a:lnTo>
                  <a:lnTo>
                    <a:pt x="0" y="0"/>
                  </a:lnTo>
                </a:path>
              </a:pathLst>
            </a:custGeom>
            <a:noFill/>
            <a:ln w="14598" cap="rnd">
              <a:solidFill>
                <a:srgbClr val="0BA157"/>
              </a:solidFill>
              <a:prstDash val="solid"/>
              <a:round/>
            </a:ln>
          </p:spPr>
          <p:txBody>
            <a:bodyPr rtlCol="0" anchor="ctr"/>
            <a:lstStyle/>
            <a:p>
              <a:endParaRPr lang="fr-FR" sz="1350"/>
            </a:p>
          </p:txBody>
        </p:sp>
        <p:sp>
          <p:nvSpPr>
            <p:cNvPr id="413" name="Forme libre : forme 412">
              <a:extLst>
                <a:ext uri="{FF2B5EF4-FFF2-40B4-BE49-F238E27FC236}">
                  <a16:creationId xmlns:a16="http://schemas.microsoft.com/office/drawing/2014/main" id="{B0E7E3E5-4AF0-42EC-8B10-1B03CBD5CE77}"/>
                </a:ext>
              </a:extLst>
            </p:cNvPr>
            <p:cNvSpPr/>
            <p:nvPr/>
          </p:nvSpPr>
          <p:spPr>
            <a:xfrm>
              <a:off x="7525737" y="4002730"/>
              <a:ext cx="64914" cy="21492"/>
            </a:xfrm>
            <a:custGeom>
              <a:avLst/>
              <a:gdLst>
                <a:gd name="connsiteX0" fmla="*/ 30860 w 64914"/>
                <a:gd name="connsiteY0" fmla="*/ 0 h 21492"/>
                <a:gd name="connsiteX1" fmla="*/ 46505 w 64914"/>
                <a:gd name="connsiteY1" fmla="*/ 8334 h 21492"/>
                <a:gd name="connsiteX2" fmla="*/ 64781 w 64914"/>
                <a:gd name="connsiteY2" fmla="*/ 21493 h 21492"/>
                <a:gd name="connsiteX3" fmla="*/ 887 w 64914"/>
                <a:gd name="connsiteY3" fmla="*/ 21493 h 21492"/>
                <a:gd name="connsiteX4" fmla="*/ 8636 w 64914"/>
                <a:gd name="connsiteY4" fmla="*/ 877 h 2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914" h="21492">
                  <a:moveTo>
                    <a:pt x="30860" y="0"/>
                  </a:moveTo>
                  <a:cubicBezTo>
                    <a:pt x="30860" y="0"/>
                    <a:pt x="33638" y="8041"/>
                    <a:pt x="46505" y="8334"/>
                  </a:cubicBezTo>
                  <a:cubicBezTo>
                    <a:pt x="59371" y="8626"/>
                    <a:pt x="65951" y="15060"/>
                    <a:pt x="64781" y="21493"/>
                  </a:cubicBezTo>
                  <a:lnTo>
                    <a:pt x="887" y="21493"/>
                  </a:lnTo>
                  <a:cubicBezTo>
                    <a:pt x="-1702" y="13656"/>
                    <a:pt x="1525" y="5074"/>
                    <a:pt x="8636" y="877"/>
                  </a:cubicBezTo>
                  <a:close/>
                </a:path>
              </a:pathLst>
            </a:custGeom>
            <a:noFill/>
            <a:ln w="14598" cap="rnd">
              <a:solidFill>
                <a:srgbClr val="0BA157"/>
              </a:solidFill>
              <a:prstDash val="solid"/>
              <a:round/>
            </a:ln>
          </p:spPr>
          <p:txBody>
            <a:bodyPr rtlCol="0" anchor="ctr"/>
            <a:lstStyle/>
            <a:p>
              <a:endParaRPr lang="fr-FR" sz="1350"/>
            </a:p>
          </p:txBody>
        </p:sp>
        <p:sp>
          <p:nvSpPr>
            <p:cNvPr id="414" name="Forme libre : forme 413">
              <a:extLst>
                <a:ext uri="{FF2B5EF4-FFF2-40B4-BE49-F238E27FC236}">
                  <a16:creationId xmlns:a16="http://schemas.microsoft.com/office/drawing/2014/main" id="{99178652-3E25-4AB2-A3B9-91CFCC027086}"/>
                </a:ext>
              </a:extLst>
            </p:cNvPr>
            <p:cNvSpPr/>
            <p:nvPr/>
          </p:nvSpPr>
          <p:spPr>
            <a:xfrm>
              <a:off x="7482030" y="4002730"/>
              <a:ext cx="57336" cy="21492"/>
            </a:xfrm>
            <a:custGeom>
              <a:avLst/>
              <a:gdLst>
                <a:gd name="connsiteX0" fmla="*/ 23247 w 57336"/>
                <a:gd name="connsiteY0" fmla="*/ 0 h 21492"/>
                <a:gd name="connsiteX1" fmla="*/ 39038 w 57336"/>
                <a:gd name="connsiteY1" fmla="*/ 8334 h 21492"/>
                <a:gd name="connsiteX2" fmla="*/ 57168 w 57336"/>
                <a:gd name="connsiteY2" fmla="*/ 21493 h 21492"/>
                <a:gd name="connsiteX3" fmla="*/ 0 w 57336"/>
                <a:gd name="connsiteY3" fmla="*/ 21493 h 21492"/>
              </a:gdLst>
              <a:ahLst/>
              <a:cxnLst>
                <a:cxn ang="0">
                  <a:pos x="connsiteX0" y="connsiteY0"/>
                </a:cxn>
                <a:cxn ang="0">
                  <a:pos x="connsiteX1" y="connsiteY1"/>
                </a:cxn>
                <a:cxn ang="0">
                  <a:pos x="connsiteX2" y="connsiteY2"/>
                </a:cxn>
                <a:cxn ang="0">
                  <a:pos x="connsiteX3" y="connsiteY3"/>
                </a:cxn>
              </a:cxnLst>
              <a:rect l="l" t="t" r="r" b="b"/>
              <a:pathLst>
                <a:path w="57336" h="21492">
                  <a:moveTo>
                    <a:pt x="23247" y="0"/>
                  </a:moveTo>
                  <a:cubicBezTo>
                    <a:pt x="23247" y="0"/>
                    <a:pt x="26025" y="8041"/>
                    <a:pt x="39038" y="8334"/>
                  </a:cubicBezTo>
                  <a:cubicBezTo>
                    <a:pt x="52051" y="8626"/>
                    <a:pt x="58484" y="15060"/>
                    <a:pt x="57168" y="21493"/>
                  </a:cubicBezTo>
                  <a:lnTo>
                    <a:pt x="0" y="21493"/>
                  </a:lnTo>
                </a:path>
              </a:pathLst>
            </a:custGeom>
            <a:noFill/>
            <a:ln w="14598" cap="rnd">
              <a:solidFill>
                <a:srgbClr val="0BA157"/>
              </a:solidFill>
              <a:prstDash val="solid"/>
              <a:round/>
            </a:ln>
          </p:spPr>
          <p:txBody>
            <a:bodyPr rtlCol="0" anchor="ctr"/>
            <a:lstStyle/>
            <a:p>
              <a:endParaRPr lang="fr-FR" sz="1350"/>
            </a:p>
          </p:txBody>
        </p:sp>
        <p:sp>
          <p:nvSpPr>
            <p:cNvPr id="415" name="Forme libre : forme 414">
              <a:extLst>
                <a:ext uri="{FF2B5EF4-FFF2-40B4-BE49-F238E27FC236}">
                  <a16:creationId xmlns:a16="http://schemas.microsoft.com/office/drawing/2014/main" id="{8B817CFF-F6A3-43EB-842D-C429B3FF7C3B}"/>
                </a:ext>
              </a:extLst>
            </p:cNvPr>
            <p:cNvSpPr/>
            <p:nvPr/>
          </p:nvSpPr>
          <p:spPr>
            <a:xfrm>
              <a:off x="7465362" y="3653579"/>
              <a:ext cx="125448" cy="117699"/>
            </a:xfrm>
            <a:custGeom>
              <a:avLst/>
              <a:gdLst>
                <a:gd name="connsiteX0" fmla="*/ 72228 w 125448"/>
                <a:gd name="connsiteY0" fmla="*/ 0 h 117699"/>
                <a:gd name="connsiteX1" fmla="*/ 0 w 125448"/>
                <a:gd name="connsiteY1" fmla="*/ 78369 h 117699"/>
                <a:gd name="connsiteX2" fmla="*/ 45325 w 125448"/>
                <a:gd name="connsiteY2" fmla="*/ 117700 h 117699"/>
                <a:gd name="connsiteX3" fmla="*/ 71205 w 125448"/>
                <a:gd name="connsiteY3" fmla="*/ 117700 h 117699"/>
                <a:gd name="connsiteX4" fmla="*/ 125449 w 125448"/>
                <a:gd name="connsiteY4" fmla="*/ 53805 h 117699"/>
                <a:gd name="connsiteX5" fmla="*/ 72228 w 125448"/>
                <a:gd name="connsiteY5" fmla="*/ 0 h 11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48" h="117699">
                  <a:moveTo>
                    <a:pt x="72228" y="0"/>
                  </a:moveTo>
                  <a:lnTo>
                    <a:pt x="0" y="78369"/>
                  </a:lnTo>
                  <a:lnTo>
                    <a:pt x="45325" y="117700"/>
                  </a:lnTo>
                  <a:lnTo>
                    <a:pt x="71205" y="117700"/>
                  </a:lnTo>
                  <a:lnTo>
                    <a:pt x="125449" y="53805"/>
                  </a:lnTo>
                  <a:lnTo>
                    <a:pt x="72228" y="0"/>
                  </a:lnTo>
                  <a:close/>
                </a:path>
              </a:pathLst>
            </a:custGeom>
            <a:noFill/>
            <a:ln w="14598" cap="rnd">
              <a:solidFill>
                <a:srgbClr val="0BA157"/>
              </a:solidFill>
              <a:prstDash val="solid"/>
              <a:round/>
            </a:ln>
          </p:spPr>
          <p:txBody>
            <a:bodyPr rtlCol="0" anchor="ctr"/>
            <a:lstStyle/>
            <a:p>
              <a:endParaRPr lang="fr-FR" sz="1350"/>
            </a:p>
          </p:txBody>
        </p:sp>
        <p:sp>
          <p:nvSpPr>
            <p:cNvPr id="416" name="Forme libre : forme 415">
              <a:extLst>
                <a:ext uri="{FF2B5EF4-FFF2-40B4-BE49-F238E27FC236}">
                  <a16:creationId xmlns:a16="http://schemas.microsoft.com/office/drawing/2014/main" id="{3FF2C144-B2EF-4AA9-94A3-DDA855356540}"/>
                </a:ext>
              </a:extLst>
            </p:cNvPr>
            <p:cNvSpPr/>
            <p:nvPr/>
          </p:nvSpPr>
          <p:spPr>
            <a:xfrm>
              <a:off x="7247508" y="3541436"/>
              <a:ext cx="267419" cy="504734"/>
            </a:xfrm>
            <a:custGeom>
              <a:avLst/>
              <a:gdLst>
                <a:gd name="connsiteX0" fmla="*/ 151913 w 267419"/>
                <a:gd name="connsiteY0" fmla="*/ 8626 h 504734"/>
                <a:gd name="connsiteX1" fmla="*/ 250605 w 267419"/>
                <a:gd name="connsiteY1" fmla="*/ 137584 h 504734"/>
                <a:gd name="connsiteX2" fmla="*/ 233352 w 267419"/>
                <a:gd name="connsiteY2" fmla="*/ 163025 h 504734"/>
                <a:gd name="connsiteX3" fmla="*/ 155568 w 267419"/>
                <a:gd name="connsiteY3" fmla="*/ 109804 h 504734"/>
                <a:gd name="connsiteX4" fmla="*/ 154399 w 267419"/>
                <a:gd name="connsiteY4" fmla="*/ 256015 h 504734"/>
                <a:gd name="connsiteX5" fmla="*/ 226042 w 267419"/>
                <a:gd name="connsiteY5" fmla="*/ 459833 h 504734"/>
                <a:gd name="connsiteX6" fmla="*/ 267419 w 267419"/>
                <a:gd name="connsiteY6" fmla="*/ 467874 h 504734"/>
                <a:gd name="connsiteX7" fmla="*/ 211128 w 267419"/>
                <a:gd name="connsiteY7" fmla="*/ 489513 h 504734"/>
                <a:gd name="connsiteX8" fmla="*/ 128373 w 267419"/>
                <a:gd name="connsiteY8" fmla="*/ 324588 h 504734"/>
                <a:gd name="connsiteX9" fmla="*/ 32020 w 267419"/>
                <a:gd name="connsiteY9" fmla="*/ 478986 h 504734"/>
                <a:gd name="connsiteX10" fmla="*/ 39477 w 267419"/>
                <a:gd name="connsiteY10" fmla="*/ 488197 h 504734"/>
                <a:gd name="connsiteX11" fmla="*/ 50589 w 267419"/>
                <a:gd name="connsiteY11" fmla="*/ 504281 h 504734"/>
                <a:gd name="connsiteX12" fmla="*/ 0 w 267419"/>
                <a:gd name="connsiteY12" fmla="*/ 482057 h 504734"/>
                <a:gd name="connsiteX13" fmla="*/ 65356 w 267419"/>
                <a:gd name="connsiteY13" fmla="*/ 339501 h 504734"/>
                <a:gd name="connsiteX14" fmla="*/ 82755 w 267419"/>
                <a:gd name="connsiteY14" fmla="*/ 254845 h 504734"/>
                <a:gd name="connsiteX15" fmla="*/ 64186 w 267419"/>
                <a:gd name="connsiteY15" fmla="*/ 206742 h 504734"/>
                <a:gd name="connsiteX16" fmla="*/ 69743 w 267419"/>
                <a:gd name="connsiteY16" fmla="*/ 88165 h 504734"/>
                <a:gd name="connsiteX17" fmla="*/ 41963 w 267419"/>
                <a:gd name="connsiteY17" fmla="*/ 133783 h 504734"/>
                <a:gd name="connsiteX18" fmla="*/ 29535 w 267419"/>
                <a:gd name="connsiteY18" fmla="*/ 169604 h 504734"/>
                <a:gd name="connsiteX19" fmla="*/ 585 w 267419"/>
                <a:gd name="connsiteY19" fmla="*/ 163610 h 504734"/>
                <a:gd name="connsiteX20" fmla="*/ 32751 w 267419"/>
                <a:gd name="connsiteY20" fmla="*/ 67257 h 504734"/>
                <a:gd name="connsiteX21" fmla="*/ 101909 w 267419"/>
                <a:gd name="connsiteY21" fmla="*/ 0 h 504734"/>
                <a:gd name="connsiteX22" fmla="*/ 144456 w 267419"/>
                <a:gd name="connsiteY22" fmla="*/ 24710 h 50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7419" h="504734">
                  <a:moveTo>
                    <a:pt x="151913" y="8626"/>
                  </a:moveTo>
                  <a:cubicBezTo>
                    <a:pt x="151913" y="8626"/>
                    <a:pt x="171651" y="111705"/>
                    <a:pt x="250605" y="137584"/>
                  </a:cubicBezTo>
                  <a:lnTo>
                    <a:pt x="233352" y="163025"/>
                  </a:lnTo>
                  <a:cubicBezTo>
                    <a:pt x="203917" y="151050"/>
                    <a:pt x="177393" y="132905"/>
                    <a:pt x="155568" y="109804"/>
                  </a:cubicBezTo>
                  <a:cubicBezTo>
                    <a:pt x="155568" y="109804"/>
                    <a:pt x="152498" y="246365"/>
                    <a:pt x="154399" y="256015"/>
                  </a:cubicBezTo>
                  <a:cubicBezTo>
                    <a:pt x="156299" y="265665"/>
                    <a:pt x="206157" y="411144"/>
                    <a:pt x="226042" y="459833"/>
                  </a:cubicBezTo>
                  <a:cubicBezTo>
                    <a:pt x="240350" y="457566"/>
                    <a:pt x="254999" y="460417"/>
                    <a:pt x="267419" y="467874"/>
                  </a:cubicBezTo>
                  <a:cubicBezTo>
                    <a:pt x="249342" y="476764"/>
                    <a:pt x="230503" y="484001"/>
                    <a:pt x="211128" y="489513"/>
                  </a:cubicBezTo>
                  <a:cubicBezTo>
                    <a:pt x="201332" y="489513"/>
                    <a:pt x="128373" y="324588"/>
                    <a:pt x="128373" y="324588"/>
                  </a:cubicBezTo>
                  <a:lnTo>
                    <a:pt x="32020" y="478986"/>
                  </a:lnTo>
                  <a:cubicBezTo>
                    <a:pt x="32020" y="478986"/>
                    <a:pt x="29535" y="486443"/>
                    <a:pt x="39477" y="488197"/>
                  </a:cubicBezTo>
                  <a:cubicBezTo>
                    <a:pt x="49419" y="489952"/>
                    <a:pt x="54975" y="493169"/>
                    <a:pt x="50589" y="504281"/>
                  </a:cubicBezTo>
                  <a:cubicBezTo>
                    <a:pt x="50589" y="504281"/>
                    <a:pt x="13598" y="509837"/>
                    <a:pt x="0" y="482057"/>
                  </a:cubicBezTo>
                  <a:cubicBezTo>
                    <a:pt x="0" y="482057"/>
                    <a:pt x="58484" y="372106"/>
                    <a:pt x="65356" y="339501"/>
                  </a:cubicBezTo>
                  <a:cubicBezTo>
                    <a:pt x="72228" y="306896"/>
                    <a:pt x="82755" y="254845"/>
                    <a:pt x="82755" y="254845"/>
                  </a:cubicBezTo>
                  <a:cubicBezTo>
                    <a:pt x="71547" y="241233"/>
                    <a:pt x="65035" y="224360"/>
                    <a:pt x="64186" y="206742"/>
                  </a:cubicBezTo>
                  <a:cubicBezTo>
                    <a:pt x="65356" y="182032"/>
                    <a:pt x="69743" y="88165"/>
                    <a:pt x="69743" y="88165"/>
                  </a:cubicBezTo>
                  <a:cubicBezTo>
                    <a:pt x="57951" y="101675"/>
                    <a:pt x="48555" y="117100"/>
                    <a:pt x="41963" y="133783"/>
                  </a:cubicBezTo>
                  <a:cubicBezTo>
                    <a:pt x="35091" y="155422"/>
                    <a:pt x="29535" y="169604"/>
                    <a:pt x="29535" y="169604"/>
                  </a:cubicBezTo>
                  <a:lnTo>
                    <a:pt x="585" y="163610"/>
                  </a:lnTo>
                  <a:cubicBezTo>
                    <a:pt x="585" y="163610"/>
                    <a:pt x="15206" y="85826"/>
                    <a:pt x="32751" y="67257"/>
                  </a:cubicBezTo>
                  <a:cubicBezTo>
                    <a:pt x="50297" y="48688"/>
                    <a:pt x="87726" y="585"/>
                    <a:pt x="101909" y="0"/>
                  </a:cubicBezTo>
                  <a:lnTo>
                    <a:pt x="144456" y="24710"/>
                  </a:lnTo>
                  <a:close/>
                </a:path>
              </a:pathLst>
            </a:custGeom>
            <a:noFill/>
            <a:ln w="14598" cap="rnd">
              <a:solidFill>
                <a:srgbClr val="0BA157"/>
              </a:solidFill>
              <a:prstDash val="solid"/>
              <a:round/>
            </a:ln>
          </p:spPr>
          <p:txBody>
            <a:bodyPr rtlCol="0" anchor="ctr"/>
            <a:lstStyle/>
            <a:p>
              <a:endParaRPr lang="fr-FR" sz="1350"/>
            </a:p>
          </p:txBody>
        </p:sp>
        <p:sp>
          <p:nvSpPr>
            <p:cNvPr id="417" name="Forme libre : forme 416">
              <a:extLst>
                <a:ext uri="{FF2B5EF4-FFF2-40B4-BE49-F238E27FC236}">
                  <a16:creationId xmlns:a16="http://schemas.microsoft.com/office/drawing/2014/main" id="{97FAC957-6E5F-4F63-B969-C311D9C2F922}"/>
                </a:ext>
              </a:extLst>
            </p:cNvPr>
            <p:cNvSpPr/>
            <p:nvPr/>
          </p:nvSpPr>
          <p:spPr>
            <a:xfrm>
              <a:off x="7480860" y="3679020"/>
              <a:ext cx="17399" cy="27926"/>
            </a:xfrm>
            <a:custGeom>
              <a:avLst/>
              <a:gdLst>
                <a:gd name="connsiteX0" fmla="*/ 17399 w 17399"/>
                <a:gd name="connsiteY0" fmla="*/ 0 h 27926"/>
                <a:gd name="connsiteX1" fmla="*/ 13013 w 17399"/>
                <a:gd name="connsiteY1" fmla="*/ 27926 h 27926"/>
                <a:gd name="connsiteX2" fmla="*/ 0 w 17399"/>
                <a:gd name="connsiteY2" fmla="*/ 25441 h 27926"/>
                <a:gd name="connsiteX3" fmla="*/ 17399 w 17399"/>
                <a:gd name="connsiteY3" fmla="*/ 0 h 27926"/>
              </a:gdLst>
              <a:ahLst/>
              <a:cxnLst>
                <a:cxn ang="0">
                  <a:pos x="connsiteX0" y="connsiteY0"/>
                </a:cxn>
                <a:cxn ang="0">
                  <a:pos x="connsiteX1" y="connsiteY1"/>
                </a:cxn>
                <a:cxn ang="0">
                  <a:pos x="connsiteX2" y="connsiteY2"/>
                </a:cxn>
                <a:cxn ang="0">
                  <a:pos x="connsiteX3" y="connsiteY3"/>
                </a:cxn>
              </a:cxnLst>
              <a:rect l="l" t="t" r="r" b="b"/>
              <a:pathLst>
                <a:path w="17399" h="27926">
                  <a:moveTo>
                    <a:pt x="17399" y="0"/>
                  </a:moveTo>
                  <a:lnTo>
                    <a:pt x="13013" y="27926"/>
                  </a:lnTo>
                  <a:lnTo>
                    <a:pt x="0" y="25441"/>
                  </a:lnTo>
                  <a:lnTo>
                    <a:pt x="17399" y="0"/>
                  </a:lnTo>
                  <a:close/>
                </a:path>
              </a:pathLst>
            </a:custGeom>
            <a:noFill/>
            <a:ln w="14598" cap="rnd">
              <a:solidFill>
                <a:srgbClr val="0BA157"/>
              </a:solidFill>
              <a:prstDash val="solid"/>
              <a:round/>
            </a:ln>
          </p:spPr>
          <p:txBody>
            <a:bodyPr rtlCol="0" anchor="ctr"/>
            <a:lstStyle/>
            <a:p>
              <a:endParaRPr lang="fr-FR" sz="1350"/>
            </a:p>
          </p:txBody>
        </p:sp>
        <p:sp>
          <p:nvSpPr>
            <p:cNvPr id="418" name="Forme libre : forme 417">
              <a:extLst>
                <a:ext uri="{FF2B5EF4-FFF2-40B4-BE49-F238E27FC236}">
                  <a16:creationId xmlns:a16="http://schemas.microsoft.com/office/drawing/2014/main" id="{E6669D1A-D231-4CD3-B495-F262C8F21A4E}"/>
                </a:ext>
              </a:extLst>
            </p:cNvPr>
            <p:cNvSpPr/>
            <p:nvPr/>
          </p:nvSpPr>
          <p:spPr>
            <a:xfrm>
              <a:off x="7248678" y="3705045"/>
              <a:ext cx="28364" cy="13012"/>
            </a:xfrm>
            <a:custGeom>
              <a:avLst/>
              <a:gdLst>
                <a:gd name="connsiteX0" fmla="*/ 28365 w 28364"/>
                <a:gd name="connsiteY0" fmla="*/ 6141 h 13012"/>
                <a:gd name="connsiteX1" fmla="*/ 2486 w 28364"/>
                <a:gd name="connsiteY1" fmla="*/ 13013 h 13012"/>
                <a:gd name="connsiteX2" fmla="*/ 0 w 28364"/>
                <a:gd name="connsiteY2" fmla="*/ 0 h 13012"/>
                <a:gd name="connsiteX3" fmla="*/ 28365 w 28364"/>
                <a:gd name="connsiteY3" fmla="*/ 6141 h 13012"/>
              </a:gdLst>
              <a:ahLst/>
              <a:cxnLst>
                <a:cxn ang="0">
                  <a:pos x="connsiteX0" y="connsiteY0"/>
                </a:cxn>
                <a:cxn ang="0">
                  <a:pos x="connsiteX1" y="connsiteY1"/>
                </a:cxn>
                <a:cxn ang="0">
                  <a:pos x="connsiteX2" y="connsiteY2"/>
                </a:cxn>
                <a:cxn ang="0">
                  <a:pos x="connsiteX3" y="connsiteY3"/>
                </a:cxn>
              </a:cxnLst>
              <a:rect l="l" t="t" r="r" b="b"/>
              <a:pathLst>
                <a:path w="28364" h="13012">
                  <a:moveTo>
                    <a:pt x="28365" y="6141"/>
                  </a:moveTo>
                  <a:lnTo>
                    <a:pt x="2486" y="13013"/>
                  </a:lnTo>
                  <a:lnTo>
                    <a:pt x="0" y="0"/>
                  </a:lnTo>
                  <a:lnTo>
                    <a:pt x="28365" y="6141"/>
                  </a:lnTo>
                  <a:close/>
                </a:path>
              </a:pathLst>
            </a:custGeom>
            <a:noFill/>
            <a:ln w="14598" cap="rnd">
              <a:solidFill>
                <a:srgbClr val="0BA157"/>
              </a:solidFill>
              <a:prstDash val="solid"/>
              <a:round/>
            </a:ln>
          </p:spPr>
          <p:txBody>
            <a:bodyPr rtlCol="0" anchor="ctr"/>
            <a:lstStyle/>
            <a:p>
              <a:endParaRPr lang="fr-FR" sz="1350"/>
            </a:p>
          </p:txBody>
        </p:sp>
        <p:sp>
          <p:nvSpPr>
            <p:cNvPr id="419" name="Forme libre : forme 418">
              <a:extLst>
                <a:ext uri="{FF2B5EF4-FFF2-40B4-BE49-F238E27FC236}">
                  <a16:creationId xmlns:a16="http://schemas.microsoft.com/office/drawing/2014/main" id="{28AC4565-D943-4699-9538-B58088E7B376}"/>
                </a:ext>
              </a:extLst>
            </p:cNvPr>
            <p:cNvSpPr/>
            <p:nvPr/>
          </p:nvSpPr>
          <p:spPr>
            <a:xfrm>
              <a:off x="7350002" y="3541436"/>
              <a:ext cx="49419" cy="24709"/>
            </a:xfrm>
            <a:custGeom>
              <a:avLst/>
              <a:gdLst>
                <a:gd name="connsiteX0" fmla="*/ 49419 w 49419"/>
                <a:gd name="connsiteY0" fmla="*/ 8626 h 24709"/>
                <a:gd name="connsiteX1" fmla="*/ 0 w 49419"/>
                <a:gd name="connsiteY1" fmla="*/ 0 h 24709"/>
                <a:gd name="connsiteX2" fmla="*/ 42547 w 49419"/>
                <a:gd name="connsiteY2" fmla="*/ 24710 h 24709"/>
                <a:gd name="connsiteX3" fmla="*/ 49419 w 49419"/>
                <a:gd name="connsiteY3" fmla="*/ 8626 h 24709"/>
              </a:gdLst>
              <a:ahLst/>
              <a:cxnLst>
                <a:cxn ang="0">
                  <a:pos x="connsiteX0" y="connsiteY0"/>
                </a:cxn>
                <a:cxn ang="0">
                  <a:pos x="connsiteX1" y="connsiteY1"/>
                </a:cxn>
                <a:cxn ang="0">
                  <a:pos x="connsiteX2" y="connsiteY2"/>
                </a:cxn>
                <a:cxn ang="0">
                  <a:pos x="connsiteX3" y="connsiteY3"/>
                </a:cxn>
              </a:cxnLst>
              <a:rect l="l" t="t" r="r" b="b"/>
              <a:pathLst>
                <a:path w="49419" h="24709">
                  <a:moveTo>
                    <a:pt x="49419" y="8626"/>
                  </a:moveTo>
                  <a:lnTo>
                    <a:pt x="0" y="0"/>
                  </a:lnTo>
                  <a:lnTo>
                    <a:pt x="42547" y="24710"/>
                  </a:lnTo>
                  <a:lnTo>
                    <a:pt x="49419" y="8626"/>
                  </a:lnTo>
                  <a:close/>
                </a:path>
              </a:pathLst>
            </a:custGeom>
            <a:noFill/>
            <a:ln w="14598" cap="rnd">
              <a:solidFill>
                <a:srgbClr val="0BA157"/>
              </a:solidFill>
              <a:prstDash val="solid"/>
              <a:round/>
            </a:ln>
          </p:spPr>
          <p:txBody>
            <a:bodyPr rtlCol="0" anchor="ctr"/>
            <a:lstStyle/>
            <a:p>
              <a:endParaRPr lang="fr-FR" sz="1350"/>
            </a:p>
          </p:txBody>
        </p:sp>
        <p:sp>
          <p:nvSpPr>
            <p:cNvPr id="420" name="Forme libre : forme 419">
              <a:extLst>
                <a:ext uri="{FF2B5EF4-FFF2-40B4-BE49-F238E27FC236}">
                  <a16:creationId xmlns:a16="http://schemas.microsoft.com/office/drawing/2014/main" id="{8477BC1F-B527-4B44-82AC-E0E98375A22B}"/>
                </a:ext>
              </a:extLst>
            </p:cNvPr>
            <p:cNvSpPr/>
            <p:nvPr/>
          </p:nvSpPr>
          <p:spPr>
            <a:xfrm>
              <a:off x="7494312" y="3680336"/>
              <a:ext cx="31320" cy="21931"/>
            </a:xfrm>
            <a:custGeom>
              <a:avLst/>
              <a:gdLst>
                <a:gd name="connsiteX0" fmla="*/ 3802 w 31320"/>
                <a:gd name="connsiteY0" fmla="*/ 0 h 21931"/>
                <a:gd name="connsiteX1" fmla="*/ 31289 w 31320"/>
                <a:gd name="connsiteY1" fmla="*/ 14621 h 21931"/>
                <a:gd name="connsiteX2" fmla="*/ 0 w 31320"/>
                <a:gd name="connsiteY2" fmla="*/ 21932 h 21931"/>
              </a:gdLst>
              <a:ahLst/>
              <a:cxnLst>
                <a:cxn ang="0">
                  <a:pos x="connsiteX0" y="connsiteY0"/>
                </a:cxn>
                <a:cxn ang="0">
                  <a:pos x="connsiteX1" y="connsiteY1"/>
                </a:cxn>
                <a:cxn ang="0">
                  <a:pos x="connsiteX2" y="connsiteY2"/>
                </a:cxn>
              </a:cxnLst>
              <a:rect l="l" t="t" r="r" b="b"/>
              <a:pathLst>
                <a:path w="31320" h="21931">
                  <a:moveTo>
                    <a:pt x="3802" y="0"/>
                  </a:moveTo>
                  <a:cubicBezTo>
                    <a:pt x="3802" y="0"/>
                    <a:pt x="30119" y="8480"/>
                    <a:pt x="31289" y="14621"/>
                  </a:cubicBezTo>
                  <a:cubicBezTo>
                    <a:pt x="32459" y="20762"/>
                    <a:pt x="0" y="21932"/>
                    <a:pt x="0" y="21932"/>
                  </a:cubicBezTo>
                  <a:close/>
                </a:path>
              </a:pathLst>
            </a:custGeom>
            <a:noFill/>
            <a:ln w="14598" cap="rnd">
              <a:solidFill>
                <a:srgbClr val="0BA157"/>
              </a:solidFill>
              <a:prstDash val="solid"/>
              <a:round/>
            </a:ln>
          </p:spPr>
          <p:txBody>
            <a:bodyPr rtlCol="0" anchor="ctr"/>
            <a:lstStyle/>
            <a:p>
              <a:endParaRPr lang="fr-FR" sz="1350"/>
            </a:p>
          </p:txBody>
        </p:sp>
        <p:sp>
          <p:nvSpPr>
            <p:cNvPr id="421" name="Forme libre : forme 420">
              <a:extLst>
                <a:ext uri="{FF2B5EF4-FFF2-40B4-BE49-F238E27FC236}">
                  <a16:creationId xmlns:a16="http://schemas.microsoft.com/office/drawing/2014/main" id="{1DCD36DE-9DA4-4249-A43B-C7818ED550D1}"/>
                </a:ext>
              </a:extLst>
            </p:cNvPr>
            <p:cNvSpPr/>
            <p:nvPr/>
          </p:nvSpPr>
          <p:spPr>
            <a:xfrm>
              <a:off x="7254088" y="3711186"/>
              <a:ext cx="26886" cy="25840"/>
            </a:xfrm>
            <a:custGeom>
              <a:avLst/>
              <a:gdLst>
                <a:gd name="connsiteX0" fmla="*/ 23248 w 26886"/>
                <a:gd name="connsiteY0" fmla="*/ 0 h 25840"/>
                <a:gd name="connsiteX1" fmla="*/ 23248 w 26886"/>
                <a:gd name="connsiteY1" fmla="*/ 23832 h 25840"/>
                <a:gd name="connsiteX2" fmla="*/ 0 w 26886"/>
                <a:gd name="connsiteY2" fmla="*/ 5995 h 25840"/>
              </a:gdLst>
              <a:ahLst/>
              <a:cxnLst>
                <a:cxn ang="0">
                  <a:pos x="connsiteX0" y="connsiteY0"/>
                </a:cxn>
                <a:cxn ang="0">
                  <a:pos x="connsiteX1" y="connsiteY1"/>
                </a:cxn>
                <a:cxn ang="0">
                  <a:pos x="connsiteX2" y="connsiteY2"/>
                </a:cxn>
              </a:cxnLst>
              <a:rect l="l" t="t" r="r" b="b"/>
              <a:pathLst>
                <a:path w="26886" h="25840">
                  <a:moveTo>
                    <a:pt x="23248" y="0"/>
                  </a:moveTo>
                  <a:cubicBezTo>
                    <a:pt x="23248" y="0"/>
                    <a:pt x="31435" y="20469"/>
                    <a:pt x="23248" y="23832"/>
                  </a:cubicBezTo>
                  <a:cubicBezTo>
                    <a:pt x="15060" y="27195"/>
                    <a:pt x="1608" y="29096"/>
                    <a:pt x="0" y="5995"/>
                  </a:cubicBezTo>
                  <a:close/>
                </a:path>
              </a:pathLst>
            </a:custGeom>
            <a:noFill/>
            <a:ln w="14598" cap="rnd">
              <a:solidFill>
                <a:srgbClr val="0BA157"/>
              </a:solidFill>
              <a:prstDash val="solid"/>
              <a:round/>
            </a:ln>
          </p:spPr>
          <p:txBody>
            <a:bodyPr rtlCol="0" anchor="ctr"/>
            <a:lstStyle/>
            <a:p>
              <a:endParaRPr lang="fr-FR" sz="1350"/>
            </a:p>
          </p:txBody>
        </p:sp>
        <p:sp>
          <p:nvSpPr>
            <p:cNvPr id="422" name="Forme libre : forme 421">
              <a:extLst>
                <a:ext uri="{FF2B5EF4-FFF2-40B4-BE49-F238E27FC236}">
                  <a16:creationId xmlns:a16="http://schemas.microsoft.com/office/drawing/2014/main" id="{4D82F31A-FB0A-43BC-A2EF-091459335E63}"/>
                </a:ext>
              </a:extLst>
            </p:cNvPr>
            <p:cNvSpPr/>
            <p:nvPr/>
          </p:nvSpPr>
          <p:spPr>
            <a:xfrm>
              <a:off x="7380999" y="3448007"/>
              <a:ext cx="14621" cy="1315"/>
            </a:xfrm>
            <a:custGeom>
              <a:avLst/>
              <a:gdLst>
                <a:gd name="connsiteX0" fmla="*/ 0 w 14621"/>
                <a:gd name="connsiteY0" fmla="*/ 1316 h 1315"/>
                <a:gd name="connsiteX1" fmla="*/ 0 w 14621"/>
                <a:gd name="connsiteY1" fmla="*/ 1316 h 1315"/>
                <a:gd name="connsiteX2" fmla="*/ 0 w 14621"/>
                <a:gd name="connsiteY2" fmla="*/ 0 h 1315"/>
              </a:gdLst>
              <a:ahLst/>
              <a:cxnLst>
                <a:cxn ang="0">
                  <a:pos x="connsiteX0" y="connsiteY0"/>
                </a:cxn>
                <a:cxn ang="0">
                  <a:pos x="connsiteX1" y="connsiteY1"/>
                </a:cxn>
                <a:cxn ang="0">
                  <a:pos x="connsiteX2" y="connsiteY2"/>
                </a:cxn>
              </a:cxnLst>
              <a:rect l="l" t="t" r="r" b="b"/>
              <a:pathLst>
                <a:path w="14621" h="1315">
                  <a:moveTo>
                    <a:pt x="0" y="1316"/>
                  </a:moveTo>
                  <a:lnTo>
                    <a:pt x="0" y="1316"/>
                  </a:lnTo>
                  <a:lnTo>
                    <a:pt x="0" y="0"/>
                  </a:lnTo>
                  <a:close/>
                </a:path>
              </a:pathLst>
            </a:custGeom>
            <a:noFill/>
            <a:ln w="14598" cap="rnd">
              <a:solidFill>
                <a:srgbClr val="0BA157"/>
              </a:solidFill>
              <a:prstDash val="solid"/>
              <a:round/>
            </a:ln>
          </p:spPr>
          <p:txBody>
            <a:bodyPr rtlCol="0" anchor="ctr"/>
            <a:lstStyle/>
            <a:p>
              <a:endParaRPr lang="fr-FR" sz="1350"/>
            </a:p>
          </p:txBody>
        </p:sp>
        <p:sp>
          <p:nvSpPr>
            <p:cNvPr id="423" name="Forme libre : forme 422">
              <a:extLst>
                <a:ext uri="{FF2B5EF4-FFF2-40B4-BE49-F238E27FC236}">
                  <a16:creationId xmlns:a16="http://schemas.microsoft.com/office/drawing/2014/main" id="{9F814A3E-F1B9-4884-B85C-D615E6A717D6}"/>
                </a:ext>
              </a:extLst>
            </p:cNvPr>
            <p:cNvSpPr/>
            <p:nvPr/>
          </p:nvSpPr>
          <p:spPr>
            <a:xfrm>
              <a:off x="7344181" y="3448708"/>
              <a:ext cx="67375" cy="99014"/>
            </a:xfrm>
            <a:custGeom>
              <a:avLst/>
              <a:gdLst>
                <a:gd name="connsiteX0" fmla="*/ 3043 w 67375"/>
                <a:gd name="connsiteY0" fmla="*/ 11288 h 99014"/>
                <a:gd name="connsiteX1" fmla="*/ 36671 w 67375"/>
                <a:gd name="connsiteY1" fmla="*/ 615 h 99014"/>
                <a:gd name="connsiteX2" fmla="*/ 36671 w 67375"/>
                <a:gd name="connsiteY2" fmla="*/ 615 h 99014"/>
                <a:gd name="connsiteX3" fmla="*/ 58311 w 67375"/>
                <a:gd name="connsiteY3" fmla="*/ 615 h 99014"/>
                <a:gd name="connsiteX4" fmla="*/ 67376 w 67375"/>
                <a:gd name="connsiteY4" fmla="*/ 9680 h 99014"/>
                <a:gd name="connsiteX5" fmla="*/ 67376 w 67375"/>
                <a:gd name="connsiteY5" fmla="*/ 64509 h 99014"/>
                <a:gd name="connsiteX6" fmla="*/ 58311 w 67375"/>
                <a:gd name="connsiteY6" fmla="*/ 73574 h 99014"/>
                <a:gd name="connsiteX7" fmla="*/ 50123 w 67375"/>
                <a:gd name="connsiteY7" fmla="*/ 73574 h 99014"/>
                <a:gd name="connsiteX8" fmla="*/ 47199 w 67375"/>
                <a:gd name="connsiteY8" fmla="*/ 99015 h 99014"/>
                <a:gd name="connsiteX9" fmla="*/ 10646 w 67375"/>
                <a:gd name="connsiteY9" fmla="*/ 93020 h 99014"/>
                <a:gd name="connsiteX10" fmla="*/ 10646 w 67375"/>
                <a:gd name="connsiteY10" fmla="*/ 69334 h 99014"/>
                <a:gd name="connsiteX11" fmla="*/ 3043 w 67375"/>
                <a:gd name="connsiteY11" fmla="*/ 11288 h 9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375" h="99014">
                  <a:moveTo>
                    <a:pt x="3043" y="11288"/>
                  </a:moveTo>
                  <a:cubicBezTo>
                    <a:pt x="7868" y="-3333"/>
                    <a:pt x="34624" y="323"/>
                    <a:pt x="36671" y="615"/>
                  </a:cubicBezTo>
                  <a:lnTo>
                    <a:pt x="36671" y="615"/>
                  </a:lnTo>
                  <a:lnTo>
                    <a:pt x="58311" y="615"/>
                  </a:lnTo>
                  <a:cubicBezTo>
                    <a:pt x="63317" y="615"/>
                    <a:pt x="67376" y="4680"/>
                    <a:pt x="67376" y="9680"/>
                  </a:cubicBezTo>
                  <a:lnTo>
                    <a:pt x="67376" y="64509"/>
                  </a:lnTo>
                  <a:cubicBezTo>
                    <a:pt x="67376" y="69510"/>
                    <a:pt x="63317" y="73574"/>
                    <a:pt x="58311" y="73574"/>
                  </a:cubicBezTo>
                  <a:lnTo>
                    <a:pt x="50123" y="73574"/>
                  </a:lnTo>
                  <a:lnTo>
                    <a:pt x="47199" y="99015"/>
                  </a:lnTo>
                  <a:lnTo>
                    <a:pt x="10646" y="93020"/>
                  </a:lnTo>
                  <a:lnTo>
                    <a:pt x="10646" y="69334"/>
                  </a:lnTo>
                  <a:cubicBezTo>
                    <a:pt x="-93" y="51964"/>
                    <a:pt x="-2861" y="30837"/>
                    <a:pt x="3043" y="11288"/>
                  </a:cubicBezTo>
                  <a:close/>
                </a:path>
              </a:pathLst>
            </a:custGeom>
            <a:noFill/>
            <a:ln w="14598" cap="rnd">
              <a:solidFill>
                <a:srgbClr val="0BA157"/>
              </a:solidFill>
              <a:prstDash val="solid"/>
              <a:round/>
            </a:ln>
          </p:spPr>
          <p:txBody>
            <a:bodyPr rtlCol="0" anchor="ctr"/>
            <a:lstStyle/>
            <a:p>
              <a:endParaRPr lang="fr-FR" sz="1350"/>
            </a:p>
          </p:txBody>
        </p:sp>
        <p:sp>
          <p:nvSpPr>
            <p:cNvPr id="424" name="Forme libre : forme 423">
              <a:extLst>
                <a:ext uri="{FF2B5EF4-FFF2-40B4-BE49-F238E27FC236}">
                  <a16:creationId xmlns:a16="http://schemas.microsoft.com/office/drawing/2014/main" id="{12B2E216-FBA4-4B74-AC50-D4FDA5F015FF}"/>
                </a:ext>
              </a:extLst>
            </p:cNvPr>
            <p:cNvSpPr/>
            <p:nvPr/>
          </p:nvSpPr>
          <p:spPr>
            <a:xfrm>
              <a:off x="8294377" y="2580978"/>
              <a:ext cx="121062" cy="121354"/>
            </a:xfrm>
            <a:custGeom>
              <a:avLst/>
              <a:gdLst>
                <a:gd name="connsiteX0" fmla="*/ 121062 w 121062"/>
                <a:gd name="connsiteY0" fmla="*/ 121355 h 121354"/>
                <a:gd name="connsiteX1" fmla="*/ 108781 w 121062"/>
                <a:gd name="connsiteY1" fmla="*/ 121355 h 121354"/>
                <a:gd name="connsiteX2" fmla="*/ 0 w 121062"/>
                <a:gd name="connsiteY2" fmla="*/ 12574 h 121354"/>
                <a:gd name="connsiteX3" fmla="*/ 0 w 121062"/>
                <a:gd name="connsiteY3" fmla="*/ 0 h 121354"/>
                <a:gd name="connsiteX4" fmla="*/ 121062 w 121062"/>
                <a:gd name="connsiteY4" fmla="*/ 121355 h 12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62" h="121354">
                  <a:moveTo>
                    <a:pt x="121062" y="121355"/>
                  </a:moveTo>
                  <a:lnTo>
                    <a:pt x="108781" y="121355"/>
                  </a:lnTo>
                  <a:cubicBezTo>
                    <a:pt x="108693" y="61311"/>
                    <a:pt x="60049" y="12655"/>
                    <a:pt x="0" y="12574"/>
                  </a:cubicBezTo>
                  <a:lnTo>
                    <a:pt x="0" y="0"/>
                  </a:lnTo>
                  <a:cubicBezTo>
                    <a:pt x="66804" y="401"/>
                    <a:pt x="120829" y="54545"/>
                    <a:pt x="121062" y="121355"/>
                  </a:cubicBezTo>
                  <a:close/>
                </a:path>
              </a:pathLst>
            </a:custGeom>
            <a:solidFill>
              <a:srgbClr val="0BA157"/>
            </a:solidFill>
            <a:ln w="14598" cap="flat">
              <a:noFill/>
              <a:prstDash val="solid"/>
              <a:miter/>
            </a:ln>
          </p:spPr>
          <p:txBody>
            <a:bodyPr rtlCol="0" anchor="ctr"/>
            <a:lstStyle/>
            <a:p>
              <a:endParaRPr lang="fr-FR" sz="1350"/>
            </a:p>
          </p:txBody>
        </p:sp>
        <p:sp>
          <p:nvSpPr>
            <p:cNvPr id="425" name="Forme libre : forme 424">
              <a:extLst>
                <a:ext uri="{FF2B5EF4-FFF2-40B4-BE49-F238E27FC236}">
                  <a16:creationId xmlns:a16="http://schemas.microsoft.com/office/drawing/2014/main" id="{D5638656-7E9A-40F1-B58D-7E201BB3D797}"/>
                </a:ext>
              </a:extLst>
            </p:cNvPr>
            <p:cNvSpPr/>
            <p:nvPr/>
          </p:nvSpPr>
          <p:spPr>
            <a:xfrm>
              <a:off x="8294231" y="2608027"/>
              <a:ext cx="94305" cy="94305"/>
            </a:xfrm>
            <a:custGeom>
              <a:avLst/>
              <a:gdLst>
                <a:gd name="connsiteX0" fmla="*/ 94306 w 94305"/>
                <a:gd name="connsiteY0" fmla="*/ 94306 h 94305"/>
                <a:gd name="connsiteX1" fmla="*/ 81439 w 94305"/>
                <a:gd name="connsiteY1" fmla="*/ 94306 h 94305"/>
                <a:gd name="connsiteX2" fmla="*/ 0 w 94305"/>
                <a:gd name="connsiteY2" fmla="*/ 12867 h 94305"/>
                <a:gd name="connsiteX3" fmla="*/ 0 w 94305"/>
                <a:gd name="connsiteY3" fmla="*/ 0 h 94305"/>
                <a:gd name="connsiteX4" fmla="*/ 94306 w 94305"/>
                <a:gd name="connsiteY4" fmla="*/ 94306 h 94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05" h="94305">
                  <a:moveTo>
                    <a:pt x="94306" y="94306"/>
                  </a:moveTo>
                  <a:lnTo>
                    <a:pt x="81439" y="94306"/>
                  </a:lnTo>
                  <a:cubicBezTo>
                    <a:pt x="81352" y="49362"/>
                    <a:pt x="44945" y="12947"/>
                    <a:pt x="0" y="12867"/>
                  </a:cubicBezTo>
                  <a:lnTo>
                    <a:pt x="0" y="0"/>
                  </a:lnTo>
                  <a:cubicBezTo>
                    <a:pt x="52051" y="80"/>
                    <a:pt x="94218" y="42255"/>
                    <a:pt x="94306" y="94306"/>
                  </a:cubicBezTo>
                  <a:close/>
                </a:path>
              </a:pathLst>
            </a:custGeom>
            <a:solidFill>
              <a:srgbClr val="0BA157"/>
            </a:solidFill>
            <a:ln w="14598" cap="flat">
              <a:noFill/>
              <a:prstDash val="solid"/>
              <a:miter/>
            </a:ln>
          </p:spPr>
          <p:txBody>
            <a:bodyPr rtlCol="0" anchor="ctr"/>
            <a:lstStyle/>
            <a:p>
              <a:endParaRPr lang="fr-FR" sz="1350"/>
            </a:p>
          </p:txBody>
        </p:sp>
        <p:sp>
          <p:nvSpPr>
            <p:cNvPr id="426" name="Forme libre : forme 425">
              <a:extLst>
                <a:ext uri="{FF2B5EF4-FFF2-40B4-BE49-F238E27FC236}">
                  <a16:creationId xmlns:a16="http://schemas.microsoft.com/office/drawing/2014/main" id="{C76D8E64-DD17-46D3-9EDD-2EB72C39E8D6}"/>
                </a:ext>
              </a:extLst>
            </p:cNvPr>
            <p:cNvSpPr/>
            <p:nvPr/>
          </p:nvSpPr>
          <p:spPr>
            <a:xfrm>
              <a:off x="8293792" y="2634198"/>
              <a:ext cx="68280" cy="68134"/>
            </a:xfrm>
            <a:custGeom>
              <a:avLst/>
              <a:gdLst>
                <a:gd name="connsiteX0" fmla="*/ 68280 w 68280"/>
                <a:gd name="connsiteY0" fmla="*/ 68134 h 68134"/>
                <a:gd name="connsiteX1" fmla="*/ 55268 w 68280"/>
                <a:gd name="connsiteY1" fmla="*/ 68134 h 68134"/>
                <a:gd name="connsiteX2" fmla="*/ 0 w 68280"/>
                <a:gd name="connsiteY2" fmla="*/ 12867 h 68134"/>
                <a:gd name="connsiteX3" fmla="*/ 0 w 68280"/>
                <a:gd name="connsiteY3" fmla="*/ 0 h 68134"/>
                <a:gd name="connsiteX4" fmla="*/ 68280 w 68280"/>
                <a:gd name="connsiteY4" fmla="*/ 68134 h 68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80" h="68134">
                  <a:moveTo>
                    <a:pt x="68280" y="68134"/>
                  </a:moveTo>
                  <a:lnTo>
                    <a:pt x="55268" y="68134"/>
                  </a:lnTo>
                  <a:cubicBezTo>
                    <a:pt x="55268" y="37611"/>
                    <a:pt x="30529" y="12867"/>
                    <a:pt x="0" y="12867"/>
                  </a:cubicBezTo>
                  <a:lnTo>
                    <a:pt x="0" y="0"/>
                  </a:lnTo>
                  <a:cubicBezTo>
                    <a:pt x="37649" y="0"/>
                    <a:pt x="68193" y="30481"/>
                    <a:pt x="68280" y="68134"/>
                  </a:cubicBezTo>
                  <a:close/>
                </a:path>
              </a:pathLst>
            </a:custGeom>
            <a:solidFill>
              <a:srgbClr val="0BA157"/>
            </a:solidFill>
            <a:ln w="14598" cap="flat">
              <a:noFill/>
              <a:prstDash val="solid"/>
              <a:miter/>
            </a:ln>
          </p:spPr>
          <p:txBody>
            <a:bodyPr rtlCol="0" anchor="ctr"/>
            <a:lstStyle/>
            <a:p>
              <a:endParaRPr lang="fr-FR" sz="1350"/>
            </a:p>
          </p:txBody>
        </p:sp>
        <p:sp>
          <p:nvSpPr>
            <p:cNvPr id="427" name="Forme libre : forme 426">
              <a:extLst>
                <a:ext uri="{FF2B5EF4-FFF2-40B4-BE49-F238E27FC236}">
                  <a16:creationId xmlns:a16="http://schemas.microsoft.com/office/drawing/2014/main" id="{125218A5-3D11-4F6F-9E29-D7B208EC720C}"/>
                </a:ext>
              </a:extLst>
            </p:cNvPr>
            <p:cNvSpPr/>
            <p:nvPr/>
          </p:nvSpPr>
          <p:spPr>
            <a:xfrm>
              <a:off x="8292184" y="2680839"/>
              <a:ext cx="22516" cy="22516"/>
            </a:xfrm>
            <a:custGeom>
              <a:avLst/>
              <a:gdLst>
                <a:gd name="connsiteX0" fmla="*/ 22516 w 22516"/>
                <a:gd name="connsiteY0" fmla="*/ 11258 h 22516"/>
                <a:gd name="connsiteX1" fmla="*/ 11258 w 22516"/>
                <a:gd name="connsiteY1" fmla="*/ 22516 h 22516"/>
                <a:gd name="connsiteX2" fmla="*/ 0 w 22516"/>
                <a:gd name="connsiteY2" fmla="*/ 11258 h 22516"/>
                <a:gd name="connsiteX3" fmla="*/ 11258 w 22516"/>
                <a:gd name="connsiteY3" fmla="*/ 0 h 22516"/>
                <a:gd name="connsiteX4" fmla="*/ 22516 w 22516"/>
                <a:gd name="connsiteY4" fmla="*/ 11258 h 2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6" h="22516">
                  <a:moveTo>
                    <a:pt x="22516" y="11258"/>
                  </a:moveTo>
                  <a:cubicBezTo>
                    <a:pt x="22516" y="17476"/>
                    <a:pt x="17476" y="22516"/>
                    <a:pt x="11258" y="22516"/>
                  </a:cubicBezTo>
                  <a:cubicBezTo>
                    <a:pt x="5040" y="22516"/>
                    <a:pt x="0" y="17476"/>
                    <a:pt x="0" y="11258"/>
                  </a:cubicBezTo>
                  <a:cubicBezTo>
                    <a:pt x="0" y="5040"/>
                    <a:pt x="5041" y="0"/>
                    <a:pt x="11258" y="0"/>
                  </a:cubicBezTo>
                  <a:cubicBezTo>
                    <a:pt x="17476" y="0"/>
                    <a:pt x="22516" y="5041"/>
                    <a:pt x="22516" y="11258"/>
                  </a:cubicBezTo>
                  <a:close/>
                </a:path>
              </a:pathLst>
            </a:custGeom>
            <a:solidFill>
              <a:srgbClr val="0BA157"/>
            </a:solidFill>
            <a:ln w="14598" cap="flat">
              <a:noFill/>
              <a:prstDash val="solid"/>
              <a:miter/>
            </a:ln>
          </p:spPr>
          <p:txBody>
            <a:bodyPr rtlCol="0" anchor="ctr"/>
            <a:lstStyle/>
            <a:p>
              <a:endParaRPr lang="fr-FR" sz="1350"/>
            </a:p>
          </p:txBody>
        </p:sp>
        <p:sp>
          <p:nvSpPr>
            <p:cNvPr id="428" name="Forme libre : forme 427">
              <a:extLst>
                <a:ext uri="{FF2B5EF4-FFF2-40B4-BE49-F238E27FC236}">
                  <a16:creationId xmlns:a16="http://schemas.microsoft.com/office/drawing/2014/main" id="{DEF8C111-B54F-4934-8FE5-79FC0708C16A}"/>
                </a:ext>
              </a:extLst>
            </p:cNvPr>
            <p:cNvSpPr/>
            <p:nvPr/>
          </p:nvSpPr>
          <p:spPr>
            <a:xfrm>
              <a:off x="7509518" y="1704444"/>
              <a:ext cx="136122" cy="135976"/>
            </a:xfrm>
            <a:custGeom>
              <a:avLst/>
              <a:gdLst>
                <a:gd name="connsiteX0" fmla="*/ 136122 w 136122"/>
                <a:gd name="connsiteY0" fmla="*/ 135976 h 135976"/>
                <a:gd name="connsiteX1" fmla="*/ 121501 w 136122"/>
                <a:gd name="connsiteY1" fmla="*/ 135976 h 135976"/>
                <a:gd name="connsiteX2" fmla="*/ 0 w 136122"/>
                <a:gd name="connsiteY2" fmla="*/ 14621 h 135976"/>
                <a:gd name="connsiteX3" fmla="*/ 0 w 136122"/>
                <a:gd name="connsiteY3" fmla="*/ 0 h 135976"/>
                <a:gd name="connsiteX4" fmla="*/ 136122 w 136122"/>
                <a:gd name="connsiteY4" fmla="*/ 135830 h 135976"/>
                <a:gd name="connsiteX5" fmla="*/ 136122 w 136122"/>
                <a:gd name="connsiteY5" fmla="*/ 135976 h 13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22" h="135976">
                  <a:moveTo>
                    <a:pt x="136122" y="135976"/>
                  </a:moveTo>
                  <a:lnTo>
                    <a:pt x="121501" y="135976"/>
                  </a:lnTo>
                  <a:cubicBezTo>
                    <a:pt x="121340" y="68963"/>
                    <a:pt x="67013" y="14702"/>
                    <a:pt x="0" y="14621"/>
                  </a:cubicBezTo>
                  <a:lnTo>
                    <a:pt x="0" y="0"/>
                  </a:lnTo>
                  <a:cubicBezTo>
                    <a:pt x="75097" y="-80"/>
                    <a:pt x="136042" y="60732"/>
                    <a:pt x="136122" y="135830"/>
                  </a:cubicBezTo>
                  <a:cubicBezTo>
                    <a:pt x="136122" y="135878"/>
                    <a:pt x="136122" y="135928"/>
                    <a:pt x="136122" y="135976"/>
                  </a:cubicBezTo>
                  <a:close/>
                </a:path>
              </a:pathLst>
            </a:custGeom>
            <a:solidFill>
              <a:srgbClr val="0BA157"/>
            </a:solidFill>
            <a:ln w="14598" cap="flat">
              <a:noFill/>
              <a:prstDash val="solid"/>
              <a:miter/>
            </a:ln>
          </p:spPr>
          <p:txBody>
            <a:bodyPr rtlCol="0" anchor="ctr"/>
            <a:lstStyle/>
            <a:p>
              <a:endParaRPr lang="fr-FR" sz="1350"/>
            </a:p>
          </p:txBody>
        </p:sp>
        <p:sp>
          <p:nvSpPr>
            <p:cNvPr id="429" name="Forme libre : forme 428">
              <a:extLst>
                <a:ext uri="{FF2B5EF4-FFF2-40B4-BE49-F238E27FC236}">
                  <a16:creationId xmlns:a16="http://schemas.microsoft.com/office/drawing/2014/main" id="{805BE4BE-7E5A-4B95-AF7D-8F6068956136}"/>
                </a:ext>
              </a:extLst>
            </p:cNvPr>
            <p:cNvSpPr/>
            <p:nvPr/>
          </p:nvSpPr>
          <p:spPr>
            <a:xfrm>
              <a:off x="7509518" y="1735002"/>
              <a:ext cx="105564" cy="105417"/>
            </a:xfrm>
            <a:custGeom>
              <a:avLst/>
              <a:gdLst>
                <a:gd name="connsiteX0" fmla="*/ 105564 w 105564"/>
                <a:gd name="connsiteY0" fmla="*/ 105418 h 105417"/>
                <a:gd name="connsiteX1" fmla="*/ 90943 w 105564"/>
                <a:gd name="connsiteY1" fmla="*/ 105418 h 105417"/>
                <a:gd name="connsiteX2" fmla="*/ 0 w 105564"/>
                <a:gd name="connsiteY2" fmla="*/ 14621 h 105417"/>
                <a:gd name="connsiteX3" fmla="*/ 0 w 105564"/>
                <a:gd name="connsiteY3" fmla="*/ 0 h 105417"/>
                <a:gd name="connsiteX4" fmla="*/ 105564 w 105564"/>
                <a:gd name="connsiteY4" fmla="*/ 105272 h 105417"/>
                <a:gd name="connsiteX5" fmla="*/ 105564 w 105564"/>
                <a:gd name="connsiteY5" fmla="*/ 105418 h 1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64" h="105417">
                  <a:moveTo>
                    <a:pt x="105564" y="105418"/>
                  </a:moveTo>
                  <a:lnTo>
                    <a:pt x="90943" y="105418"/>
                  </a:lnTo>
                  <a:cubicBezTo>
                    <a:pt x="90863" y="55249"/>
                    <a:pt x="50169" y="14621"/>
                    <a:pt x="0" y="14621"/>
                  </a:cubicBezTo>
                  <a:lnTo>
                    <a:pt x="0" y="0"/>
                  </a:lnTo>
                  <a:cubicBezTo>
                    <a:pt x="58221" y="-80"/>
                    <a:pt x="105484" y="47051"/>
                    <a:pt x="105564" y="105272"/>
                  </a:cubicBezTo>
                  <a:cubicBezTo>
                    <a:pt x="105564" y="105320"/>
                    <a:pt x="105564" y="105370"/>
                    <a:pt x="105564" y="105418"/>
                  </a:cubicBezTo>
                  <a:close/>
                </a:path>
              </a:pathLst>
            </a:custGeom>
            <a:solidFill>
              <a:srgbClr val="0BA157"/>
            </a:solidFill>
            <a:ln w="14598" cap="flat">
              <a:noFill/>
              <a:prstDash val="solid"/>
              <a:miter/>
            </a:ln>
          </p:spPr>
          <p:txBody>
            <a:bodyPr rtlCol="0" anchor="ctr"/>
            <a:lstStyle/>
            <a:p>
              <a:endParaRPr lang="fr-FR" sz="1350"/>
            </a:p>
          </p:txBody>
        </p:sp>
        <p:sp>
          <p:nvSpPr>
            <p:cNvPr id="430" name="Forme libre : forme 429">
              <a:extLst>
                <a:ext uri="{FF2B5EF4-FFF2-40B4-BE49-F238E27FC236}">
                  <a16:creationId xmlns:a16="http://schemas.microsoft.com/office/drawing/2014/main" id="{92249D19-ABA5-4941-BBC1-A542F65765E4}"/>
                </a:ext>
              </a:extLst>
            </p:cNvPr>
            <p:cNvSpPr/>
            <p:nvPr/>
          </p:nvSpPr>
          <p:spPr>
            <a:xfrm>
              <a:off x="7509664" y="1764098"/>
              <a:ext cx="76321" cy="76322"/>
            </a:xfrm>
            <a:custGeom>
              <a:avLst/>
              <a:gdLst>
                <a:gd name="connsiteX0" fmla="*/ 76322 w 76321"/>
                <a:gd name="connsiteY0" fmla="*/ 76322 h 76322"/>
                <a:gd name="connsiteX1" fmla="*/ 61701 w 76321"/>
                <a:gd name="connsiteY1" fmla="*/ 76322 h 76322"/>
                <a:gd name="connsiteX2" fmla="*/ 0 w 76321"/>
                <a:gd name="connsiteY2" fmla="*/ 14621 h 76322"/>
                <a:gd name="connsiteX3" fmla="*/ 0 w 76321"/>
                <a:gd name="connsiteY3" fmla="*/ 0 h 76322"/>
                <a:gd name="connsiteX4" fmla="*/ 76322 w 76321"/>
                <a:gd name="connsiteY4" fmla="*/ 76030 h 76322"/>
                <a:gd name="connsiteX5" fmla="*/ 76322 w 76321"/>
                <a:gd name="connsiteY5" fmla="*/ 76322 h 76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321" h="76322">
                  <a:moveTo>
                    <a:pt x="76322" y="76322"/>
                  </a:moveTo>
                  <a:lnTo>
                    <a:pt x="61701" y="76322"/>
                  </a:lnTo>
                  <a:cubicBezTo>
                    <a:pt x="61621" y="42278"/>
                    <a:pt x="34044" y="14702"/>
                    <a:pt x="0" y="14621"/>
                  </a:cubicBezTo>
                  <a:lnTo>
                    <a:pt x="0" y="0"/>
                  </a:lnTo>
                  <a:cubicBezTo>
                    <a:pt x="42071" y="-80"/>
                    <a:pt x="76242" y="33959"/>
                    <a:pt x="76322" y="76030"/>
                  </a:cubicBezTo>
                  <a:cubicBezTo>
                    <a:pt x="76322" y="76128"/>
                    <a:pt x="76322" y="76224"/>
                    <a:pt x="76322" y="76322"/>
                  </a:cubicBezTo>
                  <a:close/>
                </a:path>
              </a:pathLst>
            </a:custGeom>
            <a:solidFill>
              <a:srgbClr val="0BA157"/>
            </a:solidFill>
            <a:ln w="14598" cap="flat">
              <a:noFill/>
              <a:prstDash val="solid"/>
              <a:miter/>
            </a:ln>
          </p:spPr>
          <p:txBody>
            <a:bodyPr rtlCol="0" anchor="ctr"/>
            <a:lstStyle/>
            <a:p>
              <a:endParaRPr lang="fr-FR" sz="1350"/>
            </a:p>
          </p:txBody>
        </p:sp>
        <p:sp>
          <p:nvSpPr>
            <p:cNvPr id="431" name="Forme libre : forme 430">
              <a:extLst>
                <a:ext uri="{FF2B5EF4-FFF2-40B4-BE49-F238E27FC236}">
                  <a16:creationId xmlns:a16="http://schemas.microsoft.com/office/drawing/2014/main" id="{88E8A45E-3D47-4F25-BB3D-2AE30ADF930A}"/>
                </a:ext>
              </a:extLst>
            </p:cNvPr>
            <p:cNvSpPr/>
            <p:nvPr/>
          </p:nvSpPr>
          <p:spPr>
            <a:xfrm>
              <a:off x="7508056" y="1816442"/>
              <a:ext cx="25148" cy="25148"/>
            </a:xfrm>
            <a:custGeom>
              <a:avLst/>
              <a:gdLst>
                <a:gd name="connsiteX0" fmla="*/ 25148 w 25148"/>
                <a:gd name="connsiteY0" fmla="*/ 12574 h 25148"/>
                <a:gd name="connsiteX1" fmla="*/ 12574 w 25148"/>
                <a:gd name="connsiteY1" fmla="*/ 25148 h 25148"/>
                <a:gd name="connsiteX2" fmla="*/ 0 w 25148"/>
                <a:gd name="connsiteY2" fmla="*/ 12574 h 25148"/>
                <a:gd name="connsiteX3" fmla="*/ 12574 w 25148"/>
                <a:gd name="connsiteY3" fmla="*/ 0 h 25148"/>
                <a:gd name="connsiteX4" fmla="*/ 25148 w 25148"/>
                <a:gd name="connsiteY4" fmla="*/ 12574 h 25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8" h="25148">
                  <a:moveTo>
                    <a:pt x="25148" y="12574"/>
                  </a:moveTo>
                  <a:cubicBezTo>
                    <a:pt x="25148" y="19519"/>
                    <a:pt x="19519" y="25148"/>
                    <a:pt x="12574" y="25148"/>
                  </a:cubicBezTo>
                  <a:cubicBezTo>
                    <a:pt x="5630" y="25148"/>
                    <a:pt x="0" y="19519"/>
                    <a:pt x="0" y="12574"/>
                  </a:cubicBezTo>
                  <a:cubicBezTo>
                    <a:pt x="0" y="5630"/>
                    <a:pt x="5630" y="0"/>
                    <a:pt x="12574" y="0"/>
                  </a:cubicBezTo>
                  <a:cubicBezTo>
                    <a:pt x="19519" y="0"/>
                    <a:pt x="25148" y="5630"/>
                    <a:pt x="25148" y="12574"/>
                  </a:cubicBezTo>
                  <a:close/>
                </a:path>
              </a:pathLst>
            </a:custGeom>
            <a:solidFill>
              <a:srgbClr val="0BA157"/>
            </a:solidFill>
            <a:ln w="14598" cap="flat">
              <a:noFill/>
              <a:prstDash val="solid"/>
              <a:miter/>
            </a:ln>
          </p:spPr>
          <p:txBody>
            <a:bodyPr rtlCol="0" anchor="ctr"/>
            <a:lstStyle/>
            <a:p>
              <a:endParaRPr lang="fr-FR" sz="1350"/>
            </a:p>
          </p:txBody>
        </p:sp>
        <p:sp>
          <p:nvSpPr>
            <p:cNvPr id="432" name="Forme libre : forme 431">
              <a:extLst>
                <a:ext uri="{FF2B5EF4-FFF2-40B4-BE49-F238E27FC236}">
                  <a16:creationId xmlns:a16="http://schemas.microsoft.com/office/drawing/2014/main" id="{59D25BDA-C62B-41B7-8F9C-D1237AD26DC9}"/>
                </a:ext>
              </a:extLst>
            </p:cNvPr>
            <p:cNvSpPr/>
            <p:nvPr/>
          </p:nvSpPr>
          <p:spPr>
            <a:xfrm>
              <a:off x="9848889" y="3157573"/>
              <a:ext cx="120477" cy="74480"/>
            </a:xfrm>
            <a:custGeom>
              <a:avLst/>
              <a:gdLst>
                <a:gd name="connsiteX0" fmla="*/ 0 w 120477"/>
                <a:gd name="connsiteY0" fmla="*/ 71703 h 74480"/>
                <a:gd name="connsiteX1" fmla="*/ 10089 w 120477"/>
                <a:gd name="connsiteY1" fmla="*/ 74481 h 74480"/>
                <a:gd name="connsiteX2" fmla="*/ 117699 w 120477"/>
                <a:gd name="connsiteY2" fmla="*/ 13511 h 74480"/>
                <a:gd name="connsiteX3" fmla="*/ 120477 w 120477"/>
                <a:gd name="connsiteY3" fmla="*/ 3568 h 74480"/>
                <a:gd name="connsiteX4" fmla="*/ 0 w 120477"/>
                <a:gd name="connsiteY4" fmla="*/ 71703 h 7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77" h="74480">
                  <a:moveTo>
                    <a:pt x="0" y="71703"/>
                  </a:moveTo>
                  <a:lnTo>
                    <a:pt x="10089" y="74481"/>
                  </a:lnTo>
                  <a:cubicBezTo>
                    <a:pt x="23101" y="28029"/>
                    <a:pt x="71161" y="791"/>
                    <a:pt x="117699" y="13511"/>
                  </a:cubicBezTo>
                  <a:lnTo>
                    <a:pt x="120477" y="3568"/>
                  </a:lnTo>
                  <a:cubicBezTo>
                    <a:pt x="68397" y="-10833"/>
                    <a:pt x="14504" y="19652"/>
                    <a:pt x="0" y="71703"/>
                  </a:cubicBezTo>
                  <a:close/>
                </a:path>
              </a:pathLst>
            </a:custGeom>
            <a:solidFill>
              <a:srgbClr val="0BA157"/>
            </a:solidFill>
            <a:ln w="14598" cap="flat">
              <a:noFill/>
              <a:prstDash val="solid"/>
              <a:miter/>
            </a:ln>
          </p:spPr>
          <p:txBody>
            <a:bodyPr rtlCol="0" anchor="ctr"/>
            <a:lstStyle/>
            <a:p>
              <a:endParaRPr lang="fr-FR" sz="1350"/>
            </a:p>
          </p:txBody>
        </p:sp>
        <p:sp>
          <p:nvSpPr>
            <p:cNvPr id="433" name="Forme libre : forme 432">
              <a:extLst>
                <a:ext uri="{FF2B5EF4-FFF2-40B4-BE49-F238E27FC236}">
                  <a16:creationId xmlns:a16="http://schemas.microsoft.com/office/drawing/2014/main" id="{8A8E6BB6-457F-4B9B-9BE2-E0C6FF56416C}"/>
                </a:ext>
              </a:extLst>
            </p:cNvPr>
            <p:cNvSpPr/>
            <p:nvPr/>
          </p:nvSpPr>
          <p:spPr>
            <a:xfrm>
              <a:off x="9870089" y="3179554"/>
              <a:ext cx="93428" cy="58347"/>
            </a:xfrm>
            <a:custGeom>
              <a:avLst/>
              <a:gdLst>
                <a:gd name="connsiteX0" fmla="*/ 0 w 93428"/>
                <a:gd name="connsiteY0" fmla="*/ 55570 h 58347"/>
                <a:gd name="connsiteX1" fmla="*/ 10089 w 93428"/>
                <a:gd name="connsiteY1" fmla="*/ 58348 h 58347"/>
                <a:gd name="connsiteX2" fmla="*/ 90651 w 93428"/>
                <a:gd name="connsiteY2" fmla="*/ 12730 h 58347"/>
                <a:gd name="connsiteX3" fmla="*/ 93429 w 93428"/>
                <a:gd name="connsiteY3" fmla="*/ 2788 h 58347"/>
                <a:gd name="connsiteX4" fmla="*/ 0 w 93428"/>
                <a:gd name="connsiteY4" fmla="*/ 55570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28" h="58347">
                  <a:moveTo>
                    <a:pt x="0" y="55570"/>
                  </a:moveTo>
                  <a:lnTo>
                    <a:pt x="10089" y="58348"/>
                  </a:lnTo>
                  <a:cubicBezTo>
                    <a:pt x="19753" y="23520"/>
                    <a:pt x="55809" y="3109"/>
                    <a:pt x="90651" y="12730"/>
                  </a:cubicBezTo>
                  <a:lnTo>
                    <a:pt x="93429" y="2788"/>
                  </a:lnTo>
                  <a:cubicBezTo>
                    <a:pt x="53060" y="-8427"/>
                    <a:pt x="11229" y="15201"/>
                    <a:pt x="0" y="55570"/>
                  </a:cubicBezTo>
                  <a:close/>
                </a:path>
              </a:pathLst>
            </a:custGeom>
            <a:solidFill>
              <a:srgbClr val="0BA157"/>
            </a:solidFill>
            <a:ln w="14598" cap="flat">
              <a:noFill/>
              <a:prstDash val="solid"/>
              <a:miter/>
            </a:ln>
          </p:spPr>
          <p:txBody>
            <a:bodyPr rtlCol="0" anchor="ctr"/>
            <a:lstStyle/>
            <a:p>
              <a:endParaRPr lang="fr-FR" sz="1350"/>
            </a:p>
          </p:txBody>
        </p:sp>
        <p:sp>
          <p:nvSpPr>
            <p:cNvPr id="434" name="Forme libre : forme 433">
              <a:extLst>
                <a:ext uri="{FF2B5EF4-FFF2-40B4-BE49-F238E27FC236}">
                  <a16:creationId xmlns:a16="http://schemas.microsoft.com/office/drawing/2014/main" id="{407E6AFB-7772-4AD4-935C-37BC7EF4A1CB}"/>
                </a:ext>
              </a:extLst>
            </p:cNvPr>
            <p:cNvSpPr/>
            <p:nvPr/>
          </p:nvSpPr>
          <p:spPr>
            <a:xfrm>
              <a:off x="9890413" y="3200536"/>
              <a:ext cx="67549" cy="43068"/>
            </a:xfrm>
            <a:custGeom>
              <a:avLst/>
              <a:gdLst>
                <a:gd name="connsiteX0" fmla="*/ 0 w 67549"/>
                <a:gd name="connsiteY0" fmla="*/ 40291 h 43068"/>
                <a:gd name="connsiteX1" fmla="*/ 9942 w 67549"/>
                <a:gd name="connsiteY1" fmla="*/ 43069 h 43068"/>
                <a:gd name="connsiteX2" fmla="*/ 63470 w 67549"/>
                <a:gd name="connsiteY2" fmla="*/ 11706 h 43068"/>
                <a:gd name="connsiteX3" fmla="*/ 64771 w 67549"/>
                <a:gd name="connsiteY3" fmla="*/ 12072 h 43068"/>
                <a:gd name="connsiteX4" fmla="*/ 67549 w 67549"/>
                <a:gd name="connsiteY4" fmla="*/ 1983 h 43068"/>
                <a:gd name="connsiteX5" fmla="*/ 0 w 67549"/>
                <a:gd name="connsiteY5" fmla="*/ 40291 h 4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9" h="43068">
                  <a:moveTo>
                    <a:pt x="0" y="40291"/>
                  </a:moveTo>
                  <a:lnTo>
                    <a:pt x="9942" y="43069"/>
                  </a:lnTo>
                  <a:cubicBezTo>
                    <a:pt x="16069" y="19631"/>
                    <a:pt x="40018" y="5595"/>
                    <a:pt x="63470" y="11706"/>
                  </a:cubicBezTo>
                  <a:cubicBezTo>
                    <a:pt x="63894" y="11823"/>
                    <a:pt x="64333" y="11940"/>
                    <a:pt x="64771" y="12072"/>
                  </a:cubicBezTo>
                  <a:lnTo>
                    <a:pt x="67549" y="1983"/>
                  </a:lnTo>
                  <a:cubicBezTo>
                    <a:pt x="38322" y="-6058"/>
                    <a:pt x="8100" y="11078"/>
                    <a:pt x="0" y="40291"/>
                  </a:cubicBezTo>
                  <a:close/>
                </a:path>
              </a:pathLst>
            </a:custGeom>
            <a:solidFill>
              <a:srgbClr val="0BA157"/>
            </a:solidFill>
            <a:ln w="14598" cap="flat">
              <a:noFill/>
              <a:prstDash val="solid"/>
              <a:miter/>
            </a:ln>
          </p:spPr>
          <p:txBody>
            <a:bodyPr rtlCol="0" anchor="ctr"/>
            <a:lstStyle/>
            <a:p>
              <a:endParaRPr lang="fr-FR" sz="1350"/>
            </a:p>
          </p:txBody>
        </p:sp>
        <p:sp>
          <p:nvSpPr>
            <p:cNvPr id="435" name="Forme libre : forme 434">
              <a:extLst>
                <a:ext uri="{FF2B5EF4-FFF2-40B4-BE49-F238E27FC236}">
                  <a16:creationId xmlns:a16="http://schemas.microsoft.com/office/drawing/2014/main" id="{E46A32D5-0A5C-4F7C-9B18-E638EEB39DB6}"/>
                </a:ext>
              </a:extLst>
            </p:cNvPr>
            <p:cNvSpPr/>
            <p:nvPr/>
          </p:nvSpPr>
          <p:spPr>
            <a:xfrm>
              <a:off x="9929012" y="3236294"/>
              <a:ext cx="18130" cy="18130"/>
            </a:xfrm>
            <a:custGeom>
              <a:avLst/>
              <a:gdLst>
                <a:gd name="connsiteX0" fmla="*/ 18130 w 18130"/>
                <a:gd name="connsiteY0" fmla="*/ 9065 h 18130"/>
                <a:gd name="connsiteX1" fmla="*/ 9065 w 18130"/>
                <a:gd name="connsiteY1" fmla="*/ 18130 h 18130"/>
                <a:gd name="connsiteX2" fmla="*/ 0 w 18130"/>
                <a:gd name="connsiteY2" fmla="*/ 9065 h 18130"/>
                <a:gd name="connsiteX3" fmla="*/ 9065 w 18130"/>
                <a:gd name="connsiteY3" fmla="*/ 0 h 18130"/>
                <a:gd name="connsiteX4" fmla="*/ 18130 w 18130"/>
                <a:gd name="connsiteY4" fmla="*/ 9065 h 1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0" h="18130">
                  <a:moveTo>
                    <a:pt x="18130" y="9065"/>
                  </a:moveTo>
                  <a:cubicBezTo>
                    <a:pt x="18130" y="14072"/>
                    <a:pt x="14072" y="18130"/>
                    <a:pt x="9065" y="18130"/>
                  </a:cubicBezTo>
                  <a:cubicBezTo>
                    <a:pt x="4059" y="18130"/>
                    <a:pt x="0" y="14071"/>
                    <a:pt x="0" y="9065"/>
                  </a:cubicBezTo>
                  <a:cubicBezTo>
                    <a:pt x="0" y="4059"/>
                    <a:pt x="4059" y="0"/>
                    <a:pt x="9065" y="0"/>
                  </a:cubicBezTo>
                  <a:cubicBezTo>
                    <a:pt x="14072" y="0"/>
                    <a:pt x="18130" y="4059"/>
                    <a:pt x="18130" y="9065"/>
                  </a:cubicBezTo>
                  <a:close/>
                </a:path>
              </a:pathLst>
            </a:custGeom>
            <a:solidFill>
              <a:srgbClr val="0BA157"/>
            </a:solidFill>
            <a:ln w="14598" cap="flat">
              <a:noFill/>
              <a:prstDash val="solid"/>
              <a:miter/>
            </a:ln>
          </p:spPr>
          <p:txBody>
            <a:bodyPr rtlCol="0" anchor="ctr"/>
            <a:lstStyle/>
            <a:p>
              <a:endParaRPr lang="fr-FR" sz="1350"/>
            </a:p>
          </p:txBody>
        </p:sp>
        <p:sp>
          <p:nvSpPr>
            <p:cNvPr id="436" name="Forme libre : forme 435">
              <a:extLst>
                <a:ext uri="{FF2B5EF4-FFF2-40B4-BE49-F238E27FC236}">
                  <a16:creationId xmlns:a16="http://schemas.microsoft.com/office/drawing/2014/main" id="{45063316-7BE3-43BF-85F7-38D419C4E05D}"/>
                </a:ext>
              </a:extLst>
            </p:cNvPr>
            <p:cNvSpPr/>
            <p:nvPr/>
          </p:nvSpPr>
          <p:spPr>
            <a:xfrm>
              <a:off x="8239255" y="4189587"/>
              <a:ext cx="1848249" cy="14621"/>
            </a:xfrm>
            <a:custGeom>
              <a:avLst/>
              <a:gdLst>
                <a:gd name="connsiteX0" fmla="*/ 1848249 w 1848249"/>
                <a:gd name="connsiteY0" fmla="*/ 0 h 14621"/>
                <a:gd name="connsiteX1" fmla="*/ 0 w 1848249"/>
                <a:gd name="connsiteY1" fmla="*/ 0 h 14621"/>
              </a:gdLst>
              <a:ahLst/>
              <a:cxnLst>
                <a:cxn ang="0">
                  <a:pos x="connsiteX0" y="connsiteY0"/>
                </a:cxn>
                <a:cxn ang="0">
                  <a:pos x="connsiteX1" y="connsiteY1"/>
                </a:cxn>
              </a:cxnLst>
              <a:rect l="l" t="t" r="r" b="b"/>
              <a:pathLst>
                <a:path w="1848249" h="14621">
                  <a:moveTo>
                    <a:pt x="1848249" y="0"/>
                  </a:moveTo>
                  <a:lnTo>
                    <a:pt x="0" y="0"/>
                  </a:lnTo>
                </a:path>
              </a:pathLst>
            </a:custGeom>
            <a:ln w="14598" cap="rnd">
              <a:solidFill>
                <a:srgbClr val="0BA157"/>
              </a:solidFill>
              <a:prstDash val="solid"/>
              <a:round/>
            </a:ln>
          </p:spPr>
          <p:txBody>
            <a:bodyPr rtlCol="0" anchor="ctr"/>
            <a:lstStyle/>
            <a:p>
              <a:endParaRPr lang="fr-FR" sz="1350"/>
            </a:p>
          </p:txBody>
        </p:sp>
        <p:sp>
          <p:nvSpPr>
            <p:cNvPr id="437" name="Forme libre : forme 436">
              <a:extLst>
                <a:ext uri="{FF2B5EF4-FFF2-40B4-BE49-F238E27FC236}">
                  <a16:creationId xmlns:a16="http://schemas.microsoft.com/office/drawing/2014/main" id="{39C76C6B-610B-4165-821C-252154222FD2}"/>
                </a:ext>
              </a:extLst>
            </p:cNvPr>
            <p:cNvSpPr/>
            <p:nvPr/>
          </p:nvSpPr>
          <p:spPr>
            <a:xfrm>
              <a:off x="6514262" y="2856731"/>
              <a:ext cx="2152952" cy="963089"/>
            </a:xfrm>
            <a:custGeom>
              <a:avLst/>
              <a:gdLst>
                <a:gd name="connsiteX0" fmla="*/ 0 w 2152952"/>
                <a:gd name="connsiteY0" fmla="*/ 963090 h 963089"/>
                <a:gd name="connsiteX1" fmla="*/ 2152952 w 2152952"/>
                <a:gd name="connsiteY1" fmla="*/ 0 h 963089"/>
              </a:gdLst>
              <a:ahLst/>
              <a:cxnLst>
                <a:cxn ang="0">
                  <a:pos x="connsiteX0" y="connsiteY0"/>
                </a:cxn>
                <a:cxn ang="0">
                  <a:pos x="connsiteX1" y="connsiteY1"/>
                </a:cxn>
              </a:cxnLst>
              <a:rect l="l" t="t" r="r" b="b"/>
              <a:pathLst>
                <a:path w="2152952" h="963089">
                  <a:moveTo>
                    <a:pt x="0" y="963090"/>
                  </a:moveTo>
                  <a:lnTo>
                    <a:pt x="2152952" y="0"/>
                  </a:lnTo>
                </a:path>
              </a:pathLst>
            </a:custGeom>
            <a:ln w="14598" cap="rnd">
              <a:solidFill>
                <a:srgbClr val="0BA157"/>
              </a:solidFill>
              <a:prstDash val="solid"/>
              <a:round/>
            </a:ln>
          </p:spPr>
          <p:txBody>
            <a:bodyPr rtlCol="0" anchor="ctr"/>
            <a:lstStyle/>
            <a:p>
              <a:endParaRPr lang="fr-FR" sz="1350"/>
            </a:p>
          </p:txBody>
        </p:sp>
        <p:sp>
          <p:nvSpPr>
            <p:cNvPr id="438" name="Forme libre : forme 437">
              <a:extLst>
                <a:ext uri="{FF2B5EF4-FFF2-40B4-BE49-F238E27FC236}">
                  <a16:creationId xmlns:a16="http://schemas.microsoft.com/office/drawing/2014/main" id="{0C50564F-FA96-42D4-B91B-5A471714C9D6}"/>
                </a:ext>
              </a:extLst>
            </p:cNvPr>
            <p:cNvSpPr/>
            <p:nvPr/>
          </p:nvSpPr>
          <p:spPr>
            <a:xfrm>
              <a:off x="8667214" y="2856731"/>
              <a:ext cx="258208" cy="964113"/>
            </a:xfrm>
            <a:custGeom>
              <a:avLst/>
              <a:gdLst>
                <a:gd name="connsiteX0" fmla="*/ 0 w 258208"/>
                <a:gd name="connsiteY0" fmla="*/ 0 h 964113"/>
                <a:gd name="connsiteX1" fmla="*/ 258208 w 258208"/>
                <a:gd name="connsiteY1" fmla="*/ 964113 h 964113"/>
              </a:gdLst>
              <a:ahLst/>
              <a:cxnLst>
                <a:cxn ang="0">
                  <a:pos x="connsiteX0" y="connsiteY0"/>
                </a:cxn>
                <a:cxn ang="0">
                  <a:pos x="connsiteX1" y="connsiteY1"/>
                </a:cxn>
              </a:cxnLst>
              <a:rect l="l" t="t" r="r" b="b"/>
              <a:pathLst>
                <a:path w="258208" h="964113">
                  <a:moveTo>
                    <a:pt x="0" y="0"/>
                  </a:moveTo>
                  <a:lnTo>
                    <a:pt x="258208" y="964113"/>
                  </a:lnTo>
                </a:path>
              </a:pathLst>
            </a:custGeom>
            <a:ln w="14598" cap="rnd">
              <a:solidFill>
                <a:srgbClr val="0BA157"/>
              </a:solidFill>
              <a:prstDash val="solid"/>
              <a:round/>
            </a:ln>
          </p:spPr>
          <p:txBody>
            <a:bodyPr rtlCol="0" anchor="ctr"/>
            <a:lstStyle/>
            <a:p>
              <a:endParaRPr lang="fr-FR" sz="1350"/>
            </a:p>
          </p:txBody>
        </p:sp>
        <p:sp>
          <p:nvSpPr>
            <p:cNvPr id="439" name="Forme libre : forme 438">
              <a:extLst>
                <a:ext uri="{FF2B5EF4-FFF2-40B4-BE49-F238E27FC236}">
                  <a16:creationId xmlns:a16="http://schemas.microsoft.com/office/drawing/2014/main" id="{D0D520BE-8D1E-4D90-BCFC-0E1D0876174E}"/>
                </a:ext>
              </a:extLst>
            </p:cNvPr>
            <p:cNvSpPr/>
            <p:nvPr/>
          </p:nvSpPr>
          <p:spPr>
            <a:xfrm>
              <a:off x="8667214" y="2856731"/>
              <a:ext cx="485711" cy="957533"/>
            </a:xfrm>
            <a:custGeom>
              <a:avLst/>
              <a:gdLst>
                <a:gd name="connsiteX0" fmla="*/ 485712 w 485711"/>
                <a:gd name="connsiteY0" fmla="*/ 957534 h 957533"/>
                <a:gd name="connsiteX1" fmla="*/ 0 w 485711"/>
                <a:gd name="connsiteY1" fmla="*/ 0 h 957533"/>
              </a:gdLst>
              <a:ahLst/>
              <a:cxnLst>
                <a:cxn ang="0">
                  <a:pos x="connsiteX0" y="connsiteY0"/>
                </a:cxn>
                <a:cxn ang="0">
                  <a:pos x="connsiteX1" y="connsiteY1"/>
                </a:cxn>
              </a:cxnLst>
              <a:rect l="l" t="t" r="r" b="b"/>
              <a:pathLst>
                <a:path w="485711" h="957533">
                  <a:moveTo>
                    <a:pt x="485712" y="957534"/>
                  </a:moveTo>
                  <a:lnTo>
                    <a:pt x="0" y="0"/>
                  </a:lnTo>
                </a:path>
              </a:pathLst>
            </a:custGeom>
            <a:ln w="14598" cap="rnd">
              <a:solidFill>
                <a:srgbClr val="0BA157"/>
              </a:solidFill>
              <a:prstDash val="solid"/>
              <a:round/>
            </a:ln>
          </p:spPr>
          <p:txBody>
            <a:bodyPr rtlCol="0" anchor="ctr"/>
            <a:lstStyle/>
            <a:p>
              <a:endParaRPr lang="fr-FR" sz="1350"/>
            </a:p>
          </p:txBody>
        </p:sp>
        <p:sp>
          <p:nvSpPr>
            <p:cNvPr id="440" name="Forme libre : forme 439">
              <a:extLst>
                <a:ext uri="{FF2B5EF4-FFF2-40B4-BE49-F238E27FC236}">
                  <a16:creationId xmlns:a16="http://schemas.microsoft.com/office/drawing/2014/main" id="{3DE4FBBC-343D-4F47-B4AC-7D37A716B752}"/>
                </a:ext>
              </a:extLst>
            </p:cNvPr>
            <p:cNvSpPr/>
            <p:nvPr/>
          </p:nvSpPr>
          <p:spPr>
            <a:xfrm>
              <a:off x="8667214" y="2856731"/>
              <a:ext cx="734416" cy="965136"/>
            </a:xfrm>
            <a:custGeom>
              <a:avLst/>
              <a:gdLst>
                <a:gd name="connsiteX0" fmla="*/ 734416 w 734416"/>
                <a:gd name="connsiteY0" fmla="*/ 965137 h 965136"/>
                <a:gd name="connsiteX1" fmla="*/ 0 w 734416"/>
                <a:gd name="connsiteY1" fmla="*/ 0 h 965136"/>
              </a:gdLst>
              <a:ahLst/>
              <a:cxnLst>
                <a:cxn ang="0">
                  <a:pos x="connsiteX0" y="connsiteY0"/>
                </a:cxn>
                <a:cxn ang="0">
                  <a:pos x="connsiteX1" y="connsiteY1"/>
                </a:cxn>
              </a:cxnLst>
              <a:rect l="l" t="t" r="r" b="b"/>
              <a:pathLst>
                <a:path w="734416" h="965136">
                  <a:moveTo>
                    <a:pt x="734416" y="965137"/>
                  </a:moveTo>
                  <a:lnTo>
                    <a:pt x="0" y="0"/>
                  </a:lnTo>
                </a:path>
              </a:pathLst>
            </a:custGeom>
            <a:ln w="14598" cap="rnd">
              <a:solidFill>
                <a:srgbClr val="0BA157"/>
              </a:solidFill>
              <a:prstDash val="solid"/>
              <a:round/>
            </a:ln>
          </p:spPr>
          <p:txBody>
            <a:bodyPr rtlCol="0" anchor="ctr"/>
            <a:lstStyle/>
            <a:p>
              <a:endParaRPr lang="fr-FR" sz="1350"/>
            </a:p>
          </p:txBody>
        </p:sp>
        <p:sp>
          <p:nvSpPr>
            <p:cNvPr id="441" name="Forme libre : forme 440">
              <a:extLst>
                <a:ext uri="{FF2B5EF4-FFF2-40B4-BE49-F238E27FC236}">
                  <a16:creationId xmlns:a16="http://schemas.microsoft.com/office/drawing/2014/main" id="{1A505F0F-0E98-40D5-A5DF-D670804C1071}"/>
                </a:ext>
              </a:extLst>
            </p:cNvPr>
            <p:cNvSpPr/>
            <p:nvPr/>
          </p:nvSpPr>
          <p:spPr>
            <a:xfrm>
              <a:off x="8667214" y="2856731"/>
              <a:ext cx="991016" cy="943643"/>
            </a:xfrm>
            <a:custGeom>
              <a:avLst/>
              <a:gdLst>
                <a:gd name="connsiteX0" fmla="*/ 991016 w 991016"/>
                <a:gd name="connsiteY0" fmla="*/ 943644 h 943643"/>
                <a:gd name="connsiteX1" fmla="*/ 0 w 991016"/>
                <a:gd name="connsiteY1" fmla="*/ 0 h 943643"/>
              </a:gdLst>
              <a:ahLst/>
              <a:cxnLst>
                <a:cxn ang="0">
                  <a:pos x="connsiteX0" y="connsiteY0"/>
                </a:cxn>
                <a:cxn ang="0">
                  <a:pos x="connsiteX1" y="connsiteY1"/>
                </a:cxn>
              </a:cxnLst>
              <a:rect l="l" t="t" r="r" b="b"/>
              <a:pathLst>
                <a:path w="991016" h="943643">
                  <a:moveTo>
                    <a:pt x="991016" y="943644"/>
                  </a:moveTo>
                  <a:lnTo>
                    <a:pt x="0" y="0"/>
                  </a:lnTo>
                </a:path>
              </a:pathLst>
            </a:custGeom>
            <a:ln w="14598" cap="rnd">
              <a:solidFill>
                <a:srgbClr val="0BA157"/>
              </a:solidFill>
              <a:prstDash val="solid"/>
              <a:round/>
            </a:ln>
          </p:spPr>
          <p:txBody>
            <a:bodyPr rtlCol="0" anchor="ctr"/>
            <a:lstStyle/>
            <a:p>
              <a:endParaRPr lang="fr-FR" sz="1350"/>
            </a:p>
          </p:txBody>
        </p:sp>
        <p:sp>
          <p:nvSpPr>
            <p:cNvPr id="442" name="Forme libre : forme 441">
              <a:extLst>
                <a:ext uri="{FF2B5EF4-FFF2-40B4-BE49-F238E27FC236}">
                  <a16:creationId xmlns:a16="http://schemas.microsoft.com/office/drawing/2014/main" id="{B5EE0F22-7720-4E31-9DA4-F5C5466AEC8E}"/>
                </a:ext>
              </a:extLst>
            </p:cNvPr>
            <p:cNvSpPr/>
            <p:nvPr/>
          </p:nvSpPr>
          <p:spPr>
            <a:xfrm>
              <a:off x="8513693" y="3232639"/>
              <a:ext cx="828137" cy="14621"/>
            </a:xfrm>
            <a:custGeom>
              <a:avLst/>
              <a:gdLst>
                <a:gd name="connsiteX0" fmla="*/ 0 w 828137"/>
                <a:gd name="connsiteY0" fmla="*/ 0 h 14621"/>
                <a:gd name="connsiteX1" fmla="*/ 828137 w 828137"/>
                <a:gd name="connsiteY1" fmla="*/ 0 h 14621"/>
              </a:gdLst>
              <a:ahLst/>
              <a:cxnLst>
                <a:cxn ang="0">
                  <a:pos x="connsiteX0" y="connsiteY0"/>
                </a:cxn>
                <a:cxn ang="0">
                  <a:pos x="connsiteX1" y="connsiteY1"/>
                </a:cxn>
              </a:cxnLst>
              <a:rect l="l" t="t" r="r" b="b"/>
              <a:pathLst>
                <a:path w="828137" h="14621">
                  <a:moveTo>
                    <a:pt x="0" y="0"/>
                  </a:moveTo>
                  <a:lnTo>
                    <a:pt x="828137" y="0"/>
                  </a:lnTo>
                </a:path>
              </a:pathLst>
            </a:custGeom>
            <a:ln w="14598" cap="flat">
              <a:solidFill>
                <a:srgbClr val="0BA157"/>
              </a:solidFill>
              <a:prstDash val="solid"/>
              <a:miter/>
            </a:ln>
          </p:spPr>
          <p:txBody>
            <a:bodyPr rtlCol="0" anchor="ctr"/>
            <a:lstStyle/>
            <a:p>
              <a:endParaRPr lang="fr-FR" sz="1350"/>
            </a:p>
          </p:txBody>
        </p:sp>
        <p:sp>
          <p:nvSpPr>
            <p:cNvPr id="443" name="Forme libre : forme 442">
              <a:extLst>
                <a:ext uri="{FF2B5EF4-FFF2-40B4-BE49-F238E27FC236}">
                  <a16:creationId xmlns:a16="http://schemas.microsoft.com/office/drawing/2014/main" id="{1D0B55C8-BA07-4A79-8351-C1FCAFCD5E9D}"/>
                </a:ext>
              </a:extLst>
            </p:cNvPr>
            <p:cNvSpPr/>
            <p:nvPr/>
          </p:nvSpPr>
          <p:spPr>
            <a:xfrm>
              <a:off x="9389349" y="3232639"/>
              <a:ext cx="265079" cy="14621"/>
            </a:xfrm>
            <a:custGeom>
              <a:avLst/>
              <a:gdLst>
                <a:gd name="connsiteX0" fmla="*/ 0 w 265079"/>
                <a:gd name="connsiteY0" fmla="*/ 0 h 14621"/>
                <a:gd name="connsiteX1" fmla="*/ 265080 w 265079"/>
                <a:gd name="connsiteY1" fmla="*/ 0 h 14621"/>
              </a:gdLst>
              <a:ahLst/>
              <a:cxnLst>
                <a:cxn ang="0">
                  <a:pos x="connsiteX0" y="connsiteY0"/>
                </a:cxn>
                <a:cxn ang="0">
                  <a:pos x="connsiteX1" y="connsiteY1"/>
                </a:cxn>
              </a:cxnLst>
              <a:rect l="l" t="t" r="r" b="b"/>
              <a:pathLst>
                <a:path w="265079" h="14621">
                  <a:moveTo>
                    <a:pt x="0" y="0"/>
                  </a:moveTo>
                  <a:lnTo>
                    <a:pt x="265080" y="0"/>
                  </a:lnTo>
                </a:path>
              </a:pathLst>
            </a:custGeom>
            <a:ln w="14598" cap="flat">
              <a:solidFill>
                <a:srgbClr val="0BA157"/>
              </a:solidFill>
              <a:prstDash val="solid"/>
              <a:miter/>
            </a:ln>
          </p:spPr>
          <p:txBody>
            <a:bodyPr rtlCol="0" anchor="ctr"/>
            <a:lstStyle/>
            <a:p>
              <a:endParaRPr lang="fr-FR" sz="1350"/>
            </a:p>
          </p:txBody>
        </p:sp>
        <p:sp>
          <p:nvSpPr>
            <p:cNvPr id="444" name="Forme libre : forme 443">
              <a:extLst>
                <a:ext uri="{FF2B5EF4-FFF2-40B4-BE49-F238E27FC236}">
                  <a16:creationId xmlns:a16="http://schemas.microsoft.com/office/drawing/2014/main" id="{008E2A96-D3B2-4955-AE0C-FB20C94DAEF5}"/>
                </a:ext>
              </a:extLst>
            </p:cNvPr>
            <p:cNvSpPr/>
            <p:nvPr/>
          </p:nvSpPr>
          <p:spPr>
            <a:xfrm>
              <a:off x="8292184" y="3232639"/>
              <a:ext cx="117260" cy="14621"/>
            </a:xfrm>
            <a:custGeom>
              <a:avLst/>
              <a:gdLst>
                <a:gd name="connsiteX0" fmla="*/ 0 w 117260"/>
                <a:gd name="connsiteY0" fmla="*/ 0 h 14621"/>
                <a:gd name="connsiteX1" fmla="*/ 117261 w 117260"/>
                <a:gd name="connsiteY1" fmla="*/ 0 h 14621"/>
              </a:gdLst>
              <a:ahLst/>
              <a:cxnLst>
                <a:cxn ang="0">
                  <a:pos x="connsiteX0" y="connsiteY0"/>
                </a:cxn>
                <a:cxn ang="0">
                  <a:pos x="connsiteX1" y="connsiteY1"/>
                </a:cxn>
              </a:cxnLst>
              <a:rect l="l" t="t" r="r" b="b"/>
              <a:pathLst>
                <a:path w="117260" h="14621">
                  <a:moveTo>
                    <a:pt x="0" y="0"/>
                  </a:moveTo>
                  <a:lnTo>
                    <a:pt x="117261" y="0"/>
                  </a:lnTo>
                </a:path>
              </a:pathLst>
            </a:custGeom>
            <a:ln w="14598" cap="flat">
              <a:solidFill>
                <a:srgbClr val="0BA157"/>
              </a:solidFill>
              <a:prstDash val="solid"/>
              <a:miter/>
            </a:ln>
          </p:spPr>
          <p:txBody>
            <a:bodyPr rtlCol="0" anchor="ctr"/>
            <a:lstStyle/>
            <a:p>
              <a:endParaRPr lang="fr-FR" sz="1350"/>
            </a:p>
          </p:txBody>
        </p:sp>
        <p:sp>
          <p:nvSpPr>
            <p:cNvPr id="445" name="Forme libre : forme 444">
              <a:extLst>
                <a:ext uri="{FF2B5EF4-FFF2-40B4-BE49-F238E27FC236}">
                  <a16:creationId xmlns:a16="http://schemas.microsoft.com/office/drawing/2014/main" id="{AC2F0B64-BE9B-42A3-9121-F25BCF85F828}"/>
                </a:ext>
              </a:extLst>
            </p:cNvPr>
            <p:cNvSpPr/>
            <p:nvPr/>
          </p:nvSpPr>
          <p:spPr>
            <a:xfrm>
              <a:off x="8572323" y="3095054"/>
              <a:ext cx="14621" cy="136999"/>
            </a:xfrm>
            <a:custGeom>
              <a:avLst/>
              <a:gdLst>
                <a:gd name="connsiteX0" fmla="*/ 0 w 14621"/>
                <a:gd name="connsiteY0" fmla="*/ 0 h 136999"/>
                <a:gd name="connsiteX1" fmla="*/ 0 w 14621"/>
                <a:gd name="connsiteY1" fmla="*/ 136999 h 136999"/>
              </a:gdLst>
              <a:ahLst/>
              <a:cxnLst>
                <a:cxn ang="0">
                  <a:pos x="connsiteX0" y="connsiteY0"/>
                </a:cxn>
                <a:cxn ang="0">
                  <a:pos x="connsiteX1" y="connsiteY1"/>
                </a:cxn>
              </a:cxnLst>
              <a:rect l="l" t="t" r="r" b="b"/>
              <a:pathLst>
                <a:path w="14621" h="136999">
                  <a:moveTo>
                    <a:pt x="0" y="0"/>
                  </a:moveTo>
                  <a:lnTo>
                    <a:pt x="0" y="136999"/>
                  </a:lnTo>
                </a:path>
              </a:pathLst>
            </a:custGeom>
            <a:ln w="14598" cap="rnd">
              <a:solidFill>
                <a:srgbClr val="0BA157"/>
              </a:solidFill>
              <a:prstDash val="solid"/>
              <a:round/>
            </a:ln>
          </p:spPr>
          <p:txBody>
            <a:bodyPr rtlCol="0" anchor="ctr"/>
            <a:lstStyle/>
            <a:p>
              <a:endParaRPr lang="fr-FR" sz="1350"/>
            </a:p>
          </p:txBody>
        </p:sp>
        <p:sp>
          <p:nvSpPr>
            <p:cNvPr id="446" name="Forme libre : forme 445">
              <a:extLst>
                <a:ext uri="{FF2B5EF4-FFF2-40B4-BE49-F238E27FC236}">
                  <a16:creationId xmlns:a16="http://schemas.microsoft.com/office/drawing/2014/main" id="{97980791-8FFA-47BA-8A31-5CC28B3FA46C}"/>
                </a:ext>
              </a:extLst>
            </p:cNvPr>
            <p:cNvSpPr/>
            <p:nvPr/>
          </p:nvSpPr>
          <p:spPr>
            <a:xfrm>
              <a:off x="6511160" y="3508684"/>
              <a:ext cx="562503" cy="390967"/>
            </a:xfrm>
            <a:custGeom>
              <a:avLst/>
              <a:gdLst>
                <a:gd name="connsiteX0" fmla="*/ 396994 w 562503"/>
                <a:gd name="connsiteY0" fmla="*/ 21785 h 390967"/>
                <a:gd name="connsiteX1" fmla="*/ 64364 w 562503"/>
                <a:gd name="connsiteY1" fmla="*/ 184518 h 390967"/>
                <a:gd name="connsiteX2" fmla="*/ 178 w 562503"/>
                <a:gd name="connsiteY2" fmla="*/ 357339 h 390967"/>
                <a:gd name="connsiteX3" fmla="*/ 562504 w 562503"/>
                <a:gd name="connsiteY3" fmla="*/ 0 h 390967"/>
                <a:gd name="connsiteX4" fmla="*/ 458256 w 562503"/>
                <a:gd name="connsiteY4" fmla="*/ 11551 h 390967"/>
                <a:gd name="connsiteX5" fmla="*/ 487498 w 562503"/>
                <a:gd name="connsiteY5" fmla="*/ 253091 h 390967"/>
                <a:gd name="connsiteX6" fmla="*/ 558264 w 562503"/>
                <a:gd name="connsiteY6" fmla="*/ 246511 h 390967"/>
                <a:gd name="connsiteX7" fmla="*/ 38777 w 562503"/>
                <a:gd name="connsiteY7" fmla="*/ 390967 h 390967"/>
                <a:gd name="connsiteX8" fmla="*/ 54714 w 562503"/>
                <a:gd name="connsiteY8" fmla="*/ 373568 h 390967"/>
                <a:gd name="connsiteX9" fmla="*/ 405620 w 562503"/>
                <a:gd name="connsiteY9" fmla="*/ 263179 h 39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2503" h="390967">
                  <a:moveTo>
                    <a:pt x="396994" y="21785"/>
                  </a:moveTo>
                  <a:cubicBezTo>
                    <a:pt x="254438" y="49565"/>
                    <a:pt x="147266" y="98985"/>
                    <a:pt x="64364" y="184518"/>
                  </a:cubicBezTo>
                  <a:cubicBezTo>
                    <a:pt x="20822" y="231291"/>
                    <a:pt x="-2279" y="293489"/>
                    <a:pt x="178" y="357339"/>
                  </a:cubicBezTo>
                  <a:moveTo>
                    <a:pt x="562504" y="0"/>
                  </a:moveTo>
                  <a:cubicBezTo>
                    <a:pt x="525951" y="3027"/>
                    <a:pt x="491201" y="6872"/>
                    <a:pt x="458256" y="11551"/>
                  </a:cubicBezTo>
                  <a:moveTo>
                    <a:pt x="487498" y="253091"/>
                  </a:moveTo>
                  <a:cubicBezTo>
                    <a:pt x="509868" y="250605"/>
                    <a:pt x="533408" y="248412"/>
                    <a:pt x="558264" y="246511"/>
                  </a:cubicBezTo>
                  <a:moveTo>
                    <a:pt x="38777" y="390967"/>
                  </a:moveTo>
                  <a:lnTo>
                    <a:pt x="54714" y="373568"/>
                  </a:lnTo>
                  <a:cubicBezTo>
                    <a:pt x="54714" y="373568"/>
                    <a:pt x="113199" y="304118"/>
                    <a:pt x="405620" y="263179"/>
                  </a:cubicBezTo>
                </a:path>
              </a:pathLst>
            </a:custGeom>
            <a:noFill/>
            <a:ln w="14598" cap="rnd">
              <a:solidFill>
                <a:srgbClr val="0BA157"/>
              </a:solidFill>
              <a:prstDash val="solid"/>
              <a:round/>
            </a:ln>
          </p:spPr>
          <p:txBody>
            <a:bodyPr rtlCol="0" anchor="ctr"/>
            <a:lstStyle/>
            <a:p>
              <a:endParaRPr lang="fr-FR" sz="1350"/>
            </a:p>
          </p:txBody>
        </p:sp>
      </p:grpSp>
      <p:pic>
        <p:nvPicPr>
          <p:cNvPr id="447" name="Image 446">
            <a:extLst>
              <a:ext uri="{FF2B5EF4-FFF2-40B4-BE49-F238E27FC236}">
                <a16:creationId xmlns:a16="http://schemas.microsoft.com/office/drawing/2014/main" id="{DF2B8CA4-B774-4168-8BF6-5F7D3087E5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711"/>
          <a:stretch/>
        </p:blipFill>
        <p:spPr>
          <a:xfrm>
            <a:off x="7544902" y="94343"/>
            <a:ext cx="1599099" cy="845710"/>
          </a:xfrm>
          <a:prstGeom prst="rect">
            <a:avLst/>
          </a:prstGeom>
        </p:spPr>
      </p:pic>
    </p:spTree>
    <p:extLst>
      <p:ext uri="{BB962C8B-B14F-4D97-AF65-F5344CB8AC3E}">
        <p14:creationId xmlns:p14="http://schemas.microsoft.com/office/powerpoint/2010/main" val="355422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ercalaire Niv1 - Light">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031D376-6110-403E-AD2E-4F79102A8C2E}"/>
              </a:ext>
            </a:extLst>
          </p:cNvPr>
          <p:cNvSpPr>
            <a:spLocks noGrp="1"/>
          </p:cNvSpPr>
          <p:nvPr>
            <p:ph type="sldNum" sz="quarter" idx="12"/>
          </p:nvPr>
        </p:nvSpPr>
        <p:spPr>
          <a:noFill/>
        </p:spPr>
        <p:txBody>
          <a:bodyPr/>
          <a:lstStyle>
            <a:lvl1pPr>
              <a:defRPr>
                <a:solidFill>
                  <a:schemeClr val="tx2"/>
                </a:solidFill>
              </a:defRPr>
            </a:lvl1pPr>
          </a:lstStyle>
          <a:p>
            <a:fld id="{E2A53158-8A9E-4F4B-B13A-E19D3062213C}" type="slidenum">
              <a:rPr lang="fr-FR" smtClean="0"/>
              <a:pPr/>
              <a:t>‹N°›</a:t>
            </a:fld>
            <a:endParaRPr lang="fr-FR" dirty="0"/>
          </a:p>
        </p:txBody>
      </p:sp>
      <p:sp>
        <p:nvSpPr>
          <p:cNvPr id="4" name="Espace réservé de la date 3">
            <a:extLst>
              <a:ext uri="{FF2B5EF4-FFF2-40B4-BE49-F238E27FC236}">
                <a16:creationId xmlns:a16="http://schemas.microsoft.com/office/drawing/2014/main" id="{BD21BAD8-0599-4EED-8CB5-9E644C9CA69F}"/>
              </a:ext>
            </a:extLst>
          </p:cNvPr>
          <p:cNvSpPr>
            <a:spLocks noGrp="1"/>
          </p:cNvSpPr>
          <p:nvPr>
            <p:ph type="dt" sz="half" idx="10"/>
          </p:nvPr>
        </p:nvSpPr>
        <p:spPr/>
        <p:txBody>
          <a:bodyPr/>
          <a:lstStyle/>
          <a:p>
            <a:fld id="{543DB0CC-2C9C-4DA3-BAEC-071732B94FA7}" type="datetime4">
              <a:rPr lang="fr-FR" smtClean="0"/>
              <a:t>1er juin 2023</a:t>
            </a:fld>
            <a:endParaRPr lang="fr-FR" dirty="0"/>
          </a:p>
        </p:txBody>
      </p:sp>
      <p:sp>
        <p:nvSpPr>
          <p:cNvPr id="5" name="Espace réservé du pied de page 4">
            <a:extLst>
              <a:ext uri="{FF2B5EF4-FFF2-40B4-BE49-F238E27FC236}">
                <a16:creationId xmlns:a16="http://schemas.microsoft.com/office/drawing/2014/main" id="{9CA1B60C-9B3D-4E7A-A5DE-1394EDC82FC8}"/>
              </a:ext>
            </a:extLst>
          </p:cNvPr>
          <p:cNvSpPr>
            <a:spLocks noGrp="1"/>
          </p:cNvSpPr>
          <p:nvPr>
            <p:ph type="ftr" sz="quarter" idx="11"/>
          </p:nvPr>
        </p:nvSpPr>
        <p:spPr/>
        <p:txBody>
          <a:bodyPr/>
          <a:lstStyle/>
          <a:p>
            <a:r>
              <a:rPr lang="fr-FR"/>
              <a:t>COTECH 25 mai 2023</a:t>
            </a:r>
            <a:endParaRPr lang="fr-FR" dirty="0"/>
          </a:p>
        </p:txBody>
      </p:sp>
      <p:sp>
        <p:nvSpPr>
          <p:cNvPr id="20" name="Espace réservé du texte 19">
            <a:extLst>
              <a:ext uri="{FF2B5EF4-FFF2-40B4-BE49-F238E27FC236}">
                <a16:creationId xmlns:a16="http://schemas.microsoft.com/office/drawing/2014/main" id="{C4F8B937-5C26-470C-9545-ACC4E356E2D8}"/>
              </a:ext>
            </a:extLst>
          </p:cNvPr>
          <p:cNvSpPr>
            <a:spLocks noGrp="1"/>
          </p:cNvSpPr>
          <p:nvPr>
            <p:ph type="body" sz="quarter" idx="13" hasCustomPrompt="1"/>
          </p:nvPr>
        </p:nvSpPr>
        <p:spPr>
          <a:xfrm>
            <a:off x="2204292" y="443621"/>
            <a:ext cx="6480244" cy="5407928"/>
          </a:xfrm>
          <a:noFill/>
        </p:spPr>
        <p:txBody>
          <a:bodyPr anchor="ctr"/>
          <a:lstStyle>
            <a:lvl1pPr indent="0">
              <a:spcBef>
                <a:spcPts val="0"/>
              </a:spcBef>
              <a:spcAft>
                <a:spcPts val="0"/>
              </a:spcAft>
              <a:buFont typeface="Arial" panose="020B0604020202020204" pitchFamily="34" charset="0"/>
              <a:buNone/>
              <a:defRPr sz="2700" cap="all" baseline="0">
                <a:solidFill>
                  <a:schemeClr val="accent1"/>
                </a:solidFill>
                <a:latin typeface="Avenir Black" panose="020B0803020203020204" pitchFamily="34" charset="0"/>
                <a:ea typeface="Avenir Black" panose="020B0803020203020204" pitchFamily="34" charset="0"/>
              </a:defRPr>
            </a:lvl1pPr>
            <a:lvl2pPr indent="0">
              <a:lnSpc>
                <a:spcPct val="90000"/>
              </a:lnSpc>
              <a:spcBef>
                <a:spcPts val="0"/>
              </a:spcBef>
              <a:spcAft>
                <a:spcPts val="0"/>
              </a:spcAft>
              <a:buFont typeface="Arial" panose="020B0604020202020204" pitchFamily="34" charset="0"/>
              <a:buNone/>
              <a:defRPr sz="3600" cap="all" baseline="0">
                <a:solidFill>
                  <a:schemeClr val="accent1"/>
                </a:solidFill>
                <a:latin typeface="Avenir Black" panose="020B0803020203020204" pitchFamily="34" charset="0"/>
                <a:ea typeface="Avenir Black" panose="020B0803020203020204" pitchFamily="34" charset="0"/>
              </a:defRPr>
            </a:lvl2pPr>
            <a:lvl3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3pPr>
            <a:lvl4pPr marL="0" indent="0">
              <a:lnSpc>
                <a:spcPct val="90000"/>
              </a:lnSpc>
              <a:spcBef>
                <a:spcPts val="0"/>
              </a:spcBef>
              <a:spcAft>
                <a:spcPts val="0"/>
              </a:spcAft>
              <a:buNone/>
              <a:defRPr sz="788" i="0" cap="all" baseline="0">
                <a:solidFill>
                  <a:schemeClr val="accent1"/>
                </a:solidFill>
                <a:latin typeface="Avenir Black" panose="020B0803020203020204" pitchFamily="34" charset="0"/>
                <a:ea typeface="Avenir Black" panose="020B0803020203020204" pitchFamily="34" charset="0"/>
              </a:defRPr>
            </a:lvl4pPr>
            <a:lvl5pPr marL="0" indent="0">
              <a:lnSpc>
                <a:spcPct val="90000"/>
              </a:lnSpc>
              <a:spcBef>
                <a:spcPts val="0"/>
              </a:spcBef>
              <a:spcAft>
                <a:spcPts val="0"/>
              </a:spcAft>
              <a:buNone/>
              <a:defRPr sz="788" i="0" cap="all" baseline="0">
                <a:solidFill>
                  <a:schemeClr val="accent1"/>
                </a:solidFill>
                <a:latin typeface="Avenir Black" panose="020B0803020203020204" pitchFamily="34" charset="0"/>
                <a:ea typeface="Avenir Black" panose="020B0803020203020204" pitchFamily="34" charset="0"/>
              </a:defRPr>
            </a:lvl5pPr>
            <a:lvl6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6pPr>
            <a:lvl7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7pPr>
            <a:lvl8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8pPr>
            <a:lvl9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9pPr>
          </a:lstStyle>
          <a:p>
            <a:pPr lvl="0"/>
            <a:r>
              <a:rPr lang="fr-FR" dirty="0"/>
              <a:t>N°</a:t>
            </a:r>
          </a:p>
          <a:p>
            <a:pPr lvl="1"/>
            <a:r>
              <a:rPr lang="fr-FR" dirty="0"/>
              <a:t>Titre de la section</a:t>
            </a:r>
          </a:p>
          <a:p>
            <a:pPr lvl="2"/>
            <a:r>
              <a:rPr lang="fr-FR" dirty="0"/>
              <a:t>trois</a:t>
            </a:r>
          </a:p>
          <a:p>
            <a:pPr lvl="3"/>
            <a:r>
              <a:rPr lang="fr-FR" dirty="0"/>
              <a:t>Quatre</a:t>
            </a:r>
          </a:p>
          <a:p>
            <a:pPr lvl="4"/>
            <a:r>
              <a:rPr lang="fr-FR" dirty="0"/>
              <a:t>Cinq</a:t>
            </a:r>
          </a:p>
          <a:p>
            <a:pPr lvl="5"/>
            <a:r>
              <a:rPr lang="fr-FR" dirty="0"/>
              <a:t>Six</a:t>
            </a:r>
          </a:p>
          <a:p>
            <a:pPr lvl="6"/>
            <a:r>
              <a:rPr lang="fr-FR" dirty="0"/>
              <a:t>Sept </a:t>
            </a:r>
          </a:p>
          <a:p>
            <a:pPr lvl="7"/>
            <a:r>
              <a:rPr lang="fr-FR" dirty="0"/>
              <a:t>Huit</a:t>
            </a:r>
          </a:p>
          <a:p>
            <a:pPr lvl="8"/>
            <a:r>
              <a:rPr lang="fr-FR" dirty="0"/>
              <a:t>neuf</a:t>
            </a:r>
          </a:p>
        </p:txBody>
      </p:sp>
      <p:pic>
        <p:nvPicPr>
          <p:cNvPr id="11" name="Image 10">
            <a:extLst>
              <a:ext uri="{FF2B5EF4-FFF2-40B4-BE49-F238E27FC236}">
                <a16:creationId xmlns:a16="http://schemas.microsoft.com/office/drawing/2014/main" id="{930B2CAD-74A0-4362-8311-109F469CAD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99" y="66062"/>
            <a:ext cx="2114634" cy="845710"/>
          </a:xfrm>
          <a:prstGeom prst="rect">
            <a:avLst/>
          </a:prstGeom>
        </p:spPr>
      </p:pic>
    </p:spTree>
    <p:extLst>
      <p:ext uri="{BB962C8B-B14F-4D97-AF65-F5344CB8AC3E}">
        <p14:creationId xmlns:p14="http://schemas.microsoft.com/office/powerpoint/2010/main" val="327503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ercalaire Niv2 - Light">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031D376-6110-403E-AD2E-4F79102A8C2E}"/>
              </a:ext>
            </a:extLst>
          </p:cNvPr>
          <p:cNvSpPr>
            <a:spLocks noGrp="1"/>
          </p:cNvSpPr>
          <p:nvPr>
            <p:ph type="sldNum" sz="quarter" idx="12"/>
          </p:nvPr>
        </p:nvSpPr>
        <p:spPr>
          <a:noFill/>
        </p:spPr>
        <p:txBody>
          <a:bodyPr/>
          <a:lstStyle>
            <a:lvl1pPr>
              <a:defRPr>
                <a:solidFill>
                  <a:schemeClr val="tx2"/>
                </a:solidFill>
              </a:defRPr>
            </a:lvl1pPr>
          </a:lstStyle>
          <a:p>
            <a:fld id="{E2A53158-8A9E-4F4B-B13A-E19D3062213C}" type="slidenum">
              <a:rPr lang="fr-FR" smtClean="0"/>
              <a:pPr/>
              <a:t>‹N°›</a:t>
            </a:fld>
            <a:endParaRPr lang="fr-FR" dirty="0"/>
          </a:p>
        </p:txBody>
      </p:sp>
      <p:sp>
        <p:nvSpPr>
          <p:cNvPr id="4" name="Espace réservé de la date 3">
            <a:extLst>
              <a:ext uri="{FF2B5EF4-FFF2-40B4-BE49-F238E27FC236}">
                <a16:creationId xmlns:a16="http://schemas.microsoft.com/office/drawing/2014/main" id="{BD21BAD8-0599-4EED-8CB5-9E644C9CA69F}"/>
              </a:ext>
            </a:extLst>
          </p:cNvPr>
          <p:cNvSpPr>
            <a:spLocks noGrp="1"/>
          </p:cNvSpPr>
          <p:nvPr>
            <p:ph type="dt" sz="half" idx="10"/>
          </p:nvPr>
        </p:nvSpPr>
        <p:spPr/>
        <p:txBody>
          <a:bodyPr/>
          <a:lstStyle/>
          <a:p>
            <a:fld id="{EA05EF2D-EFC4-4D98-98B0-9A75CD32DB4E}" type="datetime4">
              <a:rPr lang="fr-FR" smtClean="0"/>
              <a:t>1er juin 2023</a:t>
            </a:fld>
            <a:endParaRPr lang="fr-FR" dirty="0"/>
          </a:p>
        </p:txBody>
      </p:sp>
      <p:sp>
        <p:nvSpPr>
          <p:cNvPr id="5" name="Espace réservé du pied de page 4">
            <a:extLst>
              <a:ext uri="{FF2B5EF4-FFF2-40B4-BE49-F238E27FC236}">
                <a16:creationId xmlns:a16="http://schemas.microsoft.com/office/drawing/2014/main" id="{9CA1B60C-9B3D-4E7A-A5DE-1394EDC82FC8}"/>
              </a:ext>
            </a:extLst>
          </p:cNvPr>
          <p:cNvSpPr>
            <a:spLocks noGrp="1"/>
          </p:cNvSpPr>
          <p:nvPr>
            <p:ph type="ftr" sz="quarter" idx="11"/>
          </p:nvPr>
        </p:nvSpPr>
        <p:spPr/>
        <p:txBody>
          <a:bodyPr/>
          <a:lstStyle/>
          <a:p>
            <a:r>
              <a:rPr lang="fr-FR"/>
              <a:t>COTECH 25 mai 2023</a:t>
            </a:r>
            <a:endParaRPr lang="fr-FR" dirty="0"/>
          </a:p>
        </p:txBody>
      </p:sp>
      <p:sp>
        <p:nvSpPr>
          <p:cNvPr id="20" name="Espace réservé du texte 19">
            <a:extLst>
              <a:ext uri="{FF2B5EF4-FFF2-40B4-BE49-F238E27FC236}">
                <a16:creationId xmlns:a16="http://schemas.microsoft.com/office/drawing/2014/main" id="{C4F8B937-5C26-470C-9545-ACC4E356E2D8}"/>
              </a:ext>
            </a:extLst>
          </p:cNvPr>
          <p:cNvSpPr>
            <a:spLocks noGrp="1"/>
          </p:cNvSpPr>
          <p:nvPr>
            <p:ph type="body" sz="quarter" idx="13" hasCustomPrompt="1"/>
          </p:nvPr>
        </p:nvSpPr>
        <p:spPr>
          <a:xfrm>
            <a:off x="2204292" y="443621"/>
            <a:ext cx="6480244" cy="5407928"/>
          </a:xfrm>
          <a:noFill/>
        </p:spPr>
        <p:txBody>
          <a:bodyPr anchor="ctr"/>
          <a:lstStyle>
            <a:lvl1pPr indent="0">
              <a:spcBef>
                <a:spcPts val="0"/>
              </a:spcBef>
              <a:spcAft>
                <a:spcPts val="0"/>
              </a:spcAft>
              <a:buFont typeface="Arial" panose="020B0604020202020204" pitchFamily="34" charset="0"/>
              <a:buNone/>
              <a:defRPr sz="2700" cap="all" baseline="0">
                <a:solidFill>
                  <a:schemeClr val="accent1"/>
                </a:solidFill>
                <a:latin typeface="Avenir Black" panose="020B0803020203020204" pitchFamily="34" charset="0"/>
                <a:ea typeface="Avenir Black" panose="020B0803020203020204" pitchFamily="34" charset="0"/>
              </a:defRPr>
            </a:lvl1pPr>
            <a:lvl2pPr indent="0">
              <a:lnSpc>
                <a:spcPct val="90000"/>
              </a:lnSpc>
              <a:spcBef>
                <a:spcPts val="0"/>
              </a:spcBef>
              <a:spcAft>
                <a:spcPts val="0"/>
              </a:spcAft>
              <a:buFont typeface="Arial" panose="020B0604020202020204" pitchFamily="34" charset="0"/>
              <a:buNone/>
              <a:defRPr sz="3600" cap="all" baseline="0">
                <a:solidFill>
                  <a:schemeClr val="accent1"/>
                </a:solidFill>
                <a:latin typeface="Avenir Black" panose="020B0803020203020204" pitchFamily="34" charset="0"/>
                <a:ea typeface="Avenir Black" panose="020B0803020203020204" pitchFamily="34" charset="0"/>
              </a:defRPr>
            </a:lvl2pPr>
            <a:lvl3pPr indent="0">
              <a:lnSpc>
                <a:spcPct val="90000"/>
              </a:lnSpc>
              <a:spcBef>
                <a:spcPts val="0"/>
              </a:spcBef>
              <a:spcAft>
                <a:spcPts val="0"/>
              </a:spcAft>
              <a:buFont typeface="Arial" panose="020B0604020202020204" pitchFamily="34" charset="0"/>
              <a:buNone/>
              <a:defRPr sz="2400" i="0" cap="all" baseline="0">
                <a:solidFill>
                  <a:schemeClr val="accent2"/>
                </a:solidFill>
                <a:latin typeface="+mj-lt"/>
                <a:ea typeface="Avenir Black" panose="020B0803020203020204" pitchFamily="34" charset="0"/>
              </a:defRPr>
            </a:lvl3pPr>
            <a:lvl4pPr marL="0" indent="0">
              <a:lnSpc>
                <a:spcPct val="90000"/>
              </a:lnSpc>
              <a:spcBef>
                <a:spcPts val="0"/>
              </a:spcBef>
              <a:spcAft>
                <a:spcPts val="0"/>
              </a:spcAft>
              <a:buNone/>
              <a:defRPr sz="788" i="0" cap="all" baseline="0">
                <a:solidFill>
                  <a:schemeClr val="accent1"/>
                </a:solidFill>
                <a:latin typeface="Avenir Black" panose="020B0803020203020204" pitchFamily="34" charset="0"/>
                <a:ea typeface="Avenir Black" panose="020B0803020203020204" pitchFamily="34" charset="0"/>
              </a:defRPr>
            </a:lvl4pPr>
            <a:lvl5pPr marL="0" indent="0">
              <a:lnSpc>
                <a:spcPct val="90000"/>
              </a:lnSpc>
              <a:spcBef>
                <a:spcPts val="0"/>
              </a:spcBef>
              <a:spcAft>
                <a:spcPts val="0"/>
              </a:spcAft>
              <a:buNone/>
              <a:defRPr sz="788" i="0" cap="all" baseline="0">
                <a:solidFill>
                  <a:schemeClr val="accent1"/>
                </a:solidFill>
                <a:latin typeface="Avenir Black" panose="020B0803020203020204" pitchFamily="34" charset="0"/>
                <a:ea typeface="Avenir Black" panose="020B0803020203020204" pitchFamily="34" charset="0"/>
              </a:defRPr>
            </a:lvl5pPr>
            <a:lvl6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6pPr>
            <a:lvl7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7pPr>
            <a:lvl8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8pPr>
            <a:lvl9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9pPr>
          </a:lstStyle>
          <a:p>
            <a:pPr lvl="0"/>
            <a:r>
              <a:rPr lang="fr-FR" dirty="0"/>
              <a:t>N°</a:t>
            </a:r>
          </a:p>
          <a:p>
            <a:pPr lvl="1"/>
            <a:r>
              <a:rPr lang="fr-FR" dirty="0"/>
              <a:t>Titre de la section</a:t>
            </a:r>
          </a:p>
          <a:p>
            <a:pPr lvl="2"/>
            <a:r>
              <a:rPr lang="fr-FR" dirty="0"/>
              <a:t>trois</a:t>
            </a:r>
          </a:p>
          <a:p>
            <a:pPr lvl="3"/>
            <a:r>
              <a:rPr lang="fr-FR" dirty="0"/>
              <a:t>Quatre</a:t>
            </a:r>
          </a:p>
          <a:p>
            <a:pPr lvl="4"/>
            <a:r>
              <a:rPr lang="fr-FR" dirty="0"/>
              <a:t>Cinq</a:t>
            </a:r>
          </a:p>
          <a:p>
            <a:pPr lvl="5"/>
            <a:r>
              <a:rPr lang="fr-FR" dirty="0"/>
              <a:t>Six</a:t>
            </a:r>
          </a:p>
          <a:p>
            <a:pPr lvl="6"/>
            <a:r>
              <a:rPr lang="fr-FR" dirty="0"/>
              <a:t>Sept </a:t>
            </a:r>
          </a:p>
          <a:p>
            <a:pPr lvl="7"/>
            <a:r>
              <a:rPr lang="fr-FR" dirty="0"/>
              <a:t>Huit</a:t>
            </a:r>
          </a:p>
          <a:p>
            <a:pPr lvl="8"/>
            <a:r>
              <a:rPr lang="fr-FR" dirty="0"/>
              <a:t>neuf</a:t>
            </a:r>
          </a:p>
        </p:txBody>
      </p:sp>
      <p:pic>
        <p:nvPicPr>
          <p:cNvPr id="11" name="Image 10">
            <a:extLst>
              <a:ext uri="{FF2B5EF4-FFF2-40B4-BE49-F238E27FC236}">
                <a16:creationId xmlns:a16="http://schemas.microsoft.com/office/drawing/2014/main" id="{9D2B4CA6-FCFB-4D37-BD99-BE12C717C8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99" y="66062"/>
            <a:ext cx="2114634" cy="845710"/>
          </a:xfrm>
          <a:prstGeom prst="rect">
            <a:avLst/>
          </a:prstGeom>
        </p:spPr>
      </p:pic>
    </p:spTree>
    <p:extLst>
      <p:ext uri="{BB962C8B-B14F-4D97-AF65-F5344CB8AC3E}">
        <p14:creationId xmlns:p14="http://schemas.microsoft.com/office/powerpoint/2010/main" val="6704274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 2 textes">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p:txBody>
          <a:bodyPr/>
          <a:lstStyle/>
          <a:p>
            <a:r>
              <a:rPr lang="fr-FR"/>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57FED4EA-68DF-4920-B51E-0BC2BE9A529D}"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4860000" y="1618031"/>
            <a:ext cx="3240000" cy="475671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texte 11">
            <a:extLst>
              <a:ext uri="{FF2B5EF4-FFF2-40B4-BE49-F238E27FC236}">
                <a16:creationId xmlns:a16="http://schemas.microsoft.com/office/drawing/2014/main" id="{1588A4AC-CB2C-40AA-BCF6-158B64483F3F}"/>
              </a:ext>
            </a:extLst>
          </p:cNvPr>
          <p:cNvSpPr>
            <a:spLocks noGrp="1"/>
          </p:cNvSpPr>
          <p:nvPr>
            <p:ph type="body" sz="quarter" idx="15"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cxnSp>
        <p:nvCxnSpPr>
          <p:cNvPr id="9" name="Connecteur droit 8">
            <a:extLst>
              <a:ext uri="{FF2B5EF4-FFF2-40B4-BE49-F238E27FC236}">
                <a16:creationId xmlns:a16="http://schemas.microsoft.com/office/drawing/2014/main" id="{9FC2B801-66E0-4927-ADE5-9B95F5E0DF3E}"/>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353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long + 2 textes">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dirty="0"/>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84E90A08-4AEC-41DE-ABA4-AFAEFCF8F641}"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4860000" y="1618031"/>
            <a:ext cx="3240000" cy="475671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9E7DCDEF-9954-4947-97A6-850FB9D7D826}"/>
              </a:ext>
            </a:extLst>
          </p:cNvPr>
          <p:cNvSpPr>
            <a:spLocks noGrp="1"/>
          </p:cNvSpPr>
          <p:nvPr>
            <p:ph type="body" sz="quarter" idx="15"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Tree>
    <p:extLst>
      <p:ext uri="{BB962C8B-B14F-4D97-AF65-F5344CB8AC3E}">
        <p14:creationId xmlns:p14="http://schemas.microsoft.com/office/powerpoint/2010/main" val="31377625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 texte avec imag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B6BAB824-E388-47BA-A748-1403EDD82353}"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6" name="Espace réservé pour une image  3">
            <a:extLst>
              <a:ext uri="{FF2B5EF4-FFF2-40B4-BE49-F238E27FC236}">
                <a16:creationId xmlns:a16="http://schemas.microsoft.com/office/drawing/2014/main" id="{08AB0088-931D-40E9-B711-5B5D63F2B9E4}"/>
              </a:ext>
            </a:extLst>
          </p:cNvPr>
          <p:cNvSpPr>
            <a:spLocks noGrp="1" noChangeAspect="1"/>
          </p:cNvSpPr>
          <p:nvPr>
            <p:ph type="pic" sz="quarter" idx="16"/>
          </p:nvPr>
        </p:nvSpPr>
        <p:spPr>
          <a:xfrm>
            <a:off x="3865830" y="995524"/>
            <a:ext cx="5124263" cy="4951737"/>
          </a:xfrm>
          <a:prstGeom prst="ellipse">
            <a:avLst/>
          </a:prstGeom>
          <a:solidFill>
            <a:schemeClr val="bg1">
              <a:lumMod val="95000"/>
            </a:schemeClr>
          </a:solidFill>
        </p:spPr>
        <p:txBody>
          <a:bodyPr anchor="ctr"/>
          <a:lstStyle>
            <a:lvl1pPr algn="ctr">
              <a:defRPr sz="750">
                <a:solidFill>
                  <a:schemeClr val="tx2"/>
                </a:solidFill>
                <a:latin typeface="+mj-lt"/>
              </a:defRPr>
            </a:lvl1pPr>
          </a:lstStyle>
          <a:p>
            <a:endParaRPr lang="fr-FR"/>
          </a:p>
        </p:txBody>
      </p:sp>
      <p:sp>
        <p:nvSpPr>
          <p:cNvPr id="12" name="Espace réservé du texte 11">
            <a:extLst>
              <a:ext uri="{FF2B5EF4-FFF2-40B4-BE49-F238E27FC236}">
                <a16:creationId xmlns:a16="http://schemas.microsoft.com/office/drawing/2014/main" id="{9B53F24D-B4E3-4D93-81F9-1733E69AB577}"/>
              </a:ext>
            </a:extLst>
          </p:cNvPr>
          <p:cNvSpPr>
            <a:spLocks noGrp="1"/>
          </p:cNvSpPr>
          <p:nvPr>
            <p:ph type="body" sz="quarter" idx="14"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
        <p:nvSpPr>
          <p:cNvPr id="3" name="Titre 2">
            <a:extLst>
              <a:ext uri="{FF2B5EF4-FFF2-40B4-BE49-F238E27FC236}">
                <a16:creationId xmlns:a16="http://schemas.microsoft.com/office/drawing/2014/main" id="{E0E7BDDE-55D1-4EE5-94DB-5AF66654E83E}"/>
              </a:ext>
            </a:extLst>
          </p:cNvPr>
          <p:cNvSpPr>
            <a:spLocks noGrp="1"/>
          </p:cNvSpPr>
          <p:nvPr>
            <p:ph type="title"/>
          </p:nvPr>
        </p:nvSpPr>
        <p:spPr/>
        <p:txBody>
          <a:bodyPr/>
          <a:lstStyle/>
          <a:p>
            <a:r>
              <a:rPr lang="fr-FR"/>
              <a:t>Modifiez le style du titre</a:t>
            </a:r>
          </a:p>
        </p:txBody>
      </p:sp>
      <p:cxnSp>
        <p:nvCxnSpPr>
          <p:cNvPr id="11" name="Connecteur droit 10">
            <a:extLst>
              <a:ext uri="{FF2B5EF4-FFF2-40B4-BE49-F238E27FC236}">
                <a16:creationId xmlns:a16="http://schemas.microsoft.com/office/drawing/2014/main" id="{F571EA69-20B4-429C-9792-B99BB26F594F}"/>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203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2 lignes + texte avec imag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dirty="0"/>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09AE196D-05FD-469A-B7F4-EDDA6409E0EE}"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3240000" cy="475671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9B53F24D-B4E3-4D93-81F9-1733E69AB577}"/>
              </a:ext>
            </a:extLst>
          </p:cNvPr>
          <p:cNvSpPr>
            <a:spLocks noGrp="1"/>
          </p:cNvSpPr>
          <p:nvPr>
            <p:ph type="body" sz="quarter" idx="14"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
        <p:nvSpPr>
          <p:cNvPr id="11" name="Espace réservé pour une image  3">
            <a:extLst>
              <a:ext uri="{FF2B5EF4-FFF2-40B4-BE49-F238E27FC236}">
                <a16:creationId xmlns:a16="http://schemas.microsoft.com/office/drawing/2014/main" id="{3D24A749-3C4B-4457-8B4F-2928788F0EDA}"/>
              </a:ext>
            </a:extLst>
          </p:cNvPr>
          <p:cNvSpPr>
            <a:spLocks noGrp="1" noChangeAspect="1"/>
          </p:cNvSpPr>
          <p:nvPr>
            <p:ph type="pic" sz="quarter" idx="16"/>
          </p:nvPr>
        </p:nvSpPr>
        <p:spPr>
          <a:xfrm>
            <a:off x="3865830" y="995524"/>
            <a:ext cx="5124263" cy="4951737"/>
          </a:xfrm>
          <a:prstGeom prst="ellipse">
            <a:avLst/>
          </a:prstGeom>
          <a:solidFill>
            <a:schemeClr val="bg1">
              <a:lumMod val="95000"/>
            </a:schemeClr>
          </a:solidFill>
        </p:spPr>
        <p:txBody>
          <a:bodyPr anchor="ctr"/>
          <a:lstStyle>
            <a:lvl1pPr algn="ctr">
              <a:defRPr sz="750">
                <a:solidFill>
                  <a:schemeClr val="tx2"/>
                </a:solidFill>
                <a:latin typeface="+mj-lt"/>
              </a:defRPr>
            </a:lvl1pPr>
          </a:lstStyle>
          <a:p>
            <a:endParaRPr lang="fr-FR"/>
          </a:p>
        </p:txBody>
      </p:sp>
    </p:spTree>
    <p:extLst>
      <p:ext uri="{BB962C8B-B14F-4D97-AF65-F5344CB8AC3E}">
        <p14:creationId xmlns:p14="http://schemas.microsoft.com/office/powerpoint/2010/main" val="41396154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 3 textes avec images">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dirty="0"/>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19C79711-E8FF-4886-BCCB-620B8669A9A6}"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2430000" cy="18000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5945870" y="1618031"/>
            <a:ext cx="2430000" cy="18000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9">
            <a:extLst>
              <a:ext uri="{FF2B5EF4-FFF2-40B4-BE49-F238E27FC236}">
                <a16:creationId xmlns:a16="http://schemas.microsoft.com/office/drawing/2014/main" id="{DD7B5DD3-D1DA-46CA-ADED-C6170FF2F54C}"/>
              </a:ext>
            </a:extLst>
          </p:cNvPr>
          <p:cNvSpPr>
            <a:spLocks noGrp="1"/>
          </p:cNvSpPr>
          <p:nvPr>
            <p:ph type="body" sz="quarter" idx="15"/>
          </p:nvPr>
        </p:nvSpPr>
        <p:spPr>
          <a:xfrm>
            <a:off x="3154496" y="1618031"/>
            <a:ext cx="2430000" cy="1800000"/>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pour une image  3">
            <a:extLst>
              <a:ext uri="{FF2B5EF4-FFF2-40B4-BE49-F238E27FC236}">
                <a16:creationId xmlns:a16="http://schemas.microsoft.com/office/drawing/2014/main" id="{3D4F73FA-8043-4172-A658-7EDC94F90368}"/>
              </a:ext>
            </a:extLst>
          </p:cNvPr>
          <p:cNvSpPr>
            <a:spLocks noGrp="1"/>
          </p:cNvSpPr>
          <p:nvPr>
            <p:ph type="pic" sz="quarter" idx="16"/>
          </p:nvPr>
        </p:nvSpPr>
        <p:spPr>
          <a:xfrm>
            <a:off x="363122" y="3760660"/>
            <a:ext cx="2430000" cy="2160000"/>
          </a:xfrm>
        </p:spPr>
        <p:txBody>
          <a:bodyPr anchor="ctr"/>
          <a:lstStyle>
            <a:lvl1pPr algn="ctr">
              <a:defRPr sz="750">
                <a:solidFill>
                  <a:schemeClr val="tx2"/>
                </a:solidFill>
                <a:latin typeface="+mj-lt"/>
              </a:defRPr>
            </a:lvl1pPr>
          </a:lstStyle>
          <a:p>
            <a:endParaRPr lang="fr-FR"/>
          </a:p>
        </p:txBody>
      </p:sp>
      <p:sp>
        <p:nvSpPr>
          <p:cNvPr id="14" name="Espace réservé pour une image  3">
            <a:extLst>
              <a:ext uri="{FF2B5EF4-FFF2-40B4-BE49-F238E27FC236}">
                <a16:creationId xmlns:a16="http://schemas.microsoft.com/office/drawing/2014/main" id="{7A671D40-1E3C-4799-8419-3387EDFAC0BA}"/>
              </a:ext>
            </a:extLst>
          </p:cNvPr>
          <p:cNvSpPr>
            <a:spLocks noGrp="1"/>
          </p:cNvSpPr>
          <p:nvPr>
            <p:ph type="pic" sz="quarter" idx="17"/>
          </p:nvPr>
        </p:nvSpPr>
        <p:spPr>
          <a:xfrm>
            <a:off x="3154496" y="3760660"/>
            <a:ext cx="2430000" cy="2160000"/>
          </a:xfrm>
        </p:spPr>
        <p:txBody>
          <a:bodyPr anchor="ctr"/>
          <a:lstStyle>
            <a:lvl1pPr algn="ctr">
              <a:defRPr sz="750">
                <a:solidFill>
                  <a:schemeClr val="tx2"/>
                </a:solidFill>
                <a:latin typeface="+mj-lt"/>
              </a:defRPr>
            </a:lvl1pPr>
          </a:lstStyle>
          <a:p>
            <a:endParaRPr lang="fr-FR"/>
          </a:p>
        </p:txBody>
      </p:sp>
      <p:sp>
        <p:nvSpPr>
          <p:cNvPr id="15" name="Espace réservé pour une image  3">
            <a:extLst>
              <a:ext uri="{FF2B5EF4-FFF2-40B4-BE49-F238E27FC236}">
                <a16:creationId xmlns:a16="http://schemas.microsoft.com/office/drawing/2014/main" id="{AC3CE400-897D-4B48-85BF-F330B43B5211}"/>
              </a:ext>
            </a:extLst>
          </p:cNvPr>
          <p:cNvSpPr>
            <a:spLocks noGrp="1"/>
          </p:cNvSpPr>
          <p:nvPr>
            <p:ph type="pic" sz="quarter" idx="18"/>
          </p:nvPr>
        </p:nvSpPr>
        <p:spPr>
          <a:xfrm>
            <a:off x="5945870" y="3760660"/>
            <a:ext cx="2430000" cy="2160000"/>
          </a:xfrm>
        </p:spPr>
        <p:txBody>
          <a:bodyPr anchor="ctr"/>
          <a:lstStyle>
            <a:lvl1pPr algn="ctr">
              <a:defRPr sz="750">
                <a:solidFill>
                  <a:schemeClr val="tx2"/>
                </a:solidFill>
                <a:latin typeface="+mj-lt"/>
              </a:defRPr>
            </a:lvl1pPr>
          </a:lstStyle>
          <a:p>
            <a:endParaRPr lang="fr-FR"/>
          </a:p>
        </p:txBody>
      </p:sp>
      <p:sp>
        <p:nvSpPr>
          <p:cNvPr id="19" name="Espace réservé du texte 11">
            <a:extLst>
              <a:ext uri="{FF2B5EF4-FFF2-40B4-BE49-F238E27FC236}">
                <a16:creationId xmlns:a16="http://schemas.microsoft.com/office/drawing/2014/main" id="{912D35DB-CE03-4E82-A374-07B65CD56A52}"/>
              </a:ext>
            </a:extLst>
          </p:cNvPr>
          <p:cNvSpPr>
            <a:spLocks noGrp="1"/>
          </p:cNvSpPr>
          <p:nvPr>
            <p:ph type="body" sz="quarter" idx="19"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Tree>
    <p:extLst>
      <p:ext uri="{BB962C8B-B14F-4D97-AF65-F5344CB8AC3E}">
        <p14:creationId xmlns:p14="http://schemas.microsoft.com/office/powerpoint/2010/main" val="15659371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 6 images avec sur-titr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dirty="0"/>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3CB4F425-47E5-45E0-B985-1C9BC5C5EE6C}"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534904"/>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a:extLst>
              <a:ext uri="{FF2B5EF4-FFF2-40B4-BE49-F238E27FC236}">
                <a16:creationId xmlns:a16="http://schemas.microsoft.com/office/drawing/2014/main" id="{3D4F73FA-8043-4172-A658-7EDC94F90368}"/>
              </a:ext>
            </a:extLst>
          </p:cNvPr>
          <p:cNvSpPr>
            <a:spLocks noGrp="1"/>
          </p:cNvSpPr>
          <p:nvPr>
            <p:ph type="pic" sz="quarter" idx="16"/>
          </p:nvPr>
        </p:nvSpPr>
        <p:spPr>
          <a:xfrm>
            <a:off x="363122" y="2189262"/>
            <a:ext cx="2430000" cy="1512000"/>
          </a:xfrm>
        </p:spPr>
        <p:txBody>
          <a:bodyPr anchor="ctr"/>
          <a:lstStyle>
            <a:lvl1pPr algn="ctr">
              <a:defRPr sz="750">
                <a:solidFill>
                  <a:schemeClr val="tx2"/>
                </a:solidFill>
                <a:latin typeface="+mj-lt"/>
              </a:defRPr>
            </a:lvl1pPr>
          </a:lstStyle>
          <a:p>
            <a:endParaRPr lang="fr-FR"/>
          </a:p>
        </p:txBody>
      </p:sp>
      <p:sp>
        <p:nvSpPr>
          <p:cNvPr id="14" name="Espace réservé pour une image  3">
            <a:extLst>
              <a:ext uri="{FF2B5EF4-FFF2-40B4-BE49-F238E27FC236}">
                <a16:creationId xmlns:a16="http://schemas.microsoft.com/office/drawing/2014/main" id="{7A671D40-1E3C-4799-8419-3387EDFAC0BA}"/>
              </a:ext>
            </a:extLst>
          </p:cNvPr>
          <p:cNvSpPr>
            <a:spLocks noGrp="1"/>
          </p:cNvSpPr>
          <p:nvPr>
            <p:ph type="pic" sz="quarter" idx="17"/>
          </p:nvPr>
        </p:nvSpPr>
        <p:spPr>
          <a:xfrm>
            <a:off x="3154496" y="2189262"/>
            <a:ext cx="2430000" cy="1512000"/>
          </a:xfrm>
        </p:spPr>
        <p:txBody>
          <a:bodyPr anchor="ctr"/>
          <a:lstStyle>
            <a:lvl1pPr algn="ctr">
              <a:defRPr sz="750">
                <a:solidFill>
                  <a:schemeClr val="tx2"/>
                </a:solidFill>
                <a:latin typeface="+mj-lt"/>
              </a:defRPr>
            </a:lvl1pPr>
          </a:lstStyle>
          <a:p>
            <a:endParaRPr lang="fr-FR"/>
          </a:p>
        </p:txBody>
      </p:sp>
      <p:sp>
        <p:nvSpPr>
          <p:cNvPr id="15" name="Espace réservé pour une image  3">
            <a:extLst>
              <a:ext uri="{FF2B5EF4-FFF2-40B4-BE49-F238E27FC236}">
                <a16:creationId xmlns:a16="http://schemas.microsoft.com/office/drawing/2014/main" id="{AC3CE400-897D-4B48-85BF-F330B43B5211}"/>
              </a:ext>
            </a:extLst>
          </p:cNvPr>
          <p:cNvSpPr>
            <a:spLocks noGrp="1"/>
          </p:cNvSpPr>
          <p:nvPr>
            <p:ph type="pic" sz="quarter" idx="18"/>
          </p:nvPr>
        </p:nvSpPr>
        <p:spPr>
          <a:xfrm>
            <a:off x="5945870" y="2189262"/>
            <a:ext cx="2430000" cy="1512000"/>
          </a:xfrm>
        </p:spPr>
        <p:txBody>
          <a:bodyPr anchor="ctr"/>
          <a:lstStyle>
            <a:lvl1pPr algn="ctr">
              <a:defRPr sz="750">
                <a:solidFill>
                  <a:schemeClr val="tx2"/>
                </a:solidFill>
                <a:latin typeface="+mj-lt"/>
              </a:defRPr>
            </a:lvl1pPr>
          </a:lstStyle>
          <a:p>
            <a:endParaRPr lang="fr-FR"/>
          </a:p>
        </p:txBody>
      </p:sp>
      <p:sp>
        <p:nvSpPr>
          <p:cNvPr id="19" name="Espace réservé du texte 11">
            <a:extLst>
              <a:ext uri="{FF2B5EF4-FFF2-40B4-BE49-F238E27FC236}">
                <a16:creationId xmlns:a16="http://schemas.microsoft.com/office/drawing/2014/main" id="{912D35DB-CE03-4E82-A374-07B65CD56A52}"/>
              </a:ext>
            </a:extLst>
          </p:cNvPr>
          <p:cNvSpPr>
            <a:spLocks noGrp="1"/>
          </p:cNvSpPr>
          <p:nvPr>
            <p:ph type="body" sz="quarter" idx="19"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
        <p:nvSpPr>
          <p:cNvPr id="16" name="Espace réservé du texte 9">
            <a:extLst>
              <a:ext uri="{FF2B5EF4-FFF2-40B4-BE49-F238E27FC236}">
                <a16:creationId xmlns:a16="http://schemas.microsoft.com/office/drawing/2014/main" id="{A27E7299-1E2A-42C4-9342-1769CE60575D}"/>
              </a:ext>
            </a:extLst>
          </p:cNvPr>
          <p:cNvSpPr>
            <a:spLocks noGrp="1"/>
          </p:cNvSpPr>
          <p:nvPr>
            <p:ph type="body" sz="quarter" idx="20"/>
          </p:nvPr>
        </p:nvSpPr>
        <p:spPr>
          <a:xfrm>
            <a:off x="3154496" y="1534904"/>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7" name="Espace réservé du texte 9">
            <a:extLst>
              <a:ext uri="{FF2B5EF4-FFF2-40B4-BE49-F238E27FC236}">
                <a16:creationId xmlns:a16="http://schemas.microsoft.com/office/drawing/2014/main" id="{929A3646-F70E-4252-A69E-45A908D10305}"/>
              </a:ext>
            </a:extLst>
          </p:cNvPr>
          <p:cNvSpPr>
            <a:spLocks noGrp="1"/>
          </p:cNvSpPr>
          <p:nvPr>
            <p:ph type="body" sz="quarter" idx="21"/>
          </p:nvPr>
        </p:nvSpPr>
        <p:spPr>
          <a:xfrm>
            <a:off x="5945870" y="1534904"/>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8" name="Espace réservé du texte 9">
            <a:extLst>
              <a:ext uri="{FF2B5EF4-FFF2-40B4-BE49-F238E27FC236}">
                <a16:creationId xmlns:a16="http://schemas.microsoft.com/office/drawing/2014/main" id="{A1CAF6BD-CD04-476A-9471-F13ACA147890}"/>
              </a:ext>
            </a:extLst>
          </p:cNvPr>
          <p:cNvSpPr>
            <a:spLocks noGrp="1"/>
          </p:cNvSpPr>
          <p:nvPr>
            <p:ph type="body" sz="quarter" idx="22"/>
          </p:nvPr>
        </p:nvSpPr>
        <p:spPr>
          <a:xfrm>
            <a:off x="363122" y="3751720"/>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pour une image  3">
            <a:extLst>
              <a:ext uri="{FF2B5EF4-FFF2-40B4-BE49-F238E27FC236}">
                <a16:creationId xmlns:a16="http://schemas.microsoft.com/office/drawing/2014/main" id="{1158C5FF-E3AC-49FE-9823-ECC811A99256}"/>
              </a:ext>
            </a:extLst>
          </p:cNvPr>
          <p:cNvSpPr>
            <a:spLocks noGrp="1"/>
          </p:cNvSpPr>
          <p:nvPr>
            <p:ph type="pic" sz="quarter" idx="23"/>
          </p:nvPr>
        </p:nvSpPr>
        <p:spPr>
          <a:xfrm>
            <a:off x="363122" y="4406078"/>
            <a:ext cx="2430000" cy="1512000"/>
          </a:xfrm>
        </p:spPr>
        <p:txBody>
          <a:bodyPr anchor="ctr"/>
          <a:lstStyle>
            <a:lvl1pPr algn="ctr">
              <a:defRPr sz="750">
                <a:solidFill>
                  <a:schemeClr val="tx2"/>
                </a:solidFill>
                <a:latin typeface="+mj-lt"/>
              </a:defRPr>
            </a:lvl1pPr>
          </a:lstStyle>
          <a:p>
            <a:endParaRPr lang="fr-FR"/>
          </a:p>
        </p:txBody>
      </p:sp>
      <p:sp>
        <p:nvSpPr>
          <p:cNvPr id="21" name="Espace réservé pour une image  3">
            <a:extLst>
              <a:ext uri="{FF2B5EF4-FFF2-40B4-BE49-F238E27FC236}">
                <a16:creationId xmlns:a16="http://schemas.microsoft.com/office/drawing/2014/main" id="{1D5074A4-C7FB-4AEE-ABEA-EDA62ECF70AB}"/>
              </a:ext>
            </a:extLst>
          </p:cNvPr>
          <p:cNvSpPr>
            <a:spLocks noGrp="1"/>
          </p:cNvSpPr>
          <p:nvPr>
            <p:ph type="pic" sz="quarter" idx="24"/>
          </p:nvPr>
        </p:nvSpPr>
        <p:spPr>
          <a:xfrm>
            <a:off x="3154496" y="4406078"/>
            <a:ext cx="2430000" cy="1512000"/>
          </a:xfrm>
        </p:spPr>
        <p:txBody>
          <a:bodyPr anchor="ctr"/>
          <a:lstStyle>
            <a:lvl1pPr algn="ctr">
              <a:defRPr sz="750">
                <a:solidFill>
                  <a:schemeClr val="tx2"/>
                </a:solidFill>
                <a:latin typeface="+mj-lt"/>
              </a:defRPr>
            </a:lvl1pPr>
          </a:lstStyle>
          <a:p>
            <a:endParaRPr lang="fr-FR"/>
          </a:p>
        </p:txBody>
      </p:sp>
      <p:sp>
        <p:nvSpPr>
          <p:cNvPr id="22" name="Espace réservé pour une image  3">
            <a:extLst>
              <a:ext uri="{FF2B5EF4-FFF2-40B4-BE49-F238E27FC236}">
                <a16:creationId xmlns:a16="http://schemas.microsoft.com/office/drawing/2014/main" id="{30172EA7-DBFA-4A3C-879C-23C26C74EF40}"/>
              </a:ext>
            </a:extLst>
          </p:cNvPr>
          <p:cNvSpPr>
            <a:spLocks noGrp="1"/>
          </p:cNvSpPr>
          <p:nvPr>
            <p:ph type="pic" sz="quarter" idx="25"/>
          </p:nvPr>
        </p:nvSpPr>
        <p:spPr>
          <a:xfrm>
            <a:off x="5945870" y="4406078"/>
            <a:ext cx="2430000" cy="1512000"/>
          </a:xfrm>
        </p:spPr>
        <p:txBody>
          <a:bodyPr anchor="ctr"/>
          <a:lstStyle>
            <a:lvl1pPr algn="ctr">
              <a:defRPr sz="750">
                <a:solidFill>
                  <a:schemeClr val="tx2"/>
                </a:solidFill>
                <a:latin typeface="+mj-lt"/>
              </a:defRPr>
            </a:lvl1pPr>
          </a:lstStyle>
          <a:p>
            <a:endParaRPr lang="fr-FR"/>
          </a:p>
        </p:txBody>
      </p:sp>
      <p:sp>
        <p:nvSpPr>
          <p:cNvPr id="23" name="Espace réservé du texte 9">
            <a:extLst>
              <a:ext uri="{FF2B5EF4-FFF2-40B4-BE49-F238E27FC236}">
                <a16:creationId xmlns:a16="http://schemas.microsoft.com/office/drawing/2014/main" id="{47C690DA-833D-4ECC-ADEA-E6411409BEB3}"/>
              </a:ext>
            </a:extLst>
          </p:cNvPr>
          <p:cNvSpPr>
            <a:spLocks noGrp="1"/>
          </p:cNvSpPr>
          <p:nvPr>
            <p:ph type="body" sz="quarter" idx="26"/>
          </p:nvPr>
        </p:nvSpPr>
        <p:spPr>
          <a:xfrm>
            <a:off x="3154496" y="3751720"/>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4" name="Espace réservé du texte 9">
            <a:extLst>
              <a:ext uri="{FF2B5EF4-FFF2-40B4-BE49-F238E27FC236}">
                <a16:creationId xmlns:a16="http://schemas.microsoft.com/office/drawing/2014/main" id="{A32A334F-72CA-4BD3-B351-93DDAFB2D9BA}"/>
              </a:ext>
            </a:extLst>
          </p:cNvPr>
          <p:cNvSpPr>
            <a:spLocks noGrp="1"/>
          </p:cNvSpPr>
          <p:nvPr>
            <p:ph type="body" sz="quarter" idx="27"/>
          </p:nvPr>
        </p:nvSpPr>
        <p:spPr>
          <a:xfrm>
            <a:off x="5945870" y="3751720"/>
            <a:ext cx="2430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2712048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 8 images avec sur-titr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dirty="0"/>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C9133752-58BF-4C95-911C-14119E20BC79}"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534904"/>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4" name="Espace réservé pour une image  3">
            <a:extLst>
              <a:ext uri="{FF2B5EF4-FFF2-40B4-BE49-F238E27FC236}">
                <a16:creationId xmlns:a16="http://schemas.microsoft.com/office/drawing/2014/main" id="{3D4F73FA-8043-4172-A658-7EDC94F90368}"/>
              </a:ext>
            </a:extLst>
          </p:cNvPr>
          <p:cNvSpPr>
            <a:spLocks noGrp="1"/>
          </p:cNvSpPr>
          <p:nvPr>
            <p:ph type="pic" sz="quarter" idx="16"/>
          </p:nvPr>
        </p:nvSpPr>
        <p:spPr>
          <a:xfrm>
            <a:off x="363122" y="2189262"/>
            <a:ext cx="1836000" cy="1512000"/>
          </a:xfrm>
        </p:spPr>
        <p:txBody>
          <a:bodyPr anchor="ctr"/>
          <a:lstStyle>
            <a:lvl1pPr algn="ctr">
              <a:defRPr sz="750">
                <a:solidFill>
                  <a:schemeClr val="tx2"/>
                </a:solidFill>
                <a:latin typeface="+mj-lt"/>
              </a:defRPr>
            </a:lvl1pPr>
          </a:lstStyle>
          <a:p>
            <a:endParaRPr lang="fr-FR"/>
          </a:p>
        </p:txBody>
      </p:sp>
      <p:sp>
        <p:nvSpPr>
          <p:cNvPr id="14" name="Espace réservé pour une image  3">
            <a:extLst>
              <a:ext uri="{FF2B5EF4-FFF2-40B4-BE49-F238E27FC236}">
                <a16:creationId xmlns:a16="http://schemas.microsoft.com/office/drawing/2014/main" id="{7A671D40-1E3C-4799-8419-3387EDFAC0BA}"/>
              </a:ext>
            </a:extLst>
          </p:cNvPr>
          <p:cNvSpPr>
            <a:spLocks noGrp="1"/>
          </p:cNvSpPr>
          <p:nvPr>
            <p:ph type="pic" sz="quarter" idx="17"/>
          </p:nvPr>
        </p:nvSpPr>
        <p:spPr>
          <a:xfrm>
            <a:off x="2422038" y="2189262"/>
            <a:ext cx="1836000" cy="1512000"/>
          </a:xfrm>
        </p:spPr>
        <p:txBody>
          <a:bodyPr anchor="ctr"/>
          <a:lstStyle>
            <a:lvl1pPr algn="ctr">
              <a:defRPr sz="750">
                <a:solidFill>
                  <a:schemeClr val="tx2"/>
                </a:solidFill>
                <a:latin typeface="+mj-lt"/>
              </a:defRPr>
            </a:lvl1pPr>
          </a:lstStyle>
          <a:p>
            <a:endParaRPr lang="fr-FR"/>
          </a:p>
        </p:txBody>
      </p:sp>
      <p:sp>
        <p:nvSpPr>
          <p:cNvPr id="15" name="Espace réservé pour une image  3">
            <a:extLst>
              <a:ext uri="{FF2B5EF4-FFF2-40B4-BE49-F238E27FC236}">
                <a16:creationId xmlns:a16="http://schemas.microsoft.com/office/drawing/2014/main" id="{AC3CE400-897D-4B48-85BF-F330B43B5211}"/>
              </a:ext>
            </a:extLst>
          </p:cNvPr>
          <p:cNvSpPr>
            <a:spLocks noGrp="1"/>
          </p:cNvSpPr>
          <p:nvPr>
            <p:ph type="pic" sz="quarter" idx="18"/>
          </p:nvPr>
        </p:nvSpPr>
        <p:spPr>
          <a:xfrm>
            <a:off x="4480954" y="2189262"/>
            <a:ext cx="1836000" cy="1512000"/>
          </a:xfrm>
        </p:spPr>
        <p:txBody>
          <a:bodyPr anchor="ctr"/>
          <a:lstStyle>
            <a:lvl1pPr algn="ctr">
              <a:defRPr sz="750">
                <a:solidFill>
                  <a:schemeClr val="tx2"/>
                </a:solidFill>
                <a:latin typeface="+mj-lt"/>
              </a:defRPr>
            </a:lvl1pPr>
          </a:lstStyle>
          <a:p>
            <a:endParaRPr lang="fr-FR"/>
          </a:p>
        </p:txBody>
      </p:sp>
      <p:sp>
        <p:nvSpPr>
          <p:cNvPr id="19" name="Espace réservé du texte 11">
            <a:extLst>
              <a:ext uri="{FF2B5EF4-FFF2-40B4-BE49-F238E27FC236}">
                <a16:creationId xmlns:a16="http://schemas.microsoft.com/office/drawing/2014/main" id="{912D35DB-CE03-4E82-A374-07B65CD56A52}"/>
              </a:ext>
            </a:extLst>
          </p:cNvPr>
          <p:cNvSpPr>
            <a:spLocks noGrp="1"/>
          </p:cNvSpPr>
          <p:nvPr>
            <p:ph type="body" sz="quarter" idx="19"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
        <p:nvSpPr>
          <p:cNvPr id="16" name="Espace réservé du texte 9">
            <a:extLst>
              <a:ext uri="{FF2B5EF4-FFF2-40B4-BE49-F238E27FC236}">
                <a16:creationId xmlns:a16="http://schemas.microsoft.com/office/drawing/2014/main" id="{A27E7299-1E2A-42C4-9342-1769CE60575D}"/>
              </a:ext>
            </a:extLst>
          </p:cNvPr>
          <p:cNvSpPr>
            <a:spLocks noGrp="1"/>
          </p:cNvSpPr>
          <p:nvPr>
            <p:ph type="body" sz="quarter" idx="20"/>
          </p:nvPr>
        </p:nvSpPr>
        <p:spPr>
          <a:xfrm>
            <a:off x="2422038" y="1534904"/>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7" name="Espace réservé du texte 9">
            <a:extLst>
              <a:ext uri="{FF2B5EF4-FFF2-40B4-BE49-F238E27FC236}">
                <a16:creationId xmlns:a16="http://schemas.microsoft.com/office/drawing/2014/main" id="{929A3646-F70E-4252-A69E-45A908D10305}"/>
              </a:ext>
            </a:extLst>
          </p:cNvPr>
          <p:cNvSpPr>
            <a:spLocks noGrp="1"/>
          </p:cNvSpPr>
          <p:nvPr>
            <p:ph type="body" sz="quarter" idx="21"/>
          </p:nvPr>
        </p:nvSpPr>
        <p:spPr>
          <a:xfrm>
            <a:off x="4480954" y="1534904"/>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8" name="Espace réservé du texte 9">
            <a:extLst>
              <a:ext uri="{FF2B5EF4-FFF2-40B4-BE49-F238E27FC236}">
                <a16:creationId xmlns:a16="http://schemas.microsoft.com/office/drawing/2014/main" id="{A1CAF6BD-CD04-476A-9471-F13ACA147890}"/>
              </a:ext>
            </a:extLst>
          </p:cNvPr>
          <p:cNvSpPr>
            <a:spLocks noGrp="1"/>
          </p:cNvSpPr>
          <p:nvPr>
            <p:ph type="body" sz="quarter" idx="22"/>
          </p:nvPr>
        </p:nvSpPr>
        <p:spPr>
          <a:xfrm>
            <a:off x="363122" y="3751720"/>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pour une image  3">
            <a:extLst>
              <a:ext uri="{FF2B5EF4-FFF2-40B4-BE49-F238E27FC236}">
                <a16:creationId xmlns:a16="http://schemas.microsoft.com/office/drawing/2014/main" id="{1158C5FF-E3AC-49FE-9823-ECC811A99256}"/>
              </a:ext>
            </a:extLst>
          </p:cNvPr>
          <p:cNvSpPr>
            <a:spLocks noGrp="1"/>
          </p:cNvSpPr>
          <p:nvPr>
            <p:ph type="pic" sz="quarter" idx="23"/>
          </p:nvPr>
        </p:nvSpPr>
        <p:spPr>
          <a:xfrm>
            <a:off x="363122" y="4406078"/>
            <a:ext cx="1836000" cy="1512000"/>
          </a:xfrm>
        </p:spPr>
        <p:txBody>
          <a:bodyPr anchor="ctr"/>
          <a:lstStyle>
            <a:lvl1pPr algn="ctr">
              <a:defRPr sz="750">
                <a:solidFill>
                  <a:schemeClr val="tx2"/>
                </a:solidFill>
                <a:latin typeface="+mj-lt"/>
              </a:defRPr>
            </a:lvl1pPr>
          </a:lstStyle>
          <a:p>
            <a:endParaRPr lang="fr-FR"/>
          </a:p>
        </p:txBody>
      </p:sp>
      <p:sp>
        <p:nvSpPr>
          <p:cNvPr id="21" name="Espace réservé pour une image  3">
            <a:extLst>
              <a:ext uri="{FF2B5EF4-FFF2-40B4-BE49-F238E27FC236}">
                <a16:creationId xmlns:a16="http://schemas.microsoft.com/office/drawing/2014/main" id="{1D5074A4-C7FB-4AEE-ABEA-EDA62ECF70AB}"/>
              </a:ext>
            </a:extLst>
          </p:cNvPr>
          <p:cNvSpPr>
            <a:spLocks noGrp="1"/>
          </p:cNvSpPr>
          <p:nvPr>
            <p:ph type="pic" sz="quarter" idx="24"/>
          </p:nvPr>
        </p:nvSpPr>
        <p:spPr>
          <a:xfrm>
            <a:off x="2422038" y="4406078"/>
            <a:ext cx="1836000" cy="1512000"/>
          </a:xfrm>
        </p:spPr>
        <p:txBody>
          <a:bodyPr anchor="ctr"/>
          <a:lstStyle>
            <a:lvl1pPr algn="ctr">
              <a:defRPr sz="750">
                <a:solidFill>
                  <a:schemeClr val="tx2"/>
                </a:solidFill>
                <a:latin typeface="+mj-lt"/>
              </a:defRPr>
            </a:lvl1pPr>
          </a:lstStyle>
          <a:p>
            <a:endParaRPr lang="fr-FR"/>
          </a:p>
        </p:txBody>
      </p:sp>
      <p:sp>
        <p:nvSpPr>
          <p:cNvPr id="22" name="Espace réservé pour une image  3">
            <a:extLst>
              <a:ext uri="{FF2B5EF4-FFF2-40B4-BE49-F238E27FC236}">
                <a16:creationId xmlns:a16="http://schemas.microsoft.com/office/drawing/2014/main" id="{30172EA7-DBFA-4A3C-879C-23C26C74EF40}"/>
              </a:ext>
            </a:extLst>
          </p:cNvPr>
          <p:cNvSpPr>
            <a:spLocks noGrp="1"/>
          </p:cNvSpPr>
          <p:nvPr>
            <p:ph type="pic" sz="quarter" idx="25"/>
          </p:nvPr>
        </p:nvSpPr>
        <p:spPr>
          <a:xfrm>
            <a:off x="4480954" y="4406078"/>
            <a:ext cx="1836000" cy="1512000"/>
          </a:xfrm>
        </p:spPr>
        <p:txBody>
          <a:bodyPr anchor="ctr"/>
          <a:lstStyle>
            <a:lvl1pPr algn="ctr">
              <a:defRPr sz="750">
                <a:solidFill>
                  <a:schemeClr val="tx2"/>
                </a:solidFill>
                <a:latin typeface="+mj-lt"/>
              </a:defRPr>
            </a:lvl1pPr>
          </a:lstStyle>
          <a:p>
            <a:endParaRPr lang="fr-FR"/>
          </a:p>
        </p:txBody>
      </p:sp>
      <p:sp>
        <p:nvSpPr>
          <p:cNvPr id="23" name="Espace réservé du texte 9">
            <a:extLst>
              <a:ext uri="{FF2B5EF4-FFF2-40B4-BE49-F238E27FC236}">
                <a16:creationId xmlns:a16="http://schemas.microsoft.com/office/drawing/2014/main" id="{47C690DA-833D-4ECC-ADEA-E6411409BEB3}"/>
              </a:ext>
            </a:extLst>
          </p:cNvPr>
          <p:cNvSpPr>
            <a:spLocks noGrp="1"/>
          </p:cNvSpPr>
          <p:nvPr>
            <p:ph type="body" sz="quarter" idx="26"/>
          </p:nvPr>
        </p:nvSpPr>
        <p:spPr>
          <a:xfrm>
            <a:off x="2422038" y="3751720"/>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4" name="Espace réservé du texte 9">
            <a:extLst>
              <a:ext uri="{FF2B5EF4-FFF2-40B4-BE49-F238E27FC236}">
                <a16:creationId xmlns:a16="http://schemas.microsoft.com/office/drawing/2014/main" id="{A32A334F-72CA-4BD3-B351-93DDAFB2D9BA}"/>
              </a:ext>
            </a:extLst>
          </p:cNvPr>
          <p:cNvSpPr>
            <a:spLocks noGrp="1"/>
          </p:cNvSpPr>
          <p:nvPr>
            <p:ph type="body" sz="quarter" idx="27"/>
          </p:nvPr>
        </p:nvSpPr>
        <p:spPr>
          <a:xfrm>
            <a:off x="4480954" y="3751720"/>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5" name="Espace réservé pour une image  3">
            <a:extLst>
              <a:ext uri="{FF2B5EF4-FFF2-40B4-BE49-F238E27FC236}">
                <a16:creationId xmlns:a16="http://schemas.microsoft.com/office/drawing/2014/main" id="{A6C9837D-08F2-4B54-A646-C87A00264B0A}"/>
              </a:ext>
            </a:extLst>
          </p:cNvPr>
          <p:cNvSpPr>
            <a:spLocks noGrp="1"/>
          </p:cNvSpPr>
          <p:nvPr>
            <p:ph type="pic" sz="quarter" idx="28"/>
          </p:nvPr>
        </p:nvSpPr>
        <p:spPr>
          <a:xfrm>
            <a:off x="6539870" y="2189262"/>
            <a:ext cx="1836000" cy="1512000"/>
          </a:xfrm>
        </p:spPr>
        <p:txBody>
          <a:bodyPr anchor="ctr"/>
          <a:lstStyle>
            <a:lvl1pPr algn="ctr">
              <a:defRPr sz="750">
                <a:solidFill>
                  <a:schemeClr val="tx2"/>
                </a:solidFill>
                <a:latin typeface="+mj-lt"/>
              </a:defRPr>
            </a:lvl1pPr>
          </a:lstStyle>
          <a:p>
            <a:endParaRPr lang="fr-FR" dirty="0"/>
          </a:p>
        </p:txBody>
      </p:sp>
      <p:sp>
        <p:nvSpPr>
          <p:cNvPr id="26" name="Espace réservé du texte 9">
            <a:extLst>
              <a:ext uri="{FF2B5EF4-FFF2-40B4-BE49-F238E27FC236}">
                <a16:creationId xmlns:a16="http://schemas.microsoft.com/office/drawing/2014/main" id="{9C189ACC-D33D-41A1-9A7F-76C461E855DF}"/>
              </a:ext>
            </a:extLst>
          </p:cNvPr>
          <p:cNvSpPr>
            <a:spLocks noGrp="1"/>
          </p:cNvSpPr>
          <p:nvPr>
            <p:ph type="body" sz="quarter" idx="29"/>
          </p:nvPr>
        </p:nvSpPr>
        <p:spPr>
          <a:xfrm>
            <a:off x="6539870" y="1534904"/>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7" name="Espace réservé pour une image  3">
            <a:extLst>
              <a:ext uri="{FF2B5EF4-FFF2-40B4-BE49-F238E27FC236}">
                <a16:creationId xmlns:a16="http://schemas.microsoft.com/office/drawing/2014/main" id="{46607108-E25F-4C32-B332-73D72C6098E9}"/>
              </a:ext>
            </a:extLst>
          </p:cNvPr>
          <p:cNvSpPr>
            <a:spLocks noGrp="1"/>
          </p:cNvSpPr>
          <p:nvPr>
            <p:ph type="pic" sz="quarter" idx="30"/>
          </p:nvPr>
        </p:nvSpPr>
        <p:spPr>
          <a:xfrm>
            <a:off x="6539870" y="4406078"/>
            <a:ext cx="1836000" cy="1512000"/>
          </a:xfrm>
        </p:spPr>
        <p:txBody>
          <a:bodyPr anchor="ctr"/>
          <a:lstStyle>
            <a:lvl1pPr algn="ctr">
              <a:defRPr sz="750">
                <a:solidFill>
                  <a:schemeClr val="tx2"/>
                </a:solidFill>
                <a:latin typeface="+mj-lt"/>
              </a:defRPr>
            </a:lvl1pPr>
          </a:lstStyle>
          <a:p>
            <a:endParaRPr lang="fr-FR"/>
          </a:p>
        </p:txBody>
      </p:sp>
      <p:sp>
        <p:nvSpPr>
          <p:cNvPr id="28" name="Espace réservé du texte 9">
            <a:extLst>
              <a:ext uri="{FF2B5EF4-FFF2-40B4-BE49-F238E27FC236}">
                <a16:creationId xmlns:a16="http://schemas.microsoft.com/office/drawing/2014/main" id="{AC26D11B-EAEA-4FA3-90E5-FBB860819B09}"/>
              </a:ext>
            </a:extLst>
          </p:cNvPr>
          <p:cNvSpPr>
            <a:spLocks noGrp="1"/>
          </p:cNvSpPr>
          <p:nvPr>
            <p:ph type="body" sz="quarter" idx="31"/>
          </p:nvPr>
        </p:nvSpPr>
        <p:spPr>
          <a:xfrm>
            <a:off x="6539870" y="3751720"/>
            <a:ext cx="1836000" cy="432000"/>
          </a:xfrm>
        </p:spPr>
        <p:txBody>
          <a:bodyPr anchor="b"/>
          <a:lstStyle>
            <a:lvl1pPr>
              <a:spcBef>
                <a:spcPts val="0"/>
              </a:spcBef>
              <a:spcAft>
                <a:spcPts val="0"/>
              </a:spcAft>
              <a:defRPr/>
            </a:lvl1pPr>
            <a:lvl2pPr>
              <a:spcBef>
                <a:spcPts val="0"/>
              </a:spcBef>
              <a:spcAft>
                <a:spcPts val="0"/>
              </a:spcAft>
              <a:defRPr/>
            </a:lvl2pPr>
            <a:lvl3pPr>
              <a:spcBef>
                <a:spcPts val="0"/>
              </a:spcBef>
              <a:spcAft>
                <a:spcPts val="0"/>
              </a:spcAft>
              <a:defRPr sz="675" i="1"/>
            </a:lvl3pPr>
            <a:lvl4pPr>
              <a:buNone/>
              <a:defRPr lang="fr-FR" sz="675" i="1" kern="1200" dirty="0">
                <a:solidFill>
                  <a:schemeClr val="accent1"/>
                </a:solidFill>
                <a:latin typeface="+mn-lt"/>
                <a:ea typeface="+mn-ea"/>
                <a:cs typeface="+mn-cs"/>
              </a:defRPr>
            </a:lvl4pPr>
            <a:lvl5pPr marL="0" indent="0">
              <a:buNone/>
              <a:defRPr lang="fr-FR" sz="675" i="1" kern="1200" dirty="0">
                <a:solidFill>
                  <a:schemeClr val="tx2"/>
                </a:solidFill>
                <a:latin typeface="+mn-lt"/>
                <a:ea typeface="+mn-ea"/>
                <a:cs typeface="+mn-cs"/>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429667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 3 images avec sur-titr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dirty="0"/>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D33BA39B-2ACF-491F-9D34-829AB4FA8AEC}"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2"/>
            <a:ext cx="2430000" cy="58196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5945870" y="1618032"/>
            <a:ext cx="2430000" cy="58196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9">
            <a:extLst>
              <a:ext uri="{FF2B5EF4-FFF2-40B4-BE49-F238E27FC236}">
                <a16:creationId xmlns:a16="http://schemas.microsoft.com/office/drawing/2014/main" id="{DD7B5DD3-D1DA-46CA-ADED-C6170FF2F54C}"/>
              </a:ext>
            </a:extLst>
          </p:cNvPr>
          <p:cNvSpPr>
            <a:spLocks noGrp="1"/>
          </p:cNvSpPr>
          <p:nvPr>
            <p:ph type="body" sz="quarter" idx="15"/>
          </p:nvPr>
        </p:nvSpPr>
        <p:spPr>
          <a:xfrm>
            <a:off x="3154496" y="1618032"/>
            <a:ext cx="2430000" cy="58196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pour une image  3">
            <a:extLst>
              <a:ext uri="{FF2B5EF4-FFF2-40B4-BE49-F238E27FC236}">
                <a16:creationId xmlns:a16="http://schemas.microsoft.com/office/drawing/2014/main" id="{3D4F73FA-8043-4172-A658-7EDC94F90368}"/>
              </a:ext>
            </a:extLst>
          </p:cNvPr>
          <p:cNvSpPr>
            <a:spLocks noGrp="1"/>
          </p:cNvSpPr>
          <p:nvPr>
            <p:ph type="pic" sz="quarter" idx="16"/>
          </p:nvPr>
        </p:nvSpPr>
        <p:spPr>
          <a:xfrm>
            <a:off x="363122" y="2390116"/>
            <a:ext cx="2430000" cy="3530545"/>
          </a:xfrm>
        </p:spPr>
        <p:txBody>
          <a:bodyPr anchor="ctr"/>
          <a:lstStyle>
            <a:lvl1pPr algn="ctr">
              <a:defRPr sz="750">
                <a:solidFill>
                  <a:schemeClr val="tx2"/>
                </a:solidFill>
                <a:latin typeface="+mj-lt"/>
              </a:defRPr>
            </a:lvl1pPr>
          </a:lstStyle>
          <a:p>
            <a:endParaRPr lang="fr-FR"/>
          </a:p>
        </p:txBody>
      </p:sp>
      <p:sp>
        <p:nvSpPr>
          <p:cNvPr id="14" name="Espace réservé pour une image  3">
            <a:extLst>
              <a:ext uri="{FF2B5EF4-FFF2-40B4-BE49-F238E27FC236}">
                <a16:creationId xmlns:a16="http://schemas.microsoft.com/office/drawing/2014/main" id="{7A671D40-1E3C-4799-8419-3387EDFAC0BA}"/>
              </a:ext>
            </a:extLst>
          </p:cNvPr>
          <p:cNvSpPr>
            <a:spLocks noGrp="1"/>
          </p:cNvSpPr>
          <p:nvPr>
            <p:ph type="pic" sz="quarter" idx="17"/>
          </p:nvPr>
        </p:nvSpPr>
        <p:spPr>
          <a:xfrm>
            <a:off x="3154496" y="2390116"/>
            <a:ext cx="2430000" cy="3530545"/>
          </a:xfrm>
        </p:spPr>
        <p:txBody>
          <a:bodyPr anchor="ctr"/>
          <a:lstStyle>
            <a:lvl1pPr algn="ctr">
              <a:defRPr sz="750">
                <a:solidFill>
                  <a:schemeClr val="tx2"/>
                </a:solidFill>
                <a:latin typeface="+mj-lt"/>
              </a:defRPr>
            </a:lvl1pPr>
          </a:lstStyle>
          <a:p>
            <a:endParaRPr lang="fr-FR"/>
          </a:p>
        </p:txBody>
      </p:sp>
      <p:sp>
        <p:nvSpPr>
          <p:cNvPr id="15" name="Espace réservé pour une image  3">
            <a:extLst>
              <a:ext uri="{FF2B5EF4-FFF2-40B4-BE49-F238E27FC236}">
                <a16:creationId xmlns:a16="http://schemas.microsoft.com/office/drawing/2014/main" id="{AC3CE400-897D-4B48-85BF-F330B43B5211}"/>
              </a:ext>
            </a:extLst>
          </p:cNvPr>
          <p:cNvSpPr>
            <a:spLocks noGrp="1"/>
          </p:cNvSpPr>
          <p:nvPr>
            <p:ph type="pic" sz="quarter" idx="18"/>
          </p:nvPr>
        </p:nvSpPr>
        <p:spPr>
          <a:xfrm>
            <a:off x="5945870" y="2390116"/>
            <a:ext cx="2430000" cy="3530545"/>
          </a:xfrm>
        </p:spPr>
        <p:txBody>
          <a:bodyPr anchor="ctr"/>
          <a:lstStyle>
            <a:lvl1pPr algn="ctr">
              <a:defRPr sz="750">
                <a:solidFill>
                  <a:schemeClr val="tx2"/>
                </a:solidFill>
                <a:latin typeface="+mj-lt"/>
              </a:defRPr>
            </a:lvl1pPr>
          </a:lstStyle>
          <a:p>
            <a:endParaRPr lang="fr-FR"/>
          </a:p>
        </p:txBody>
      </p:sp>
      <p:sp>
        <p:nvSpPr>
          <p:cNvPr id="19" name="Espace réservé du texte 11">
            <a:extLst>
              <a:ext uri="{FF2B5EF4-FFF2-40B4-BE49-F238E27FC236}">
                <a16:creationId xmlns:a16="http://schemas.microsoft.com/office/drawing/2014/main" id="{912D35DB-CE03-4E82-A374-07B65CD56A52}"/>
              </a:ext>
            </a:extLst>
          </p:cNvPr>
          <p:cNvSpPr>
            <a:spLocks noGrp="1"/>
          </p:cNvSpPr>
          <p:nvPr>
            <p:ph type="body" sz="quarter" idx="19"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Tree>
    <p:extLst>
      <p:ext uri="{BB962C8B-B14F-4D97-AF65-F5344CB8AC3E}">
        <p14:creationId xmlns:p14="http://schemas.microsoft.com/office/powerpoint/2010/main" val="4112674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rci + Contact avec image">
    <p:spTree>
      <p:nvGrpSpPr>
        <p:cNvPr id="1" name=""/>
        <p:cNvGrpSpPr/>
        <p:nvPr/>
      </p:nvGrpSpPr>
      <p:grpSpPr>
        <a:xfrm>
          <a:off x="0" y="0"/>
          <a:ext cx="0" cy="0"/>
          <a:chOff x="0" y="0"/>
          <a:chExt cx="0" cy="0"/>
        </a:xfrm>
      </p:grpSpPr>
      <p:sp>
        <p:nvSpPr>
          <p:cNvPr id="27" name="Espace réservé pour une image  26">
            <a:extLst>
              <a:ext uri="{FF2B5EF4-FFF2-40B4-BE49-F238E27FC236}">
                <a16:creationId xmlns:a16="http://schemas.microsoft.com/office/drawing/2014/main" id="{603F1498-E675-4813-B310-1937D97681B6}"/>
              </a:ext>
            </a:extLst>
          </p:cNvPr>
          <p:cNvSpPr>
            <a:spLocks noGrp="1" noChangeAspect="1"/>
          </p:cNvSpPr>
          <p:nvPr>
            <p:ph type="pic" sz="quarter" idx="16" hasCustomPrompt="1"/>
          </p:nvPr>
        </p:nvSpPr>
        <p:spPr>
          <a:xfrm>
            <a:off x="2136619" y="0"/>
            <a:ext cx="6668424" cy="6858000"/>
          </a:xfrm>
          <a:custGeom>
            <a:avLst/>
            <a:gdLst>
              <a:gd name="connsiteX0" fmla="*/ 3912593 w 6968358"/>
              <a:gd name="connsiteY0" fmla="*/ 1352040 h 6858000"/>
              <a:gd name="connsiteX1" fmla="*/ 4634801 w 6968358"/>
              <a:gd name="connsiteY1" fmla="*/ 1764728 h 6858000"/>
              <a:gd name="connsiteX2" fmla="*/ 6539513 w 6968358"/>
              <a:gd name="connsiteY2" fmla="*/ 1764728 h 6858000"/>
              <a:gd name="connsiteX3" fmla="*/ 6968074 w 6968358"/>
              <a:gd name="connsiteY3" fmla="*/ 3447225 h 6858000"/>
              <a:gd name="connsiteX4" fmla="*/ 4356204 w 6968358"/>
              <a:gd name="connsiteY4" fmla="*/ 6821361 h 6858000"/>
              <a:gd name="connsiteX5" fmla="*/ 4197569 w 6968358"/>
              <a:gd name="connsiteY5" fmla="*/ 6858000 h 6858000"/>
              <a:gd name="connsiteX6" fmla="*/ 2968177 w 6968358"/>
              <a:gd name="connsiteY6" fmla="*/ 6858000 h 6858000"/>
              <a:gd name="connsiteX7" fmla="*/ 2968177 w 6968358"/>
              <a:gd name="connsiteY7" fmla="*/ 4232924 h 6858000"/>
              <a:gd name="connsiteX8" fmla="*/ 3849102 w 6968358"/>
              <a:gd name="connsiteY8" fmla="*/ 4431328 h 6858000"/>
              <a:gd name="connsiteX9" fmla="*/ 5222087 w 6968358"/>
              <a:gd name="connsiteY9" fmla="*/ 3351990 h 6858000"/>
              <a:gd name="connsiteX10" fmla="*/ 4103073 w 6968358"/>
              <a:gd name="connsiteY10" fmla="*/ 2328202 h 6858000"/>
              <a:gd name="connsiteX11" fmla="*/ 3238012 w 6968358"/>
              <a:gd name="connsiteY11" fmla="*/ 1828219 h 6858000"/>
              <a:gd name="connsiteX12" fmla="*/ 3912593 w 6968358"/>
              <a:gd name="connsiteY12" fmla="*/ 1352040 h 6858000"/>
              <a:gd name="connsiteX13" fmla="*/ 2929096 w 6968358"/>
              <a:gd name="connsiteY13" fmla="*/ 0 h 6858000"/>
              <a:gd name="connsiteX14" fmla="*/ 4032512 w 6968358"/>
              <a:gd name="connsiteY14" fmla="*/ 0 h 6858000"/>
              <a:gd name="connsiteX15" fmla="*/ 4078269 w 6968358"/>
              <a:gd name="connsiteY15" fmla="*/ 5853 h 6858000"/>
              <a:gd name="connsiteX16" fmla="*/ 4642740 w 6968358"/>
              <a:gd name="connsiteY16" fmla="*/ 145729 h 6858000"/>
              <a:gd name="connsiteX17" fmla="*/ 4642740 w 6968358"/>
              <a:gd name="connsiteY17" fmla="*/ 963172 h 6858000"/>
              <a:gd name="connsiteX18" fmla="*/ 3952278 w 6968358"/>
              <a:gd name="connsiteY18" fmla="*/ 812379 h 6858000"/>
              <a:gd name="connsiteX19" fmla="*/ 2666597 w 6968358"/>
              <a:gd name="connsiteY19" fmla="*/ 1828226 h 6858000"/>
              <a:gd name="connsiteX20" fmla="*/ 3872915 w 6968358"/>
              <a:gd name="connsiteY20" fmla="*/ 2828201 h 6858000"/>
              <a:gd name="connsiteX21" fmla="*/ 4603054 w 6968358"/>
              <a:gd name="connsiteY21" fmla="*/ 3367870 h 6858000"/>
              <a:gd name="connsiteX22" fmla="*/ 3849110 w 6968358"/>
              <a:gd name="connsiteY22" fmla="*/ 3899606 h 6858000"/>
              <a:gd name="connsiteX23" fmla="*/ 2968177 w 6968358"/>
              <a:gd name="connsiteY23" fmla="*/ 3439301 h 6858000"/>
              <a:gd name="connsiteX24" fmla="*/ 0 w 6968358"/>
              <a:gd name="connsiteY24" fmla="*/ 3439301 h 6858000"/>
              <a:gd name="connsiteX25" fmla="*/ 2782918 w 6968358"/>
              <a:gd name="connsiteY25" fmla="*/ 261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968358" h="6858000">
                <a:moveTo>
                  <a:pt x="3912593" y="1352040"/>
                </a:moveTo>
                <a:cubicBezTo>
                  <a:pt x="4245918" y="1352040"/>
                  <a:pt x="4491948" y="1526639"/>
                  <a:pt x="4634801" y="1764728"/>
                </a:cubicBezTo>
                <a:lnTo>
                  <a:pt x="6539513" y="1764728"/>
                </a:lnTo>
                <a:cubicBezTo>
                  <a:pt x="6817288" y="2256780"/>
                  <a:pt x="6976014" y="2836126"/>
                  <a:pt x="6968074" y="3447225"/>
                </a:cubicBezTo>
                <a:cubicBezTo>
                  <a:pt x="6968074" y="5067721"/>
                  <a:pt x="5860681" y="6433971"/>
                  <a:pt x="4356204" y="6821361"/>
                </a:cubicBezTo>
                <a:lnTo>
                  <a:pt x="4197569" y="6858000"/>
                </a:lnTo>
                <a:lnTo>
                  <a:pt x="2968177" y="6858000"/>
                </a:lnTo>
                <a:lnTo>
                  <a:pt x="2968177" y="4232924"/>
                </a:lnTo>
                <a:cubicBezTo>
                  <a:pt x="3214199" y="4375778"/>
                  <a:pt x="3507846" y="4431328"/>
                  <a:pt x="3849102" y="4431328"/>
                </a:cubicBezTo>
                <a:cubicBezTo>
                  <a:pt x="4531624" y="4431328"/>
                  <a:pt x="5222087" y="4129749"/>
                  <a:pt x="5222087" y="3351990"/>
                </a:cubicBezTo>
                <a:cubicBezTo>
                  <a:pt x="5222087" y="2669468"/>
                  <a:pt x="4714164" y="2447250"/>
                  <a:pt x="4103073" y="2328202"/>
                </a:cubicBezTo>
                <a:cubicBezTo>
                  <a:pt x="3650698" y="2240907"/>
                  <a:pt x="3238012" y="2113926"/>
                  <a:pt x="3238012" y="1828219"/>
                </a:cubicBezTo>
                <a:cubicBezTo>
                  <a:pt x="3238012" y="1502826"/>
                  <a:pt x="3595142" y="1352040"/>
                  <a:pt x="3912593" y="1352040"/>
                </a:cubicBezTo>
                <a:close/>
                <a:moveTo>
                  <a:pt x="2929096" y="0"/>
                </a:moveTo>
                <a:lnTo>
                  <a:pt x="4032512" y="0"/>
                </a:lnTo>
                <a:lnTo>
                  <a:pt x="4078269" y="5853"/>
                </a:lnTo>
                <a:cubicBezTo>
                  <a:pt x="4271717" y="38591"/>
                  <a:pt x="4460205" y="86209"/>
                  <a:pt x="4642740" y="145729"/>
                </a:cubicBezTo>
                <a:lnTo>
                  <a:pt x="4642740" y="963172"/>
                </a:lnTo>
                <a:cubicBezTo>
                  <a:pt x="4436396" y="859996"/>
                  <a:pt x="4198308" y="812379"/>
                  <a:pt x="3952278" y="812379"/>
                </a:cubicBezTo>
                <a:cubicBezTo>
                  <a:pt x="3309441" y="812379"/>
                  <a:pt x="2666597" y="1161576"/>
                  <a:pt x="2666597" y="1828226"/>
                </a:cubicBezTo>
                <a:cubicBezTo>
                  <a:pt x="2666597" y="2542494"/>
                  <a:pt x="3222138" y="2685348"/>
                  <a:pt x="3872915" y="2828201"/>
                </a:cubicBezTo>
                <a:cubicBezTo>
                  <a:pt x="4237984" y="2907564"/>
                  <a:pt x="4603054" y="3002799"/>
                  <a:pt x="4603054" y="3367870"/>
                </a:cubicBezTo>
                <a:cubicBezTo>
                  <a:pt x="4603054" y="3748813"/>
                  <a:pt x="4206239" y="3899606"/>
                  <a:pt x="3849110" y="3899606"/>
                </a:cubicBezTo>
                <a:cubicBezTo>
                  <a:pt x="3444355" y="3899606"/>
                  <a:pt x="3198333" y="3717067"/>
                  <a:pt x="2968177" y="3439301"/>
                </a:cubicBezTo>
                <a:lnTo>
                  <a:pt x="0" y="3439301"/>
                </a:lnTo>
                <a:cubicBezTo>
                  <a:pt x="0" y="1758788"/>
                  <a:pt x="1197021" y="351702"/>
                  <a:pt x="2782918" y="26188"/>
                </a:cubicBezTo>
                <a:close/>
              </a:path>
            </a:pathLst>
          </a:custGeom>
          <a:solidFill>
            <a:schemeClr val="bg1">
              <a:lumMod val="95000"/>
            </a:schemeClr>
          </a:solidFill>
        </p:spPr>
        <p:txBody>
          <a:bodyPr wrap="square" anchor="ctr">
            <a:noAutofit/>
          </a:bodyPr>
          <a:lstStyle>
            <a:lvl1pPr algn="ctr">
              <a:defRPr sz="750">
                <a:solidFill>
                  <a:schemeClr val="tx2"/>
                </a:solidFill>
                <a:latin typeface="+mj-lt"/>
              </a:defRPr>
            </a:lvl1pPr>
          </a:lstStyle>
          <a:p>
            <a:r>
              <a:rPr lang="fr-FR" dirty="0"/>
              <a:t> </a:t>
            </a:r>
          </a:p>
        </p:txBody>
      </p:sp>
      <p:sp>
        <p:nvSpPr>
          <p:cNvPr id="3" name="Sous-titre 2">
            <a:extLst>
              <a:ext uri="{FF2B5EF4-FFF2-40B4-BE49-F238E27FC236}">
                <a16:creationId xmlns:a16="http://schemas.microsoft.com/office/drawing/2014/main" id="{7A543C2F-7852-44DE-85FA-B670C963485E}"/>
              </a:ext>
            </a:extLst>
          </p:cNvPr>
          <p:cNvSpPr>
            <a:spLocks noGrp="1"/>
          </p:cNvSpPr>
          <p:nvPr>
            <p:ph type="subTitle" idx="1" hasCustomPrompt="1"/>
          </p:nvPr>
        </p:nvSpPr>
        <p:spPr>
          <a:xfrm>
            <a:off x="705683" y="2658513"/>
            <a:ext cx="2700000" cy="169918"/>
          </a:xfrm>
        </p:spPr>
        <p:txBody>
          <a:bodyPr>
            <a:spAutoFit/>
          </a:bodyPr>
          <a:lstStyle>
            <a:lvl1pPr marL="0" indent="0" algn="l">
              <a:lnSpc>
                <a:spcPct val="90000"/>
              </a:lnSpc>
              <a:spcBef>
                <a:spcPts val="0"/>
              </a:spcBef>
              <a:buNone/>
              <a:defRPr sz="1200">
                <a:solidFill>
                  <a:schemeClr val="tx2"/>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Message supplémentaire</a:t>
            </a:r>
          </a:p>
        </p:txBody>
      </p:sp>
      <p:sp>
        <p:nvSpPr>
          <p:cNvPr id="2" name="Titre 1">
            <a:extLst>
              <a:ext uri="{FF2B5EF4-FFF2-40B4-BE49-F238E27FC236}">
                <a16:creationId xmlns:a16="http://schemas.microsoft.com/office/drawing/2014/main" id="{AA3DC075-C487-4044-B0EA-09084FD56284}"/>
              </a:ext>
            </a:extLst>
          </p:cNvPr>
          <p:cNvSpPr>
            <a:spLocks noGrp="1"/>
          </p:cNvSpPr>
          <p:nvPr>
            <p:ph type="ctrTitle" hasCustomPrompt="1"/>
          </p:nvPr>
        </p:nvSpPr>
        <p:spPr>
          <a:xfrm>
            <a:off x="705683" y="2231259"/>
            <a:ext cx="2700000" cy="341632"/>
          </a:xfrm>
        </p:spPr>
        <p:txBody>
          <a:bodyPr anchor="b">
            <a:spAutoFit/>
          </a:bodyPr>
          <a:lstStyle>
            <a:lvl1pPr algn="l">
              <a:spcBef>
                <a:spcPts val="0"/>
              </a:spcBef>
              <a:defRPr sz="2400">
                <a:solidFill>
                  <a:schemeClr val="tx1"/>
                </a:solidFill>
              </a:defRPr>
            </a:lvl1pPr>
          </a:lstStyle>
          <a:p>
            <a:r>
              <a:rPr lang="fr-FR" dirty="0"/>
              <a:t>merci</a:t>
            </a:r>
          </a:p>
        </p:txBody>
      </p:sp>
      <p:sp>
        <p:nvSpPr>
          <p:cNvPr id="4" name="Espace réservé de la date 3">
            <a:extLst>
              <a:ext uri="{FF2B5EF4-FFF2-40B4-BE49-F238E27FC236}">
                <a16:creationId xmlns:a16="http://schemas.microsoft.com/office/drawing/2014/main" id="{CC246BC1-48D5-414F-B2EE-339495CD26F3}"/>
              </a:ext>
            </a:extLst>
          </p:cNvPr>
          <p:cNvSpPr>
            <a:spLocks noGrp="1"/>
          </p:cNvSpPr>
          <p:nvPr>
            <p:ph type="dt" sz="half" idx="10"/>
          </p:nvPr>
        </p:nvSpPr>
        <p:spPr>
          <a:xfrm>
            <a:off x="6830586" y="6432085"/>
            <a:ext cx="2057400" cy="184666"/>
          </a:xfrm>
        </p:spPr>
        <p:txBody>
          <a:bodyPr/>
          <a:lstStyle>
            <a:lvl1pPr algn="r">
              <a:defRPr/>
            </a:lvl1pPr>
          </a:lstStyle>
          <a:p>
            <a:fld id="{5134734D-8DE0-43C5-91F8-59B99D7D55D1}" type="datetime4">
              <a:rPr lang="fr-FR" smtClean="0"/>
              <a:t>1er juin 2023</a:t>
            </a:fld>
            <a:endParaRPr lang="fr-FR" dirty="0"/>
          </a:p>
        </p:txBody>
      </p:sp>
      <p:cxnSp>
        <p:nvCxnSpPr>
          <p:cNvPr id="26" name="Connecteur droit 25">
            <a:extLst>
              <a:ext uri="{FF2B5EF4-FFF2-40B4-BE49-F238E27FC236}">
                <a16:creationId xmlns:a16="http://schemas.microsoft.com/office/drawing/2014/main" id="{2D4571C9-60BE-4706-97DA-A95582FF5E27}"/>
              </a:ext>
            </a:extLst>
          </p:cNvPr>
          <p:cNvCxnSpPr>
            <a:cxnSpLocks/>
          </p:cNvCxnSpPr>
          <p:nvPr userDrawn="1"/>
        </p:nvCxnSpPr>
        <p:spPr>
          <a:xfrm>
            <a:off x="705683" y="3117772"/>
            <a:ext cx="451395" cy="0"/>
          </a:xfrm>
          <a:prstGeom prst="line">
            <a:avLst/>
          </a:prstGeom>
          <a:ln w="381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E6290371-46E9-4E30-A930-ADDABC2A08B3}"/>
              </a:ext>
            </a:extLst>
          </p:cNvPr>
          <p:cNvSpPr>
            <a:spLocks noGrp="1"/>
          </p:cNvSpPr>
          <p:nvPr>
            <p:ph type="body" sz="quarter" idx="14" hasCustomPrompt="1"/>
          </p:nvPr>
        </p:nvSpPr>
        <p:spPr>
          <a:xfrm>
            <a:off x="705683" y="3434244"/>
            <a:ext cx="2700000" cy="2947506"/>
          </a:xfrm>
        </p:spPr>
        <p:txBody>
          <a:bodyPr/>
          <a:lstStyle>
            <a:lvl1pPr>
              <a:spcBef>
                <a:spcPts val="0"/>
              </a:spcBef>
              <a:spcAft>
                <a:spcPts val="225"/>
              </a:spcAft>
              <a:defRPr cap="all" baseline="0"/>
            </a:lvl1pPr>
            <a:lvl2pPr>
              <a:spcBef>
                <a:spcPts val="0"/>
              </a:spcBef>
              <a:spcAft>
                <a:spcPts val="0"/>
              </a:spcAft>
              <a:defRPr>
                <a:solidFill>
                  <a:schemeClr val="tx2"/>
                </a:solidFill>
              </a:defRPr>
            </a:lvl2pPr>
            <a:lvl3pPr marL="0" indent="0">
              <a:spcBef>
                <a:spcPts val="0"/>
              </a:spcBef>
              <a:spcAft>
                <a:spcPts val="0"/>
              </a:spcAft>
              <a:buFont typeface="Arial" panose="020B0604020202020204" pitchFamily="34" charset="0"/>
              <a:buNone/>
              <a:defRPr sz="825">
                <a:solidFill>
                  <a:schemeClr val="tx2"/>
                </a:solidFill>
              </a:defRPr>
            </a:lvl3pPr>
            <a:lvl4pPr marL="0" indent="0">
              <a:spcBef>
                <a:spcPts val="0"/>
              </a:spcBef>
              <a:spcAft>
                <a:spcPts val="900"/>
              </a:spcAft>
              <a:buNone/>
              <a:defRPr sz="825" i="1">
                <a:solidFill>
                  <a:schemeClr val="tx2"/>
                </a:solidFill>
              </a:defRPr>
            </a:lvl4pPr>
            <a:lvl5pPr marL="0" indent="0">
              <a:spcBef>
                <a:spcPts val="0"/>
              </a:spcBef>
              <a:spcAft>
                <a:spcPts val="0"/>
              </a:spcAft>
              <a:buNone/>
              <a:defRPr sz="750">
                <a:solidFill>
                  <a:schemeClr val="tx2"/>
                </a:solidFill>
              </a:defRPr>
            </a:lvl5pPr>
            <a:lvl6pPr marL="0">
              <a:spcBef>
                <a:spcPts val="900"/>
              </a:spcBef>
              <a:buNone/>
              <a:defRPr sz="900" i="0">
                <a:solidFill>
                  <a:schemeClr val="accent1"/>
                </a:solidFill>
                <a:latin typeface="Avenir Black" panose="020B0803020203020204" pitchFamily="34" charset="0"/>
                <a:ea typeface="Avenir Black" panose="020B0803020203020204" pitchFamily="34" charset="0"/>
              </a:defRPr>
            </a:lvl6pPr>
            <a:lvl7pPr marL="0">
              <a:spcBef>
                <a:spcPts val="900"/>
              </a:spcBef>
              <a:buNone/>
              <a:defRPr sz="900" i="0">
                <a:solidFill>
                  <a:schemeClr val="accent1"/>
                </a:solidFill>
                <a:latin typeface="Avenir Black" panose="020B0803020203020204" pitchFamily="34" charset="0"/>
                <a:ea typeface="Avenir Black" panose="020B0803020203020204" pitchFamily="34" charset="0"/>
              </a:defRPr>
            </a:lvl7pPr>
            <a:lvl8pPr>
              <a:spcBef>
                <a:spcPts val="900"/>
              </a:spcBef>
              <a:defRPr sz="900" i="0">
                <a:solidFill>
                  <a:schemeClr val="accent1"/>
                </a:solidFill>
                <a:latin typeface="Avenir Black" panose="020B0803020203020204" pitchFamily="34" charset="0"/>
                <a:ea typeface="Avenir Black" panose="020B0803020203020204" pitchFamily="34" charset="0"/>
              </a:defRPr>
            </a:lvl8pPr>
            <a:lvl9pPr>
              <a:spcBef>
                <a:spcPts val="900"/>
              </a:spcBef>
              <a:defRPr sz="900" i="0">
                <a:solidFill>
                  <a:schemeClr val="accent1"/>
                </a:solidFill>
                <a:latin typeface="Avenir Black" panose="020B0803020203020204" pitchFamily="34" charset="0"/>
                <a:ea typeface="Avenir Black" panose="020B0803020203020204" pitchFamily="34" charset="0"/>
              </a:defRPr>
            </a:lvl9pPr>
          </a:lstStyle>
          <a:p>
            <a:pPr lvl="0"/>
            <a:r>
              <a:rPr lang="fr-FR" dirty="0" err="1"/>
              <a:t>setec</a:t>
            </a:r>
            <a:endParaRPr lang="fr-FR" dirty="0"/>
          </a:p>
          <a:p>
            <a:pPr lvl="1"/>
            <a:r>
              <a:rPr lang="fr-FR" dirty="0"/>
              <a:t>Nom du Bâtiment </a:t>
            </a:r>
          </a:p>
          <a:p>
            <a:pPr lvl="2"/>
            <a:r>
              <a:rPr lang="fr-FR" dirty="0"/>
              <a:t>Adresse </a:t>
            </a:r>
          </a:p>
          <a:p>
            <a:pPr lvl="3"/>
            <a:r>
              <a:rPr lang="fr-FR" dirty="0"/>
              <a:t>Complément d’adresse</a:t>
            </a:r>
          </a:p>
          <a:p>
            <a:pPr lvl="4"/>
            <a:r>
              <a:rPr lang="fr-FR" dirty="0"/>
              <a:t>Tél :</a:t>
            </a:r>
          </a:p>
          <a:p>
            <a:pPr lvl="5"/>
            <a:r>
              <a:rPr lang="fr-FR" dirty="0"/>
              <a:t>web</a:t>
            </a:r>
          </a:p>
          <a:p>
            <a:pPr lvl="6"/>
            <a:r>
              <a:rPr lang="fr-FR" dirty="0"/>
              <a:t>Septième</a:t>
            </a:r>
          </a:p>
          <a:p>
            <a:pPr lvl="7"/>
            <a:r>
              <a:rPr lang="fr-FR" dirty="0"/>
              <a:t>Huitième</a:t>
            </a:r>
          </a:p>
          <a:p>
            <a:pPr lvl="8"/>
            <a:r>
              <a:rPr lang="fr-FR" dirty="0"/>
              <a:t>Neuvième</a:t>
            </a:r>
          </a:p>
        </p:txBody>
      </p:sp>
      <p:pic>
        <p:nvPicPr>
          <p:cNvPr id="16" name="Image 15">
            <a:extLst>
              <a:ext uri="{FF2B5EF4-FFF2-40B4-BE49-F238E27FC236}">
                <a16:creationId xmlns:a16="http://schemas.microsoft.com/office/drawing/2014/main" id="{375C1478-C7C5-4713-933C-07ED4206BB7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711"/>
          <a:stretch/>
        </p:blipFill>
        <p:spPr>
          <a:xfrm>
            <a:off x="7859287" y="94343"/>
            <a:ext cx="1284714" cy="845710"/>
          </a:xfrm>
          <a:prstGeom prst="rect">
            <a:avLst/>
          </a:prstGeom>
        </p:spPr>
      </p:pic>
    </p:spTree>
    <p:extLst>
      <p:ext uri="{BB962C8B-B14F-4D97-AF65-F5344CB8AC3E}">
        <p14:creationId xmlns:p14="http://schemas.microsoft.com/office/powerpoint/2010/main" val="3383028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 + 3 colonnes textes">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p:nvPr>
        </p:nvSpPr>
        <p:spPr>
          <a:xfrm>
            <a:off x="363122" y="483258"/>
            <a:ext cx="8421309" cy="669991"/>
          </a:xfrm>
        </p:spPr>
        <p:txBody>
          <a:bodyPr/>
          <a:lstStyle/>
          <a:p>
            <a:r>
              <a:rPr lang="fr-FR" dirty="0"/>
              <a:t>Modifiez le style du titre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78FC7336-30DE-4733-B1B9-C4E1FC5091A3}"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2430000" cy="430262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texte 9">
            <a:extLst>
              <a:ext uri="{FF2B5EF4-FFF2-40B4-BE49-F238E27FC236}">
                <a16:creationId xmlns:a16="http://schemas.microsoft.com/office/drawing/2014/main" id="{C4038BC5-1BBA-438C-8EC3-9E01BD9355AC}"/>
              </a:ext>
            </a:extLst>
          </p:cNvPr>
          <p:cNvSpPr>
            <a:spLocks noGrp="1"/>
          </p:cNvSpPr>
          <p:nvPr>
            <p:ph type="body" sz="quarter" idx="14"/>
          </p:nvPr>
        </p:nvSpPr>
        <p:spPr>
          <a:xfrm>
            <a:off x="5945870" y="1618031"/>
            <a:ext cx="2430000" cy="430262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cxnSp>
        <p:nvCxnSpPr>
          <p:cNvPr id="9" name="Connecteur droit 8">
            <a:extLst>
              <a:ext uri="{FF2B5EF4-FFF2-40B4-BE49-F238E27FC236}">
                <a16:creationId xmlns:a16="http://schemas.microsoft.com/office/drawing/2014/main" id="{16060355-E54C-4BC6-84E2-7586C2813767}"/>
              </a:ext>
            </a:extLst>
          </p:cNvPr>
          <p:cNvCxnSpPr>
            <a:cxnSpLocks/>
          </p:cNvCxnSpPr>
          <p:nvPr userDrawn="1"/>
        </p:nvCxnSpPr>
        <p:spPr>
          <a:xfrm>
            <a:off x="359569" y="1226400"/>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9">
            <a:extLst>
              <a:ext uri="{FF2B5EF4-FFF2-40B4-BE49-F238E27FC236}">
                <a16:creationId xmlns:a16="http://schemas.microsoft.com/office/drawing/2014/main" id="{DD7B5DD3-D1DA-46CA-ADED-C6170FF2F54C}"/>
              </a:ext>
            </a:extLst>
          </p:cNvPr>
          <p:cNvSpPr>
            <a:spLocks noGrp="1"/>
          </p:cNvSpPr>
          <p:nvPr>
            <p:ph type="body" sz="quarter" idx="15"/>
          </p:nvPr>
        </p:nvSpPr>
        <p:spPr>
          <a:xfrm>
            <a:off x="3154496" y="1618031"/>
            <a:ext cx="2430000" cy="4302629"/>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Espace réservé du texte 11">
            <a:extLst>
              <a:ext uri="{FF2B5EF4-FFF2-40B4-BE49-F238E27FC236}">
                <a16:creationId xmlns:a16="http://schemas.microsoft.com/office/drawing/2014/main" id="{72505608-7E70-453C-8069-EF61588830C0}"/>
              </a:ext>
            </a:extLst>
          </p:cNvPr>
          <p:cNvSpPr>
            <a:spLocks noGrp="1"/>
          </p:cNvSpPr>
          <p:nvPr>
            <p:ph type="body" sz="quarter" idx="16"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spTree>
    <p:extLst>
      <p:ext uri="{BB962C8B-B14F-4D97-AF65-F5344CB8AC3E}">
        <p14:creationId xmlns:p14="http://schemas.microsoft.com/office/powerpoint/2010/main" val="3020723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375263B-C4B9-4AB0-B965-E15D76BA8FB9}"/>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976CBCB7-C1B2-4B3C-842F-03450E1CB32C}"/>
              </a:ext>
            </a:extLst>
          </p:cNvPr>
          <p:cNvSpPr>
            <a:spLocks noGrp="1"/>
          </p:cNvSpPr>
          <p:nvPr>
            <p:ph type="title"/>
          </p:nvPr>
        </p:nvSpPr>
        <p:spPr>
          <a:xfrm>
            <a:off x="363122" y="483258"/>
            <a:ext cx="8421309" cy="341632"/>
          </a:xfrm>
        </p:spPr>
        <p:txBody>
          <a:bodyPr/>
          <a:lstStyle/>
          <a:p>
            <a:r>
              <a:rPr lang="fr-FR" dirty="0"/>
              <a:t>Modifiez le style du titre</a:t>
            </a:r>
          </a:p>
        </p:txBody>
      </p:sp>
      <p:sp>
        <p:nvSpPr>
          <p:cNvPr id="3" name="Espace réservé de la date 2">
            <a:extLst>
              <a:ext uri="{FF2B5EF4-FFF2-40B4-BE49-F238E27FC236}">
                <a16:creationId xmlns:a16="http://schemas.microsoft.com/office/drawing/2014/main" id="{4AF2800A-D331-4598-9F7F-C0C14549AB7E}"/>
              </a:ext>
            </a:extLst>
          </p:cNvPr>
          <p:cNvSpPr>
            <a:spLocks noGrp="1"/>
          </p:cNvSpPr>
          <p:nvPr>
            <p:ph type="dt" sz="half" idx="10"/>
          </p:nvPr>
        </p:nvSpPr>
        <p:spPr/>
        <p:txBody>
          <a:bodyPr/>
          <a:lstStyle/>
          <a:p>
            <a:fld id="{72B77661-616D-4373-B2C7-9E9A0C144EBA}" type="datetime4">
              <a:rPr lang="fr-FR" smtClean="0"/>
              <a:t>1er juin 2023</a:t>
            </a:fld>
            <a:endParaRPr lang="fr-FR" dirty="0"/>
          </a:p>
        </p:txBody>
      </p:sp>
      <p:sp>
        <p:nvSpPr>
          <p:cNvPr id="4" name="Espace réservé du pied de page 3">
            <a:extLst>
              <a:ext uri="{FF2B5EF4-FFF2-40B4-BE49-F238E27FC236}">
                <a16:creationId xmlns:a16="http://schemas.microsoft.com/office/drawing/2014/main" id="{62EEB92A-B63F-4047-845C-9B95D2530FF7}"/>
              </a:ext>
            </a:extLst>
          </p:cNvPr>
          <p:cNvSpPr>
            <a:spLocks noGrp="1"/>
          </p:cNvSpPr>
          <p:nvPr>
            <p:ph type="ftr" sz="quarter" idx="11"/>
          </p:nvPr>
        </p:nvSpPr>
        <p:spPr/>
        <p:txBody>
          <a:bodyPr/>
          <a:lstStyle/>
          <a:p>
            <a:r>
              <a:rPr lang="fr-FR"/>
              <a:t>COTECH 25 mai 2023</a:t>
            </a:r>
            <a:endParaRPr lang="fr-FR" dirty="0"/>
          </a:p>
        </p:txBody>
      </p:sp>
      <p:sp>
        <p:nvSpPr>
          <p:cNvPr id="6" name="Espace réservé du texte 11">
            <a:extLst>
              <a:ext uri="{FF2B5EF4-FFF2-40B4-BE49-F238E27FC236}">
                <a16:creationId xmlns:a16="http://schemas.microsoft.com/office/drawing/2014/main" id="{3ACF1AA6-7FCD-4F3D-89F0-C8315AA09B83}"/>
              </a:ext>
            </a:extLst>
          </p:cNvPr>
          <p:cNvSpPr>
            <a:spLocks noGrp="1"/>
          </p:cNvSpPr>
          <p:nvPr>
            <p:ph type="body" sz="quarter" idx="14"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cxnSp>
        <p:nvCxnSpPr>
          <p:cNvPr id="8" name="Connecteur droit 7">
            <a:extLst>
              <a:ext uri="{FF2B5EF4-FFF2-40B4-BE49-F238E27FC236}">
                <a16:creationId xmlns:a16="http://schemas.microsoft.com/office/drawing/2014/main" id="{65952848-C501-4ADB-9CDE-E12E04CABE81}"/>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719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cus_projet">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375263B-C4B9-4AB0-B965-E15D76BA8FB9}"/>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10" name="Espace réservé pour une image  3">
            <a:extLst>
              <a:ext uri="{FF2B5EF4-FFF2-40B4-BE49-F238E27FC236}">
                <a16:creationId xmlns:a16="http://schemas.microsoft.com/office/drawing/2014/main" id="{8A0E8CFC-B548-4FE3-8FCF-67FA0833A0BB}"/>
              </a:ext>
            </a:extLst>
          </p:cNvPr>
          <p:cNvSpPr>
            <a:spLocks noGrp="1"/>
          </p:cNvSpPr>
          <p:nvPr>
            <p:ph type="pic" sz="quarter" idx="16"/>
          </p:nvPr>
        </p:nvSpPr>
        <p:spPr>
          <a:xfrm>
            <a:off x="351035" y="1039659"/>
            <a:ext cx="8442900" cy="5241600"/>
          </a:xfrm>
          <a:prstGeom prst="rect">
            <a:avLst/>
          </a:prstGeom>
          <a:solidFill>
            <a:schemeClr val="bg1">
              <a:lumMod val="95000"/>
            </a:schemeClr>
          </a:solidFill>
        </p:spPr>
        <p:txBody>
          <a:bodyPr anchor="ctr"/>
          <a:lstStyle>
            <a:lvl1pPr algn="ctr">
              <a:defRPr sz="750">
                <a:solidFill>
                  <a:schemeClr val="tx2"/>
                </a:solidFill>
                <a:latin typeface="+mj-lt"/>
              </a:defRPr>
            </a:lvl1pPr>
          </a:lstStyle>
          <a:p>
            <a:endParaRPr lang="fr-FR" dirty="0"/>
          </a:p>
        </p:txBody>
      </p:sp>
      <p:sp>
        <p:nvSpPr>
          <p:cNvPr id="2" name="Titre 1">
            <a:extLst>
              <a:ext uri="{FF2B5EF4-FFF2-40B4-BE49-F238E27FC236}">
                <a16:creationId xmlns:a16="http://schemas.microsoft.com/office/drawing/2014/main" id="{976CBCB7-C1B2-4B3C-842F-03450E1CB32C}"/>
              </a:ext>
            </a:extLst>
          </p:cNvPr>
          <p:cNvSpPr>
            <a:spLocks noGrp="1"/>
          </p:cNvSpPr>
          <p:nvPr>
            <p:ph type="title"/>
          </p:nvPr>
        </p:nvSpPr>
        <p:spPr>
          <a:xfrm>
            <a:off x="363122" y="483258"/>
            <a:ext cx="8421309" cy="341632"/>
          </a:xfrm>
        </p:spPr>
        <p:txBody>
          <a:bodyPr/>
          <a:lstStyle/>
          <a:p>
            <a:r>
              <a:rPr lang="fr-FR" dirty="0"/>
              <a:t>Modifiez le style du titre</a:t>
            </a:r>
          </a:p>
        </p:txBody>
      </p:sp>
      <p:sp>
        <p:nvSpPr>
          <p:cNvPr id="3" name="Espace réservé de la date 2">
            <a:extLst>
              <a:ext uri="{FF2B5EF4-FFF2-40B4-BE49-F238E27FC236}">
                <a16:creationId xmlns:a16="http://schemas.microsoft.com/office/drawing/2014/main" id="{4AF2800A-D331-4598-9F7F-C0C14549AB7E}"/>
              </a:ext>
            </a:extLst>
          </p:cNvPr>
          <p:cNvSpPr>
            <a:spLocks noGrp="1"/>
          </p:cNvSpPr>
          <p:nvPr>
            <p:ph type="dt" sz="half" idx="10"/>
          </p:nvPr>
        </p:nvSpPr>
        <p:spPr/>
        <p:txBody>
          <a:bodyPr/>
          <a:lstStyle/>
          <a:p>
            <a:fld id="{1451D63B-465B-4EB3-8726-F8BD8948497B}" type="datetime4">
              <a:rPr lang="fr-FR" smtClean="0"/>
              <a:t>1er juin 2023</a:t>
            </a:fld>
            <a:endParaRPr lang="fr-FR" dirty="0"/>
          </a:p>
        </p:txBody>
      </p:sp>
      <p:sp>
        <p:nvSpPr>
          <p:cNvPr id="4" name="Espace réservé du pied de page 3">
            <a:extLst>
              <a:ext uri="{FF2B5EF4-FFF2-40B4-BE49-F238E27FC236}">
                <a16:creationId xmlns:a16="http://schemas.microsoft.com/office/drawing/2014/main" id="{62EEB92A-B63F-4047-845C-9B95D2530FF7}"/>
              </a:ext>
            </a:extLst>
          </p:cNvPr>
          <p:cNvSpPr>
            <a:spLocks noGrp="1"/>
          </p:cNvSpPr>
          <p:nvPr>
            <p:ph type="ftr" sz="quarter" idx="11"/>
          </p:nvPr>
        </p:nvSpPr>
        <p:spPr/>
        <p:txBody>
          <a:bodyPr/>
          <a:lstStyle/>
          <a:p>
            <a:r>
              <a:rPr lang="fr-FR"/>
              <a:t>COTECH 25 mai 2023</a:t>
            </a:r>
            <a:endParaRPr lang="fr-FR" dirty="0"/>
          </a:p>
        </p:txBody>
      </p:sp>
      <p:sp>
        <p:nvSpPr>
          <p:cNvPr id="6" name="Espace réservé du texte 11">
            <a:extLst>
              <a:ext uri="{FF2B5EF4-FFF2-40B4-BE49-F238E27FC236}">
                <a16:creationId xmlns:a16="http://schemas.microsoft.com/office/drawing/2014/main" id="{3ACF1AA6-7FCD-4F3D-89F0-C8315AA09B83}"/>
              </a:ext>
            </a:extLst>
          </p:cNvPr>
          <p:cNvSpPr>
            <a:spLocks noGrp="1"/>
          </p:cNvSpPr>
          <p:nvPr>
            <p:ph type="body" sz="quarter" idx="14"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 Rappel section / sous-section</a:t>
            </a:r>
          </a:p>
        </p:txBody>
      </p:sp>
      <p:cxnSp>
        <p:nvCxnSpPr>
          <p:cNvPr id="8" name="Connecteur droit 7">
            <a:extLst>
              <a:ext uri="{FF2B5EF4-FFF2-40B4-BE49-F238E27FC236}">
                <a16:creationId xmlns:a16="http://schemas.microsoft.com/office/drawing/2014/main" id="{65952848-C501-4ADB-9CDE-E12E04CABE81}"/>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12" name="Espace réservé du texte 11">
            <a:extLst>
              <a:ext uri="{FF2B5EF4-FFF2-40B4-BE49-F238E27FC236}">
                <a16:creationId xmlns:a16="http://schemas.microsoft.com/office/drawing/2014/main" id="{CED5DA63-4DB7-416C-91A2-2C2F99F82925}"/>
              </a:ext>
            </a:extLst>
          </p:cNvPr>
          <p:cNvSpPr>
            <a:spLocks noGrp="1"/>
          </p:cNvSpPr>
          <p:nvPr>
            <p:ph type="body" sz="quarter" idx="17"/>
          </p:nvPr>
        </p:nvSpPr>
        <p:spPr>
          <a:xfrm>
            <a:off x="351034" y="1039658"/>
            <a:ext cx="2700000" cy="5241600"/>
          </a:xfrm>
          <a:solidFill>
            <a:schemeClr val="bg1">
              <a:alpha val="80000"/>
            </a:schemeClr>
          </a:solidFill>
        </p:spPr>
        <p:txBody>
          <a:bodyPr lIns="360000" tIns="360000" rIns="360000" bIns="360000"/>
          <a:lstStyle>
            <a:lvl1pPr>
              <a:spcBef>
                <a:spcPts val="0"/>
              </a:spcBef>
              <a:defRPr cap="all" baseline="0">
                <a:solidFill>
                  <a:schemeClr val="tx1"/>
                </a:solidFill>
              </a:defRPr>
            </a:lvl1pPr>
            <a:lvl2pPr>
              <a:spcBef>
                <a:spcPts val="0"/>
              </a:spcBef>
              <a:spcAft>
                <a:spcPts val="1800"/>
              </a:spcAft>
              <a:defRPr sz="1050" b="0" cap="all" baseline="0">
                <a:latin typeface="+mj-lt"/>
              </a:defRPr>
            </a:lvl2pPr>
            <a:lvl3pPr>
              <a:spcAft>
                <a:spcPts val="0"/>
              </a:spcAft>
              <a:defRPr>
                <a:latin typeface="Avenir Black" panose="020B0803020203020204" pitchFamily="34" charset="0"/>
                <a:ea typeface="Avenir Black" panose="020B0803020203020204" pitchFamily="34" charset="0"/>
              </a:defRPr>
            </a:lvl3pPr>
            <a:lvl4pPr marL="0" indent="0">
              <a:spcBef>
                <a:spcPts val="0"/>
              </a:spcBef>
              <a:spcAft>
                <a:spcPts val="1350"/>
              </a:spcAft>
              <a:buNone/>
              <a:defRPr sz="788"/>
            </a:lvl4pPr>
            <a:lvl5pPr marL="0" indent="0">
              <a:spcBef>
                <a:spcPts val="0"/>
              </a:spcBef>
              <a:buFont typeface="Arial" panose="020B0604020202020204" pitchFamily="34" charset="0"/>
              <a:buNone/>
              <a:defRPr>
                <a:solidFill>
                  <a:schemeClr val="tx1"/>
                </a:solidFill>
                <a:latin typeface="Avenir Black" panose="020B0803020203020204" pitchFamily="34" charset="0"/>
                <a:ea typeface="Avenir Black" panose="020B0803020203020204" pitchFamily="34" charset="0"/>
              </a:defRPr>
            </a:lvl5pPr>
            <a:lvl6pPr marL="0" indent="0">
              <a:spcBef>
                <a:spcPts val="0"/>
              </a:spcBef>
              <a:spcAft>
                <a:spcPts val="1350"/>
              </a:spcAft>
              <a:buFont typeface="Arial" panose="020B0604020202020204" pitchFamily="34" charset="0"/>
              <a:buNone/>
              <a:defRPr sz="788" i="0">
                <a:solidFill>
                  <a:schemeClr val="tx1"/>
                </a:solidFill>
              </a:defRPr>
            </a:lvl6pPr>
            <a:lvl7pPr marL="0" indent="0">
              <a:spcBef>
                <a:spcPts val="0"/>
              </a:spcBef>
              <a:buNone/>
              <a:defRPr sz="788" i="0">
                <a:solidFill>
                  <a:schemeClr val="tx2"/>
                </a:solidFill>
                <a:latin typeface="Avenir Black" panose="020B0803020203020204" pitchFamily="34" charset="0"/>
                <a:ea typeface="Avenir Black" panose="020B0803020203020204" pitchFamily="34" charset="0"/>
              </a:defRPr>
            </a:lvl7pPr>
            <a:lvl8pPr>
              <a:spcBef>
                <a:spcPts val="0"/>
              </a:spcBef>
              <a:defRPr/>
            </a:lvl8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6</a:t>
            </a:r>
          </a:p>
          <a:p>
            <a:pPr lvl="6"/>
            <a:r>
              <a:rPr lang="fr-FR" dirty="0"/>
              <a:t>7</a:t>
            </a:r>
          </a:p>
          <a:p>
            <a:pPr lvl="7"/>
            <a:r>
              <a:rPr lang="fr-FR" dirty="0"/>
              <a:t>8</a:t>
            </a:r>
          </a:p>
        </p:txBody>
      </p:sp>
    </p:spTree>
    <p:extLst>
      <p:ext uri="{BB962C8B-B14F-4D97-AF65-F5344CB8AC3E}">
        <p14:creationId xmlns:p14="http://schemas.microsoft.com/office/powerpoint/2010/main" val="473789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Vidéo">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A375263B-C4B9-4AB0-B965-E15D76BA8FB9}"/>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976CBCB7-C1B2-4B3C-842F-03450E1CB32C}"/>
              </a:ext>
            </a:extLst>
          </p:cNvPr>
          <p:cNvSpPr>
            <a:spLocks noGrp="1"/>
          </p:cNvSpPr>
          <p:nvPr>
            <p:ph type="title"/>
          </p:nvPr>
        </p:nvSpPr>
        <p:spPr>
          <a:xfrm>
            <a:off x="363122" y="361308"/>
            <a:ext cx="8421309" cy="341632"/>
          </a:xfrm>
        </p:spPr>
        <p:txBody>
          <a:bodyPr/>
          <a:lstStyle>
            <a:lvl1pPr algn="ctr">
              <a:defRPr/>
            </a:lvl1pPr>
          </a:lstStyle>
          <a:p>
            <a:r>
              <a:rPr lang="fr-FR" dirty="0"/>
              <a:t>Modifiez le style du titre</a:t>
            </a:r>
          </a:p>
        </p:txBody>
      </p:sp>
      <p:sp>
        <p:nvSpPr>
          <p:cNvPr id="3" name="Espace réservé de la date 2">
            <a:extLst>
              <a:ext uri="{FF2B5EF4-FFF2-40B4-BE49-F238E27FC236}">
                <a16:creationId xmlns:a16="http://schemas.microsoft.com/office/drawing/2014/main" id="{4AF2800A-D331-4598-9F7F-C0C14549AB7E}"/>
              </a:ext>
            </a:extLst>
          </p:cNvPr>
          <p:cNvSpPr>
            <a:spLocks noGrp="1"/>
          </p:cNvSpPr>
          <p:nvPr>
            <p:ph type="dt" sz="half" idx="10"/>
          </p:nvPr>
        </p:nvSpPr>
        <p:spPr/>
        <p:txBody>
          <a:bodyPr/>
          <a:lstStyle/>
          <a:p>
            <a:fld id="{720D1F14-589E-4511-9CE2-5E7D50575E8A}" type="datetime4">
              <a:rPr lang="fr-FR" smtClean="0"/>
              <a:t>1er juin 2023</a:t>
            </a:fld>
            <a:endParaRPr lang="fr-FR" dirty="0"/>
          </a:p>
        </p:txBody>
      </p:sp>
      <p:sp>
        <p:nvSpPr>
          <p:cNvPr id="4" name="Espace réservé du pied de page 3">
            <a:extLst>
              <a:ext uri="{FF2B5EF4-FFF2-40B4-BE49-F238E27FC236}">
                <a16:creationId xmlns:a16="http://schemas.microsoft.com/office/drawing/2014/main" id="{62EEB92A-B63F-4047-845C-9B95D2530FF7}"/>
              </a:ext>
            </a:extLst>
          </p:cNvPr>
          <p:cNvSpPr>
            <a:spLocks noGrp="1"/>
          </p:cNvSpPr>
          <p:nvPr>
            <p:ph type="ftr" sz="quarter" idx="11"/>
          </p:nvPr>
        </p:nvSpPr>
        <p:spPr/>
        <p:txBody>
          <a:bodyPr/>
          <a:lstStyle/>
          <a:p>
            <a:r>
              <a:rPr lang="fr-FR"/>
              <a:t>COTECH 25 mai 2023</a:t>
            </a:r>
            <a:endParaRPr lang="fr-FR" dirty="0"/>
          </a:p>
        </p:txBody>
      </p:sp>
      <p:cxnSp>
        <p:nvCxnSpPr>
          <p:cNvPr id="8" name="Connecteur droit 7">
            <a:extLst>
              <a:ext uri="{FF2B5EF4-FFF2-40B4-BE49-F238E27FC236}">
                <a16:creationId xmlns:a16="http://schemas.microsoft.com/office/drawing/2014/main" id="{65952848-C501-4ADB-9CDE-E12E04CABE81}"/>
              </a:ext>
            </a:extLst>
          </p:cNvPr>
          <p:cNvCxnSpPr>
            <a:cxnSpLocks/>
          </p:cNvCxnSpPr>
          <p:nvPr userDrawn="1"/>
        </p:nvCxnSpPr>
        <p:spPr>
          <a:xfrm>
            <a:off x="4302000" y="725214"/>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B0A0B1E-1ABA-4A71-83B8-D8D346C4F18D}"/>
              </a:ext>
            </a:extLst>
          </p:cNvPr>
          <p:cNvSpPr/>
          <p:nvPr userDrawn="1"/>
        </p:nvSpPr>
        <p:spPr>
          <a:xfrm>
            <a:off x="3491509" y="2888673"/>
            <a:ext cx="810491" cy="1080655"/>
          </a:xfrm>
          <a:prstGeom prst="rect">
            <a:avLst/>
          </a:prstGeom>
          <a:solidFill>
            <a:schemeClr val="bg1"/>
          </a:solidFill>
          <a:ln>
            <a:noFill/>
          </a:ln>
          <a:effectLst>
            <a:outerShdw blurRad="254000" dist="508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Espace réservé de l'élément multimédia 15">
            <a:extLst>
              <a:ext uri="{FF2B5EF4-FFF2-40B4-BE49-F238E27FC236}">
                <a16:creationId xmlns:a16="http://schemas.microsoft.com/office/drawing/2014/main" id="{F20EFFEF-3354-4FCB-8223-D187D4ECD468}"/>
              </a:ext>
            </a:extLst>
          </p:cNvPr>
          <p:cNvSpPr>
            <a:spLocks noGrp="1"/>
          </p:cNvSpPr>
          <p:nvPr>
            <p:ph type="media" sz="quarter" idx="13" hasCustomPrompt="1"/>
          </p:nvPr>
        </p:nvSpPr>
        <p:spPr>
          <a:xfrm>
            <a:off x="1079550" y="1024989"/>
            <a:ext cx="6984900" cy="5238000"/>
          </a:xfrm>
          <a:solidFill>
            <a:schemeClr val="bg1"/>
          </a:solidFill>
          <a:ln>
            <a:noFill/>
          </a:ln>
          <a:effectLst>
            <a:outerShdw blurRad="254000" dist="508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lgn="ctr">
              <a:defRPr lang="fr-FR" sz="900">
                <a:solidFill>
                  <a:schemeClr val="tx1"/>
                </a:solidFill>
                <a:latin typeface="+mn-lt"/>
                <a:ea typeface="+mn-ea"/>
              </a:defRPr>
            </a:lvl1pPr>
          </a:lstStyle>
          <a:p>
            <a:pPr lvl="0" algn="ctr"/>
            <a:r>
              <a:rPr lang="fr-FR" dirty="0"/>
              <a:t>Vidéo</a:t>
            </a:r>
          </a:p>
        </p:txBody>
      </p:sp>
      <p:pic>
        <p:nvPicPr>
          <p:cNvPr id="14" name="Image 13">
            <a:extLst>
              <a:ext uri="{FF2B5EF4-FFF2-40B4-BE49-F238E27FC236}">
                <a16:creationId xmlns:a16="http://schemas.microsoft.com/office/drawing/2014/main" id="{E56030AF-F84D-4C00-AD1B-07506A68BC6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711"/>
          <a:stretch/>
        </p:blipFill>
        <p:spPr>
          <a:xfrm>
            <a:off x="0" y="6305324"/>
            <a:ext cx="1158843" cy="622094"/>
          </a:xfrm>
          <a:prstGeom prst="rect">
            <a:avLst/>
          </a:prstGeom>
        </p:spPr>
      </p:pic>
    </p:spTree>
    <p:extLst>
      <p:ext uri="{BB962C8B-B14F-4D97-AF65-F5344CB8AC3E}">
        <p14:creationId xmlns:p14="http://schemas.microsoft.com/office/powerpoint/2010/main" val="461708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B351AA8-A655-4AE3-A7D5-0F9F8F8BEBA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Espace réservé de la date 1">
            <a:extLst>
              <a:ext uri="{FF2B5EF4-FFF2-40B4-BE49-F238E27FC236}">
                <a16:creationId xmlns:a16="http://schemas.microsoft.com/office/drawing/2014/main" id="{EE8F3055-BE86-47E4-89A9-74359A8C81C3}"/>
              </a:ext>
            </a:extLst>
          </p:cNvPr>
          <p:cNvSpPr>
            <a:spLocks noGrp="1"/>
          </p:cNvSpPr>
          <p:nvPr>
            <p:ph type="dt" sz="half" idx="10"/>
          </p:nvPr>
        </p:nvSpPr>
        <p:spPr/>
        <p:txBody>
          <a:bodyPr/>
          <a:lstStyle/>
          <a:p>
            <a:fld id="{1EADF5AF-0DE9-4F8F-9A6C-54E813C8AE1A}" type="datetime4">
              <a:rPr lang="fr-FR" smtClean="0"/>
              <a:t>1er juin 2023</a:t>
            </a:fld>
            <a:endParaRPr lang="fr-FR" dirty="0"/>
          </a:p>
        </p:txBody>
      </p:sp>
      <p:sp>
        <p:nvSpPr>
          <p:cNvPr id="3" name="Espace réservé du pied de page 2">
            <a:extLst>
              <a:ext uri="{FF2B5EF4-FFF2-40B4-BE49-F238E27FC236}">
                <a16:creationId xmlns:a16="http://schemas.microsoft.com/office/drawing/2014/main" id="{55AABCED-2D94-4E35-877F-9DF5D539F656}"/>
              </a:ext>
            </a:extLst>
          </p:cNvPr>
          <p:cNvSpPr>
            <a:spLocks noGrp="1"/>
          </p:cNvSpPr>
          <p:nvPr>
            <p:ph type="ftr" sz="quarter" idx="11"/>
          </p:nvPr>
        </p:nvSpPr>
        <p:spPr/>
        <p:txBody>
          <a:bodyPr/>
          <a:lstStyle/>
          <a:p>
            <a:r>
              <a:rPr lang="fr-FR"/>
              <a:t>COTECH 25 mai 2023</a:t>
            </a:r>
            <a:endParaRPr lang="fr-FR" dirty="0"/>
          </a:p>
        </p:txBody>
      </p:sp>
    </p:spTree>
    <p:extLst>
      <p:ext uri="{BB962C8B-B14F-4D97-AF65-F5344CB8AC3E}">
        <p14:creationId xmlns:p14="http://schemas.microsoft.com/office/powerpoint/2010/main" val="30926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solidFill>
                  <a:srgbClr val="0E778B"/>
                </a:solidFill>
                <a:latin typeface="Roboto" pitchFamily="2" charset="0"/>
                <a:ea typeface="Roboto" pitchFamily="2" charset="0"/>
              </a:defRPr>
            </a:lvl1pPr>
          </a:lstStyle>
          <a:p>
            <a:r>
              <a:rPr lang="fr-FR" dirty="0"/>
              <a:t>Modifiez le style du titre</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dirty="0"/>
              <a:t>Modifiez le style des sous-titres du masque</a:t>
            </a:r>
            <a:endParaRPr lang="en-US" dirty="0"/>
          </a:p>
        </p:txBody>
      </p:sp>
      <p:pic>
        <p:nvPicPr>
          <p:cNvPr id="15" name="Image 14">
            <a:extLst>
              <a:ext uri="{FF2B5EF4-FFF2-40B4-BE49-F238E27FC236}">
                <a16:creationId xmlns:a16="http://schemas.microsoft.com/office/drawing/2014/main" id="{2A9BC402-FD99-4158-A6B8-DE4B85F6E8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1714"/>
            <a:ext cx="9144000" cy="4152900"/>
          </a:xfrm>
          <a:prstGeom prst="rect">
            <a:avLst/>
          </a:prstGeom>
        </p:spPr>
      </p:pic>
      <p:pic>
        <p:nvPicPr>
          <p:cNvPr id="18" name="Image 17">
            <a:extLst>
              <a:ext uri="{FF2B5EF4-FFF2-40B4-BE49-F238E27FC236}">
                <a16:creationId xmlns:a16="http://schemas.microsoft.com/office/drawing/2014/main" id="{CCE71A6A-4C4C-43A4-A974-12412A5A25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9" name="Footer Placeholder 4">
            <a:extLst>
              <a:ext uri="{FF2B5EF4-FFF2-40B4-BE49-F238E27FC236}">
                <a16:creationId xmlns:a16="http://schemas.microsoft.com/office/drawing/2014/main" id="{E57834CB-757C-42EB-9B00-352B53EFEF68}"/>
              </a:ext>
            </a:extLst>
          </p:cNvPr>
          <p:cNvSpPr txBox="1">
            <a:spLocks/>
          </p:cNvSpPr>
          <p:nvPr userDrawn="1"/>
        </p:nvSpPr>
        <p:spPr>
          <a:xfrm>
            <a:off x="7504735" y="6732723"/>
            <a:ext cx="681224"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solidFill>
                  <a:srgbClr val="002060"/>
                </a:solidFill>
              </a:rPr>
              <a:t>Commission Locale de l’Eau</a:t>
            </a:r>
          </a:p>
        </p:txBody>
      </p:sp>
      <p:pic>
        <p:nvPicPr>
          <p:cNvPr id="20" name="Image 1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8350941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89"/>
            <a:ext cx="9149541" cy="1280890"/>
          </a:xfrm>
        </p:spPr>
        <p:txBody>
          <a:bodyPr/>
          <a:lstStyle>
            <a:lvl1pPr>
              <a:defRPr baseline="0">
                <a:solidFill>
                  <a:srgbClr val="0E778B"/>
                </a:solidFill>
                <a:latin typeface="Roboto" panose="02000000000000000000" pitchFamily="2" charset="0"/>
                <a:ea typeface="Roboto" panose="02000000000000000000" pitchFamily="2" charset="0"/>
                <a:cs typeface="Roboto" panose="02000000000000000000" pitchFamily="2" charset="0"/>
              </a:defRPr>
            </a:lvl1pPr>
          </a:lstStyle>
          <a:p>
            <a:r>
              <a:rPr lang="fr-FR" dirty="0"/>
              <a:t>MODIFIEZ LE STYLE DU TITRE</a:t>
            </a:r>
            <a:endParaRPr lang="en-US" dirty="0"/>
          </a:p>
        </p:txBody>
      </p:sp>
      <p:sp>
        <p:nvSpPr>
          <p:cNvPr id="3" name="Content Placeholder 2"/>
          <p:cNvSpPr>
            <a:spLocks noGrp="1"/>
          </p:cNvSpPr>
          <p:nvPr>
            <p:ph idx="1"/>
          </p:nvPr>
        </p:nvSpPr>
        <p:spPr>
          <a:xfrm>
            <a:off x="1941909" y="2133600"/>
            <a:ext cx="6686550" cy="3777622"/>
          </a:xfrm>
        </p:spPr>
        <p:txBody>
          <a:bodyPr/>
          <a:lstStyle>
            <a:lvl1pPr>
              <a:buClr>
                <a:srgbClr val="529C3D"/>
              </a:buClr>
              <a:defRPr>
                <a:latin typeface="Open Sans" panose="020B0606030504020204" pitchFamily="34" charset="0"/>
                <a:ea typeface="Open Sans" panose="020B0606030504020204" pitchFamily="34" charset="0"/>
                <a:cs typeface="Open Sans" panose="020B0606030504020204" pitchFamily="34" charset="0"/>
              </a:defRPr>
            </a:lvl1pPr>
            <a:lvl2pPr>
              <a:buClr>
                <a:srgbClr val="529C3D"/>
              </a:buClr>
              <a:defRPr>
                <a:latin typeface="Open Sans" panose="020B0606030504020204" pitchFamily="34" charset="0"/>
                <a:ea typeface="Open Sans" panose="020B0606030504020204" pitchFamily="34" charset="0"/>
                <a:cs typeface="Open Sans" panose="020B0606030504020204" pitchFamily="34" charset="0"/>
              </a:defRPr>
            </a:lvl2pPr>
            <a:lvl3pPr>
              <a:buClr>
                <a:srgbClr val="529C3D"/>
              </a:buClr>
              <a:defRPr>
                <a:latin typeface="Open Sans" panose="020B0606030504020204" pitchFamily="34" charset="0"/>
                <a:ea typeface="Open Sans" panose="020B0606030504020204" pitchFamily="34" charset="0"/>
                <a:cs typeface="Open Sans" panose="020B0606030504020204" pitchFamily="34" charset="0"/>
              </a:defRPr>
            </a:lvl3pPr>
            <a:lvl4pPr>
              <a:buClr>
                <a:srgbClr val="529C3D"/>
              </a:buClr>
              <a:defRPr>
                <a:latin typeface="Open Sans" panose="020B0606030504020204" pitchFamily="34" charset="0"/>
                <a:ea typeface="Open Sans" panose="020B0606030504020204" pitchFamily="34" charset="0"/>
                <a:cs typeface="Open Sans" panose="020B0606030504020204" pitchFamily="34" charset="0"/>
              </a:defRPr>
            </a:lvl4pPr>
            <a:lvl5pPr>
              <a:buClr>
                <a:srgbClr val="529C3D"/>
              </a:buCl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6" name="Slide Number Placeholder 5"/>
          <p:cNvSpPr>
            <a:spLocks noGrp="1"/>
          </p:cNvSpPr>
          <p:nvPr>
            <p:ph type="sldNum" sz="quarter" idx="12"/>
          </p:nvPr>
        </p:nvSpPr>
        <p:spPr>
          <a:xfrm>
            <a:off x="8691217" y="6578477"/>
            <a:ext cx="458324" cy="286146"/>
          </a:xfrm>
          <a:prstGeom prst="rect">
            <a:avLst/>
          </a:prstGeom>
          <a:solidFill>
            <a:schemeClr val="accent3"/>
          </a:solidFill>
        </p:spPr>
        <p:txBody>
          <a:bodyPr/>
          <a:lstStyle>
            <a:lvl1pPr>
              <a:defRPr sz="1050" b="0">
                <a:solidFill>
                  <a:schemeClr val="bg1"/>
                </a:solidFill>
                <a:latin typeface="Roboto" pitchFamily="2" charset="0"/>
                <a:ea typeface="Roboto" pitchFamily="2" charset="0"/>
              </a:defRPr>
            </a:lvl1pPr>
          </a:lstStyle>
          <a:p>
            <a:fld id="{525E23FA-97F1-4A4C-B755-DB6610D09A97}" type="slidenum">
              <a:rPr lang="fr-FR" smtClean="0"/>
              <a:pPr/>
              <a:t>‹N°›</a:t>
            </a:fld>
            <a:endParaRPr lang="fr-FR" dirty="0"/>
          </a:p>
        </p:txBody>
      </p:sp>
      <p:pic>
        <p:nvPicPr>
          <p:cNvPr id="9" name="Image 8">
            <a:extLst>
              <a:ext uri="{FF2B5EF4-FFF2-40B4-BE49-F238E27FC236}">
                <a16:creationId xmlns:a16="http://schemas.microsoft.com/office/drawing/2014/main" id="{CCE71A6A-4C4C-43A4-A974-12412A5A25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8"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1" name="Imag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31403491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4290"/>
            <a:ext cx="9144000" cy="593094"/>
          </a:xfrm>
        </p:spPr>
        <p:txBody>
          <a:bodyPr anchor="b"/>
          <a:lstStyle>
            <a:lvl1pPr algn="l">
              <a:defRPr sz="3000" b="0" cap="none">
                <a:solidFill>
                  <a:srgbClr val="0E778B"/>
                </a:solidFill>
                <a:latin typeface="Roboto" pitchFamily="2" charset="0"/>
                <a:ea typeface="Roboto" pitchFamily="2" charset="0"/>
              </a:defRPr>
            </a:lvl1pPr>
          </a:lstStyle>
          <a:p>
            <a:r>
              <a:rPr lang="fr-FR" dirty="0"/>
              <a:t>MODIFIEZ LE STYLE DU TITRE</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dirty="0"/>
              <a:t>Modifiez les styles du texte du masque</a:t>
            </a:r>
          </a:p>
        </p:txBody>
      </p:sp>
      <p:sp>
        <p:nvSpPr>
          <p:cNvPr id="14"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5" name="Image 14">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6"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7" name="Imag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400744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0" y="2208"/>
            <a:ext cx="9144000" cy="1280890"/>
          </a:xfrm>
        </p:spPr>
        <p:txBody>
          <a:bodyPr/>
          <a:lstStyle>
            <a:lvl1pPr>
              <a:defRPr>
                <a:solidFill>
                  <a:srgbClr val="0E778B"/>
                </a:solidFill>
                <a:latin typeface="Roboto" pitchFamily="2" charset="0"/>
                <a:ea typeface="Roboto" pitchFamily="2" charset="0"/>
              </a:defRPr>
            </a:lvl1pPr>
          </a:lstStyle>
          <a:p>
            <a:r>
              <a:rPr lang="fr-FR" dirty="0"/>
              <a:t>MODIFIEZ LE STYLE DU TITRE</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lvl1pPr>
              <a:buClr>
                <a:srgbClr val="529C3D"/>
              </a:buClr>
              <a:defRPr>
                <a:latin typeface="Open Sans" panose="020B0606030504020204" pitchFamily="34" charset="0"/>
                <a:ea typeface="Open Sans" panose="020B0606030504020204" pitchFamily="34" charset="0"/>
                <a:cs typeface="Open Sans" panose="020B0606030504020204" pitchFamily="34" charset="0"/>
              </a:defRPr>
            </a:lvl1pPr>
            <a:lvl2pPr>
              <a:buClr>
                <a:srgbClr val="529C3D"/>
              </a:buClr>
              <a:defRPr>
                <a:latin typeface="Open Sans" panose="020B0606030504020204" pitchFamily="34" charset="0"/>
                <a:ea typeface="Open Sans" panose="020B0606030504020204" pitchFamily="34" charset="0"/>
                <a:cs typeface="Open Sans" panose="020B0606030504020204" pitchFamily="34" charset="0"/>
              </a:defRPr>
            </a:lvl2pPr>
            <a:lvl3pPr>
              <a:buClr>
                <a:srgbClr val="529C3D"/>
              </a:buClr>
              <a:defRPr>
                <a:latin typeface="Open Sans" panose="020B0606030504020204" pitchFamily="34" charset="0"/>
                <a:ea typeface="Open Sans" panose="020B0606030504020204" pitchFamily="34" charset="0"/>
                <a:cs typeface="Open Sans" panose="020B0606030504020204" pitchFamily="34" charset="0"/>
              </a:defRPr>
            </a:lvl3pPr>
            <a:lvl4pPr>
              <a:buClr>
                <a:srgbClr val="529C3D"/>
              </a:buClr>
              <a:defRPr>
                <a:latin typeface="Open Sans" panose="020B0606030504020204" pitchFamily="34" charset="0"/>
                <a:ea typeface="Open Sans" panose="020B0606030504020204" pitchFamily="34" charset="0"/>
                <a:cs typeface="Open Sans" panose="020B0606030504020204" pitchFamily="34" charset="0"/>
              </a:defRPr>
            </a:lvl4pPr>
            <a:lvl5pPr>
              <a:buClr>
                <a:srgbClr val="529C3D"/>
              </a:buCl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lvl1pPr>
              <a:buClr>
                <a:srgbClr val="529C3D"/>
              </a:buClr>
              <a:defRPr>
                <a:latin typeface="Open Sans" panose="020B0606030504020204" pitchFamily="34" charset="0"/>
                <a:ea typeface="Open Sans" panose="020B0606030504020204" pitchFamily="34" charset="0"/>
                <a:cs typeface="Open Sans" panose="020B0606030504020204" pitchFamily="34" charset="0"/>
              </a:defRPr>
            </a:lvl1pPr>
            <a:lvl2pPr>
              <a:buClr>
                <a:srgbClr val="529C3D"/>
              </a:buClr>
              <a:defRPr>
                <a:latin typeface="Open Sans" panose="020B0606030504020204" pitchFamily="34" charset="0"/>
                <a:ea typeface="Open Sans" panose="020B0606030504020204" pitchFamily="34" charset="0"/>
                <a:cs typeface="Open Sans" panose="020B0606030504020204" pitchFamily="34" charset="0"/>
              </a:defRPr>
            </a:lvl2pPr>
            <a:lvl3pPr>
              <a:buClr>
                <a:srgbClr val="529C3D"/>
              </a:buClr>
              <a:defRPr>
                <a:latin typeface="Open Sans" panose="020B0606030504020204" pitchFamily="34" charset="0"/>
                <a:ea typeface="Open Sans" panose="020B0606030504020204" pitchFamily="34" charset="0"/>
                <a:cs typeface="Open Sans" panose="020B0606030504020204" pitchFamily="34" charset="0"/>
              </a:defRPr>
            </a:lvl3pPr>
            <a:lvl4pPr>
              <a:buClr>
                <a:srgbClr val="529C3D"/>
              </a:buClr>
              <a:defRPr>
                <a:latin typeface="Open Sans" panose="020B0606030504020204" pitchFamily="34" charset="0"/>
                <a:ea typeface="Open Sans" panose="020B0606030504020204" pitchFamily="34" charset="0"/>
                <a:cs typeface="Open Sans" panose="020B0606030504020204" pitchFamily="34" charset="0"/>
              </a:defRPr>
            </a:lvl4pPr>
            <a:lvl5pPr>
              <a:buClr>
                <a:srgbClr val="529C3D"/>
              </a:buCl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4"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5" name="Image 14">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6"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7" name="Imag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2120271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0" y="0"/>
            <a:ext cx="9144000" cy="1280890"/>
          </a:xfrm>
        </p:spPr>
        <p:txBody>
          <a:bodyPr/>
          <a:lstStyle>
            <a:lvl1pPr>
              <a:defRPr>
                <a:solidFill>
                  <a:srgbClr val="0E778B"/>
                </a:solidFill>
                <a:latin typeface="Roboto" pitchFamily="2" charset="0"/>
                <a:ea typeface="Roboto" pitchFamily="2" charset="0"/>
              </a:defRPr>
            </a:lvl1pPr>
          </a:lstStyle>
          <a:p>
            <a:r>
              <a:rPr lang="fr-FR" dirty="0"/>
              <a:t>MODIFIEZ LE STYLE DU TITRE</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atin typeface="Roboto" pitchFamily="2" charset="0"/>
                <a:ea typeface="Roboto"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Modifiez les styles du texte du masque</a:t>
            </a:r>
          </a:p>
        </p:txBody>
      </p:sp>
      <p:sp>
        <p:nvSpPr>
          <p:cNvPr id="4" name="Content Placeholder 3"/>
          <p:cNvSpPr>
            <a:spLocks noGrp="1"/>
          </p:cNvSpPr>
          <p:nvPr>
            <p:ph sz="half" idx="2"/>
          </p:nvPr>
        </p:nvSpPr>
        <p:spPr>
          <a:xfrm>
            <a:off x="1941909" y="2548966"/>
            <a:ext cx="3257170" cy="3354060"/>
          </a:xfrm>
        </p:spPr>
        <p:txBody>
          <a:bodyPr>
            <a:normAutofit/>
          </a:bodyPr>
          <a:lstStyle>
            <a:lvl1pPr>
              <a:buClr>
                <a:srgbClr val="529C3D"/>
              </a:buClr>
              <a:defRPr>
                <a:latin typeface="Open Sans" panose="020B0606030504020204" pitchFamily="34" charset="0"/>
                <a:ea typeface="Open Sans" panose="020B0606030504020204" pitchFamily="34" charset="0"/>
                <a:cs typeface="Open Sans" panose="020B0606030504020204" pitchFamily="34" charset="0"/>
              </a:defRPr>
            </a:lvl1pPr>
            <a:lvl2pPr>
              <a:buClr>
                <a:srgbClr val="529C3D"/>
              </a:buClr>
              <a:defRPr>
                <a:latin typeface="Open Sans" panose="020B0606030504020204" pitchFamily="34" charset="0"/>
                <a:ea typeface="Open Sans" panose="020B0606030504020204" pitchFamily="34" charset="0"/>
                <a:cs typeface="Open Sans" panose="020B0606030504020204" pitchFamily="34" charset="0"/>
              </a:defRPr>
            </a:lvl2pPr>
            <a:lvl3pPr>
              <a:buClr>
                <a:srgbClr val="529C3D"/>
              </a:buClr>
              <a:defRPr>
                <a:latin typeface="Open Sans" panose="020B0606030504020204" pitchFamily="34" charset="0"/>
                <a:ea typeface="Open Sans" panose="020B0606030504020204" pitchFamily="34" charset="0"/>
                <a:cs typeface="Open Sans" panose="020B0606030504020204" pitchFamily="34" charset="0"/>
              </a:defRPr>
            </a:lvl3pPr>
            <a:lvl4pPr>
              <a:buClr>
                <a:srgbClr val="529C3D"/>
              </a:buClr>
              <a:defRPr>
                <a:latin typeface="Open Sans" panose="020B0606030504020204" pitchFamily="34" charset="0"/>
                <a:ea typeface="Open Sans" panose="020B0606030504020204" pitchFamily="34" charset="0"/>
                <a:cs typeface="Open Sans" panose="020B0606030504020204" pitchFamily="34" charset="0"/>
              </a:defRPr>
            </a:lvl4pPr>
            <a:lvl5pPr>
              <a:buClr>
                <a:srgbClr val="529C3D"/>
              </a:buCl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atin typeface="Roboto" pitchFamily="2" charset="0"/>
                <a:ea typeface="Roboto"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dirty="0"/>
              <a:t>Modifiez les styles du texte du masque</a:t>
            </a:r>
          </a:p>
        </p:txBody>
      </p:sp>
      <p:sp>
        <p:nvSpPr>
          <p:cNvPr id="6" name="Content Placeholder 5"/>
          <p:cNvSpPr>
            <a:spLocks noGrp="1"/>
          </p:cNvSpPr>
          <p:nvPr>
            <p:ph sz="quarter" idx="4"/>
          </p:nvPr>
        </p:nvSpPr>
        <p:spPr>
          <a:xfrm>
            <a:off x="5375218" y="2545738"/>
            <a:ext cx="3254006" cy="3354060"/>
          </a:xfrm>
        </p:spPr>
        <p:txBody>
          <a:bodyPr>
            <a:normAutofit/>
          </a:bodyPr>
          <a:lstStyle>
            <a:lvl1pPr>
              <a:buClr>
                <a:srgbClr val="529C3D"/>
              </a:buClr>
              <a:defRPr>
                <a:latin typeface="Open Sans" panose="020B0606030504020204" pitchFamily="34" charset="0"/>
                <a:ea typeface="Open Sans" panose="020B0606030504020204" pitchFamily="34" charset="0"/>
                <a:cs typeface="Open Sans" panose="020B0606030504020204" pitchFamily="34" charset="0"/>
              </a:defRPr>
            </a:lvl1pPr>
            <a:lvl2pPr>
              <a:buClr>
                <a:srgbClr val="529C3D"/>
              </a:buClr>
              <a:defRPr>
                <a:latin typeface="Open Sans" panose="020B0606030504020204" pitchFamily="34" charset="0"/>
                <a:ea typeface="Open Sans" panose="020B0606030504020204" pitchFamily="34" charset="0"/>
                <a:cs typeface="Open Sans" panose="020B0606030504020204" pitchFamily="34" charset="0"/>
              </a:defRPr>
            </a:lvl2pPr>
            <a:lvl3pPr>
              <a:buClr>
                <a:srgbClr val="529C3D"/>
              </a:buClr>
              <a:defRPr>
                <a:latin typeface="Open Sans" panose="020B0606030504020204" pitchFamily="34" charset="0"/>
                <a:ea typeface="Open Sans" panose="020B0606030504020204" pitchFamily="34" charset="0"/>
                <a:cs typeface="Open Sans" panose="020B0606030504020204" pitchFamily="34" charset="0"/>
              </a:defRPr>
            </a:lvl3pPr>
            <a:lvl4pPr>
              <a:buClr>
                <a:srgbClr val="529C3D"/>
              </a:buClr>
              <a:defRPr>
                <a:latin typeface="Open Sans" panose="020B0606030504020204" pitchFamily="34" charset="0"/>
                <a:ea typeface="Open Sans" panose="020B0606030504020204" pitchFamily="34" charset="0"/>
                <a:cs typeface="Open Sans" panose="020B0606030504020204" pitchFamily="34" charset="0"/>
              </a:defRPr>
            </a:lvl4pPr>
            <a:lvl5pPr>
              <a:buClr>
                <a:srgbClr val="529C3D"/>
              </a:buCl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8"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sp>
        <p:nvSpPr>
          <p:cNvPr id="14" name="Slide Number Placeholder 5">
            <a:extLst>
              <a:ext uri="{FF2B5EF4-FFF2-40B4-BE49-F238E27FC236}">
                <a16:creationId xmlns:a16="http://schemas.microsoft.com/office/drawing/2014/main" id="{76BCDC5A-5E6F-4B23-829A-A63D667B9F9E}"/>
              </a:ext>
            </a:extLst>
          </p:cNvPr>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spTree>
    <p:extLst>
      <p:ext uri="{BB962C8B-B14F-4D97-AF65-F5344CB8AC3E}">
        <p14:creationId xmlns:p14="http://schemas.microsoft.com/office/powerpoint/2010/main" val="2832033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8036ED-D0E0-4A97-82E6-DD6B67A3F9E1}"/>
              </a:ext>
            </a:extLst>
          </p:cNvPr>
          <p:cNvSpPr>
            <a:spLocks noGrp="1"/>
          </p:cNvSpPr>
          <p:nvPr>
            <p:ph type="sldNum" sz="quarter" idx="12"/>
          </p:nvPr>
        </p:nvSpPr>
        <p:spPr/>
        <p:txBody>
          <a:bodyPr/>
          <a:lstStyle/>
          <a:p>
            <a:fld id="{E2A53158-8A9E-4F4B-B13A-E19D3062213C}" type="slidenum">
              <a:rPr lang="fr-FR" smtClean="0"/>
              <a:t>‹N°›</a:t>
            </a:fld>
            <a:endParaRPr lang="fr-FR" dirty="0"/>
          </a:p>
        </p:txBody>
      </p:sp>
      <p:sp>
        <p:nvSpPr>
          <p:cNvPr id="2" name="Titre 1">
            <a:extLst>
              <a:ext uri="{FF2B5EF4-FFF2-40B4-BE49-F238E27FC236}">
                <a16:creationId xmlns:a16="http://schemas.microsoft.com/office/drawing/2014/main" id="{5A3ABB80-867F-4D27-B0E6-DB5496F450D9}"/>
              </a:ext>
            </a:extLst>
          </p:cNvPr>
          <p:cNvSpPr>
            <a:spLocks noGrp="1"/>
          </p:cNvSpPr>
          <p:nvPr>
            <p:ph type="title" hasCustomPrompt="1"/>
          </p:nvPr>
        </p:nvSpPr>
        <p:spPr/>
        <p:txBody>
          <a:bodyPr/>
          <a:lstStyle>
            <a:lvl1pPr>
              <a:defRPr/>
            </a:lvl1pPr>
          </a:lstStyle>
          <a:p>
            <a:r>
              <a:rPr lang="fr-FR" dirty="0"/>
              <a:t>sommaire</a:t>
            </a:r>
          </a:p>
        </p:txBody>
      </p:sp>
      <p:sp>
        <p:nvSpPr>
          <p:cNvPr id="5" name="Espace réservé de la date 4">
            <a:extLst>
              <a:ext uri="{FF2B5EF4-FFF2-40B4-BE49-F238E27FC236}">
                <a16:creationId xmlns:a16="http://schemas.microsoft.com/office/drawing/2014/main" id="{B0A16099-E4FE-44FD-A339-16289A693373}"/>
              </a:ext>
            </a:extLst>
          </p:cNvPr>
          <p:cNvSpPr>
            <a:spLocks noGrp="1"/>
          </p:cNvSpPr>
          <p:nvPr>
            <p:ph type="dt" sz="half" idx="10"/>
          </p:nvPr>
        </p:nvSpPr>
        <p:spPr/>
        <p:txBody>
          <a:bodyPr/>
          <a:lstStyle/>
          <a:p>
            <a:fld id="{7A5BC181-A9CE-48C3-A5AD-0358C5735E3F}" type="datetime4">
              <a:rPr lang="fr-FR" smtClean="0"/>
              <a:t>1er juin 2023</a:t>
            </a:fld>
            <a:endParaRPr lang="fr-FR" dirty="0"/>
          </a:p>
        </p:txBody>
      </p:sp>
      <p:sp>
        <p:nvSpPr>
          <p:cNvPr id="6" name="Espace réservé du pied de page 5">
            <a:extLst>
              <a:ext uri="{FF2B5EF4-FFF2-40B4-BE49-F238E27FC236}">
                <a16:creationId xmlns:a16="http://schemas.microsoft.com/office/drawing/2014/main" id="{F84AC3A5-D6D8-4DD2-B8BB-87F899A8D842}"/>
              </a:ext>
            </a:extLst>
          </p:cNvPr>
          <p:cNvSpPr>
            <a:spLocks noGrp="1"/>
          </p:cNvSpPr>
          <p:nvPr>
            <p:ph type="ftr" sz="quarter" idx="11"/>
          </p:nvPr>
        </p:nvSpPr>
        <p:spPr/>
        <p:txBody>
          <a:bodyPr/>
          <a:lstStyle/>
          <a:p>
            <a:r>
              <a:rPr lang="fr-FR"/>
              <a:t>COTECH 25 mai 2023</a:t>
            </a:r>
            <a:endParaRPr lang="fr-FR" dirty="0"/>
          </a:p>
        </p:txBody>
      </p:sp>
      <p:sp>
        <p:nvSpPr>
          <p:cNvPr id="10" name="Espace réservé du texte 9">
            <a:extLst>
              <a:ext uri="{FF2B5EF4-FFF2-40B4-BE49-F238E27FC236}">
                <a16:creationId xmlns:a16="http://schemas.microsoft.com/office/drawing/2014/main" id="{33767CED-1A69-4B57-9AB2-C0ABEE357E7E}"/>
              </a:ext>
            </a:extLst>
          </p:cNvPr>
          <p:cNvSpPr>
            <a:spLocks noGrp="1"/>
          </p:cNvSpPr>
          <p:nvPr>
            <p:ph type="body" sz="quarter" idx="13"/>
          </p:nvPr>
        </p:nvSpPr>
        <p:spPr>
          <a:xfrm>
            <a:off x="363122" y="1618031"/>
            <a:ext cx="8012741" cy="4756711"/>
          </a:xfrm>
        </p:spPr>
        <p:txBody>
          <a:bodyPr numCol="3" spcCol="468000"/>
          <a:lstStyle>
            <a:lvl1pPr marL="81000" indent="-81000">
              <a:spcBef>
                <a:spcPts val="1350"/>
              </a:spcBef>
              <a:buFont typeface="+mj-lt"/>
              <a:buAutoNum type="romanUcPeriod"/>
              <a:defRPr/>
            </a:lvl1pPr>
            <a:lvl2pPr marL="216000" indent="-135000">
              <a:spcBef>
                <a:spcPts val="900"/>
              </a:spcBef>
              <a:spcAft>
                <a:spcPts val="225"/>
              </a:spcAft>
              <a:buFont typeface="+mj-lt"/>
              <a:buAutoNum type="alphaUcPeriod"/>
              <a:defRPr/>
            </a:lvl2pPr>
            <a:lvl3pPr marL="216000">
              <a:spcAft>
                <a:spcPts val="600"/>
              </a:spcAft>
              <a:defRPr/>
            </a:lvl3pPr>
            <a:lvl4pPr marL="0" indent="0">
              <a:buNone/>
              <a:defRPr lang="fr-FR" sz="900" kern="1200" dirty="0">
                <a:solidFill>
                  <a:schemeClr val="tx2"/>
                </a:solidFill>
                <a:latin typeface="+mn-lt"/>
                <a:ea typeface="+mn-ea"/>
                <a:cs typeface="+mn-cs"/>
              </a:defRPr>
            </a:lvl4pPr>
            <a:lvl5pPr marL="0" indent="0">
              <a:buNone/>
              <a:defRPr>
                <a:solidFill>
                  <a:schemeClr val="tx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texte 11">
            <a:extLst>
              <a:ext uri="{FF2B5EF4-FFF2-40B4-BE49-F238E27FC236}">
                <a16:creationId xmlns:a16="http://schemas.microsoft.com/office/drawing/2014/main" id="{1588A4AC-CB2C-40AA-BCF6-158B64483F3F}"/>
              </a:ext>
            </a:extLst>
          </p:cNvPr>
          <p:cNvSpPr>
            <a:spLocks noGrp="1"/>
          </p:cNvSpPr>
          <p:nvPr>
            <p:ph type="body" sz="quarter" idx="15" hasCustomPrompt="1"/>
          </p:nvPr>
        </p:nvSpPr>
        <p:spPr>
          <a:xfrm>
            <a:off x="363122" y="212744"/>
            <a:ext cx="8421300" cy="184666"/>
          </a:xfrm>
        </p:spPr>
        <p:txBody>
          <a:bodyPr>
            <a:noAutofit/>
          </a:bodyPr>
          <a:lstStyle>
            <a:lvl1pPr>
              <a:spcBef>
                <a:spcPts val="0"/>
              </a:spcBef>
              <a:spcAft>
                <a:spcPts val="0"/>
              </a:spcAft>
              <a:defRPr sz="900" cap="all" baseline="0">
                <a:solidFill>
                  <a:schemeClr val="tx2"/>
                </a:solidFill>
                <a:latin typeface="+mj-lt"/>
              </a:defRPr>
            </a:lvl1pPr>
            <a:lvl2pPr>
              <a:spcBef>
                <a:spcPts val="0"/>
              </a:spcBef>
              <a:spcAft>
                <a:spcPts val="0"/>
              </a:spcAft>
              <a:defRPr sz="900" cap="all" baseline="0">
                <a:solidFill>
                  <a:schemeClr val="tx2"/>
                </a:solidFill>
                <a:latin typeface="+mj-lt"/>
              </a:defRPr>
            </a:lvl2pPr>
            <a:lvl3pPr marL="0" indent="0">
              <a:spcBef>
                <a:spcPts val="0"/>
              </a:spcBef>
              <a:spcAft>
                <a:spcPts val="0"/>
              </a:spcAft>
              <a:buFont typeface="Arial" panose="020B0604020202020204" pitchFamily="34" charset="0"/>
              <a:buNone/>
              <a:defRPr sz="900" cap="all" baseline="0">
                <a:solidFill>
                  <a:schemeClr val="tx2"/>
                </a:solidFill>
                <a:latin typeface="+mj-lt"/>
              </a:defRPr>
            </a:lvl3pPr>
            <a:lvl4pPr marL="0" indent="0">
              <a:spcBef>
                <a:spcPts val="0"/>
              </a:spcBef>
              <a:spcAft>
                <a:spcPts val="0"/>
              </a:spcAft>
              <a:buNone/>
              <a:defRPr sz="900" i="1" cap="all" baseline="0">
                <a:solidFill>
                  <a:schemeClr val="tx2"/>
                </a:solidFill>
                <a:latin typeface="+mj-lt"/>
              </a:defRPr>
            </a:lvl4pPr>
            <a:lvl5pPr marL="0" indent="0">
              <a:spcBef>
                <a:spcPts val="0"/>
              </a:spcBef>
              <a:spcAft>
                <a:spcPts val="0"/>
              </a:spcAft>
              <a:buNone/>
              <a:defRPr sz="900" cap="all" baseline="0">
                <a:solidFill>
                  <a:schemeClr val="tx2"/>
                </a:solidFill>
                <a:latin typeface="+mj-lt"/>
              </a:defRPr>
            </a:lvl5pPr>
            <a:lvl6pPr>
              <a:spcBef>
                <a:spcPts val="0"/>
              </a:spcBef>
              <a:spcAft>
                <a:spcPts val="0"/>
              </a:spcAft>
              <a:defRPr sz="900" i="0" cap="all" baseline="0">
                <a:solidFill>
                  <a:schemeClr val="tx2"/>
                </a:solidFill>
                <a:latin typeface="+mj-lt"/>
                <a:ea typeface="Avenir Black" panose="020B0803020203020204" pitchFamily="34" charset="0"/>
              </a:defRPr>
            </a:lvl6pPr>
            <a:lvl7pPr>
              <a:spcBef>
                <a:spcPts val="0"/>
              </a:spcBef>
              <a:spcAft>
                <a:spcPts val="0"/>
              </a:spcAft>
              <a:defRPr sz="900" i="0" cap="all" baseline="0">
                <a:solidFill>
                  <a:schemeClr val="tx2"/>
                </a:solidFill>
                <a:latin typeface="+mj-lt"/>
                <a:ea typeface="Avenir Black" panose="020B0803020203020204" pitchFamily="34" charset="0"/>
              </a:defRPr>
            </a:lvl7pPr>
            <a:lvl8pPr>
              <a:spcBef>
                <a:spcPts val="0"/>
              </a:spcBef>
              <a:spcAft>
                <a:spcPts val="0"/>
              </a:spcAft>
              <a:defRPr sz="900" i="0" cap="all" baseline="0">
                <a:solidFill>
                  <a:schemeClr val="tx2"/>
                </a:solidFill>
                <a:latin typeface="+mj-lt"/>
                <a:ea typeface="Avenir Black" panose="020B0803020203020204" pitchFamily="34" charset="0"/>
              </a:defRPr>
            </a:lvl8pPr>
            <a:lvl9pPr>
              <a:spcBef>
                <a:spcPts val="0"/>
              </a:spcBef>
              <a:spcAft>
                <a:spcPts val="0"/>
              </a:spcAft>
              <a:defRPr sz="900" i="0" cap="all" baseline="0">
                <a:solidFill>
                  <a:schemeClr val="tx2"/>
                </a:solidFill>
                <a:latin typeface="+mj-lt"/>
                <a:ea typeface="Avenir Black" panose="020B0803020203020204" pitchFamily="34" charset="0"/>
              </a:defRPr>
            </a:lvl9pPr>
          </a:lstStyle>
          <a:p>
            <a:pPr lvl="0"/>
            <a:r>
              <a:rPr lang="fr-FR" dirty="0"/>
              <a:t>Nom de la présentation</a:t>
            </a:r>
          </a:p>
        </p:txBody>
      </p:sp>
      <p:cxnSp>
        <p:nvCxnSpPr>
          <p:cNvPr id="9" name="Connecteur droit 8">
            <a:extLst>
              <a:ext uri="{FF2B5EF4-FFF2-40B4-BE49-F238E27FC236}">
                <a16:creationId xmlns:a16="http://schemas.microsoft.com/office/drawing/2014/main" id="{9FC2B801-66E0-4927-ADE5-9B95F5E0DF3E}"/>
              </a:ext>
            </a:extLst>
          </p:cNvPr>
          <p:cNvCxnSpPr>
            <a:cxnSpLocks/>
          </p:cNvCxnSpPr>
          <p:nvPr userDrawn="1"/>
        </p:nvCxnSpPr>
        <p:spPr>
          <a:xfrm>
            <a:off x="359569" y="898031"/>
            <a:ext cx="540000" cy="0"/>
          </a:xfrm>
          <a:prstGeom prst="line">
            <a:avLst/>
          </a:prstGeom>
          <a:ln w="25400">
            <a:solidFill>
              <a:srgbClr val="00A1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53867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9149541" cy="1280890"/>
          </a:xfrm>
        </p:spPr>
        <p:txBody>
          <a:bodyPr/>
          <a:lstStyle>
            <a:lvl1pPr>
              <a:defRPr>
                <a:solidFill>
                  <a:srgbClr val="0E778B"/>
                </a:solidFill>
                <a:latin typeface="Roboto" pitchFamily="2" charset="0"/>
                <a:ea typeface="Roboto" pitchFamily="2" charset="0"/>
              </a:defRPr>
            </a:lvl1pPr>
          </a:lstStyle>
          <a:p>
            <a:r>
              <a:rPr lang="fr-FR" dirty="0"/>
              <a:t>MODIFIEZ LE STYLE DU TITRE</a:t>
            </a:r>
            <a:endParaRPr lang="en-US" dirty="0"/>
          </a:p>
        </p:txBody>
      </p:sp>
      <p:sp>
        <p:nvSpPr>
          <p:cNvPr id="11"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2" name="Image 11">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3"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4" name="Imag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3531198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1" name="Image 10">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2"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3" name="Imag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713408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910" y="446088"/>
            <a:ext cx="2628899" cy="976312"/>
          </a:xfrm>
        </p:spPr>
        <p:txBody>
          <a:bodyPr anchor="b"/>
          <a:lstStyle>
            <a:lvl1pPr algn="l">
              <a:defRPr sz="1500" b="0">
                <a:solidFill>
                  <a:srgbClr val="0E778B"/>
                </a:solidFill>
                <a:latin typeface="Roboto" pitchFamily="2" charset="0"/>
                <a:ea typeface="Roboto" pitchFamily="2" charset="0"/>
              </a:defRPr>
            </a:lvl1pPr>
          </a:lstStyle>
          <a:p>
            <a:r>
              <a:rPr lang="fr-FR" dirty="0"/>
              <a:t>MODIFIEZ LE STYLE DU TITRE</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lvl1pPr>
              <a:buClr>
                <a:srgbClr val="529C3D"/>
              </a:buClr>
              <a:defRPr>
                <a:latin typeface="Open Sans" panose="020B0606030504020204" pitchFamily="34" charset="0"/>
                <a:ea typeface="Open Sans" panose="020B0606030504020204" pitchFamily="34" charset="0"/>
                <a:cs typeface="Open Sans" panose="020B0606030504020204" pitchFamily="34" charset="0"/>
              </a:defRPr>
            </a:lvl1pPr>
            <a:lvl2pPr>
              <a:buClr>
                <a:srgbClr val="529C3D"/>
              </a:buClr>
              <a:defRPr>
                <a:latin typeface="Open Sans" panose="020B0606030504020204" pitchFamily="34" charset="0"/>
                <a:ea typeface="Open Sans" panose="020B0606030504020204" pitchFamily="34" charset="0"/>
                <a:cs typeface="Open Sans" panose="020B0606030504020204" pitchFamily="34" charset="0"/>
              </a:defRPr>
            </a:lvl2pPr>
            <a:lvl3pPr>
              <a:buClr>
                <a:srgbClr val="529C3D"/>
              </a:buClr>
              <a:defRPr>
                <a:latin typeface="Open Sans" panose="020B0606030504020204" pitchFamily="34" charset="0"/>
                <a:ea typeface="Open Sans" panose="020B0606030504020204" pitchFamily="34" charset="0"/>
                <a:cs typeface="Open Sans" panose="020B0606030504020204" pitchFamily="34" charset="0"/>
              </a:defRPr>
            </a:lvl3pPr>
            <a:lvl4pPr>
              <a:buClr>
                <a:srgbClr val="529C3D"/>
              </a:buClr>
              <a:defRPr>
                <a:latin typeface="Open Sans" panose="020B0606030504020204" pitchFamily="34" charset="0"/>
                <a:ea typeface="Open Sans" panose="020B0606030504020204" pitchFamily="34" charset="0"/>
                <a:cs typeface="Open Sans" panose="020B0606030504020204" pitchFamily="34" charset="0"/>
              </a:defRPr>
            </a:lvl4pPr>
            <a:lvl5pPr>
              <a:buClr>
                <a:srgbClr val="529C3D"/>
              </a:buCl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13"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4" name="Image 13">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5"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6" name="Imag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2055038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910" y="4800600"/>
            <a:ext cx="6686550" cy="566738"/>
          </a:xfrm>
        </p:spPr>
        <p:txBody>
          <a:bodyPr anchor="b">
            <a:normAutofit/>
          </a:bodyPr>
          <a:lstStyle>
            <a:lvl1pPr algn="l">
              <a:defRPr sz="1800" b="0">
                <a:solidFill>
                  <a:srgbClr val="0E778B"/>
                </a:solidFill>
                <a:latin typeface="Roboto" pitchFamily="2" charset="0"/>
                <a:ea typeface="Roboto" pitchFamily="2" charset="0"/>
              </a:defRPr>
            </a:lvl1pPr>
          </a:lstStyle>
          <a:p>
            <a:r>
              <a:rPr lang="fr-FR" dirty="0"/>
              <a:t>MODIFIEZ LE STYLE DU TITRE</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fr-FR"/>
              <a:t>Cliquez sur l'icône pour ajouter une image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14"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5" name="Image 14">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6"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7" name="Imag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1977347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910" y="609600"/>
            <a:ext cx="6686549" cy="3117040"/>
          </a:xfrm>
        </p:spPr>
        <p:txBody>
          <a:bodyPr anchor="ctr">
            <a:normAutofit/>
          </a:bodyPr>
          <a:lstStyle>
            <a:lvl1pPr algn="l">
              <a:defRPr sz="3600" b="0" cap="none">
                <a:solidFill>
                  <a:srgbClr val="0E778B"/>
                </a:solidFill>
                <a:latin typeface="Roboto" pitchFamily="2" charset="0"/>
                <a:ea typeface="Roboto" pitchFamily="2" charset="0"/>
              </a:defRPr>
            </a:lvl1pPr>
          </a:lstStyle>
          <a:p>
            <a:r>
              <a:rPr lang="fr-FR" dirty="0"/>
              <a:t>MODIFIEZ LE STYLE DU TITRE</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18"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9" name="Image 18">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20"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21" name="Imag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1238090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37462" y="609600"/>
            <a:ext cx="6295445" cy="2895600"/>
          </a:xfrm>
        </p:spPr>
        <p:txBody>
          <a:bodyPr anchor="ctr">
            <a:normAutofit/>
          </a:bodyPr>
          <a:lstStyle>
            <a:lvl1pPr algn="l">
              <a:defRPr sz="3600" b="0" cap="none">
                <a:solidFill>
                  <a:srgbClr val="0E778B"/>
                </a:solidFill>
                <a:latin typeface="Roboto" pitchFamily="2" charset="0"/>
                <a:ea typeface="Roboto" pitchFamily="2" charset="0"/>
                <a:cs typeface="Open Sans" panose="020B0606030504020204" pitchFamily="34" charset="0"/>
              </a:defRPr>
            </a:lvl1pPr>
          </a:lstStyle>
          <a:p>
            <a:r>
              <a:rPr lang="fr-FR" dirty="0"/>
              <a:t>MODIFIEZ LE STYLE DU TITRE</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rgbClr val="529C3D"/>
                </a:solidFill>
                <a:effectLst/>
                <a:latin typeface="Arial"/>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rgbClr val="529C3D"/>
                </a:solidFill>
                <a:effectLst/>
                <a:latin typeface="Arial"/>
              </a:rPr>
              <a:t>”</a:t>
            </a:r>
          </a:p>
        </p:txBody>
      </p:sp>
      <p:sp>
        <p:nvSpPr>
          <p:cNvPr id="19"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20" name="Image 19">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21"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22" name="Image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3760052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910" y="2438401"/>
            <a:ext cx="6686550" cy="2724845"/>
          </a:xfrm>
        </p:spPr>
        <p:txBody>
          <a:bodyPr anchor="b">
            <a:normAutofit/>
          </a:bodyPr>
          <a:lstStyle>
            <a:lvl1pPr algn="l">
              <a:defRPr sz="3600" b="0">
                <a:solidFill>
                  <a:srgbClr val="0E778B"/>
                </a:solidFill>
                <a:latin typeface="Roboto" pitchFamily="2" charset="0"/>
                <a:ea typeface="Roboto" pitchFamily="2" charset="0"/>
              </a:defRPr>
            </a:lvl1pPr>
          </a:lstStyle>
          <a:p>
            <a:r>
              <a:rPr lang="fr-FR" dirty="0"/>
              <a:t>MODIFIEZ LE STYLE DU TITRE</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buNone/>
            </a:pPr>
            <a:r>
              <a:rPr lang="fr-FR"/>
              <a:t>Modifiez les styles du texte du masque</a:t>
            </a:r>
          </a:p>
        </p:txBody>
      </p:sp>
      <p:sp>
        <p:nvSpPr>
          <p:cNvPr id="13"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4" name="Image 13">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5"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6" name="Imag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3656075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137462" y="609600"/>
            <a:ext cx="6295445" cy="2895600"/>
          </a:xfrm>
        </p:spPr>
        <p:txBody>
          <a:bodyPr anchor="ctr">
            <a:normAutofit/>
          </a:bodyPr>
          <a:lstStyle>
            <a:lvl1pPr algn="l">
              <a:defRPr sz="3600" b="0" cap="none">
                <a:solidFill>
                  <a:srgbClr val="0E778B"/>
                </a:solidFill>
                <a:latin typeface="Roboto" pitchFamily="2" charset="0"/>
                <a:ea typeface="Roboto" pitchFamily="2" charset="0"/>
              </a:defRPr>
            </a:lvl1pPr>
          </a:lstStyle>
          <a:p>
            <a:r>
              <a:rPr lang="fr-FR" dirty="0"/>
              <a:t>MODIFIEZ LE STYLE DU TITRE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rgbClr val="529C3D"/>
                </a:solidFill>
                <a:latin typeface="Open Sans" panose="020B0606030504020204" pitchFamily="34" charset="0"/>
                <a:ea typeface="Open Sans" panose="020B0606030504020204" pitchFamily="34" charset="0"/>
                <a:cs typeface="Open Sans" panose="020B0606030504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Modifiez les styles du texte du masque</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buNone/>
            </a:pPr>
            <a:r>
              <a:rPr lang="fr-FR"/>
              <a:t>Modifiez les styles du texte du masque</a:t>
            </a:r>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rgbClr val="529C3D"/>
                </a:solidFill>
                <a:effectLst/>
                <a:latin typeface="Arial"/>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lvl="0"/>
            <a:r>
              <a:rPr lang="en-US" sz="6000" baseline="0" dirty="0">
                <a:ln w="3175" cmpd="sng">
                  <a:noFill/>
                </a:ln>
                <a:solidFill>
                  <a:srgbClr val="529C3D"/>
                </a:solidFill>
                <a:effectLst/>
                <a:latin typeface="Arial"/>
              </a:rPr>
              <a:t>”</a:t>
            </a:r>
          </a:p>
        </p:txBody>
      </p:sp>
      <p:sp>
        <p:nvSpPr>
          <p:cNvPr id="19"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20" name="Image 19">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22"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23" name="Image 2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16517473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941910" y="627407"/>
            <a:ext cx="6686549" cy="2880020"/>
          </a:xfrm>
        </p:spPr>
        <p:txBody>
          <a:bodyPr anchor="ctr">
            <a:normAutofit/>
          </a:bodyPr>
          <a:lstStyle>
            <a:lvl1pPr algn="l">
              <a:defRPr sz="3600" b="0">
                <a:solidFill>
                  <a:srgbClr val="0E778B"/>
                </a:solidFill>
                <a:latin typeface="Roboto" pitchFamily="2" charset="0"/>
                <a:ea typeface="Roboto" pitchFamily="2" charset="0"/>
              </a:defRPr>
            </a:lvl1pPr>
          </a:lstStyle>
          <a:p>
            <a:r>
              <a:rPr lang="fr-FR" dirty="0"/>
              <a:t>MODIFIEZ LE STYLE DU TITRE</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rgbClr val="529C3D"/>
                </a:solidFill>
                <a:latin typeface="Open Sans" panose="020B0606030504020204" pitchFamily="34" charset="0"/>
                <a:ea typeface="Open Sans" panose="020B0606030504020204" pitchFamily="34" charset="0"/>
                <a:cs typeface="Open Sans" panose="020B0606030504020204" pitchFamily="34" charset="0"/>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fr-FR"/>
              <a:t>Modifiez les styles du texte du masque</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lvl="0" indent="0">
              <a:buNone/>
            </a:pPr>
            <a:r>
              <a:rPr lang="fr-FR"/>
              <a:t>Modifiez les styles du texte du masque</a:t>
            </a:r>
          </a:p>
        </p:txBody>
      </p:sp>
      <p:sp>
        <p:nvSpPr>
          <p:cNvPr id="14"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spTree>
    <p:extLst>
      <p:ext uri="{BB962C8B-B14F-4D97-AF65-F5344CB8AC3E}">
        <p14:creationId xmlns:p14="http://schemas.microsoft.com/office/powerpoint/2010/main" val="3969688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E778B"/>
                </a:solidFill>
                <a:latin typeface="Roboto" pitchFamily="2" charset="0"/>
                <a:ea typeface="Roboto" pitchFamily="2" charset="0"/>
              </a:defRPr>
            </a:lvl1pPr>
          </a:lstStyle>
          <a:p>
            <a:r>
              <a:rPr lang="fr-FR" dirty="0"/>
              <a:t>MODIFIEZ LE STYLE DU TITRE</a:t>
            </a:r>
            <a:endParaRPr lang="en-US" dirty="0"/>
          </a:p>
        </p:txBody>
      </p:sp>
      <p:sp>
        <p:nvSpPr>
          <p:cNvPr id="3" name="Vertical Text Placeholder 2"/>
          <p:cNvSpPr>
            <a:spLocks noGrp="1"/>
          </p:cNvSpPr>
          <p:nvPr>
            <p:ph type="body" orient="vert" idx="1"/>
          </p:nvPr>
        </p:nvSpPr>
        <p:spPr/>
        <p:txBody>
          <a:bodyPr vert="eaVert" anchor="t"/>
          <a:lstStyle>
            <a:lvl1pPr>
              <a:buClr>
                <a:srgbClr val="529C3D"/>
              </a:buClr>
              <a:defRPr>
                <a:latin typeface="Open Sans" panose="020B0606030504020204" pitchFamily="34" charset="0"/>
                <a:ea typeface="Open Sans" panose="020B0606030504020204" pitchFamily="34" charset="0"/>
                <a:cs typeface="Open Sans" panose="020B0606030504020204" pitchFamily="34" charset="0"/>
              </a:defRPr>
            </a:lvl1pPr>
            <a:lvl2pPr>
              <a:buClr>
                <a:srgbClr val="529C3D"/>
              </a:buClr>
              <a:defRPr>
                <a:latin typeface="Open Sans" panose="020B0606030504020204" pitchFamily="34" charset="0"/>
                <a:ea typeface="Open Sans" panose="020B0606030504020204" pitchFamily="34" charset="0"/>
                <a:cs typeface="Open Sans" panose="020B0606030504020204" pitchFamily="34" charset="0"/>
              </a:defRPr>
            </a:lvl2pPr>
            <a:lvl3pPr>
              <a:buClr>
                <a:srgbClr val="529C3D"/>
              </a:buClr>
              <a:defRPr>
                <a:latin typeface="Open Sans" panose="020B0606030504020204" pitchFamily="34" charset="0"/>
                <a:ea typeface="Open Sans" panose="020B0606030504020204" pitchFamily="34" charset="0"/>
                <a:cs typeface="Open Sans" panose="020B0606030504020204" pitchFamily="34" charset="0"/>
              </a:defRPr>
            </a:lvl3pPr>
            <a:lvl4pPr>
              <a:buClr>
                <a:srgbClr val="529C3D"/>
              </a:buClr>
              <a:defRPr>
                <a:latin typeface="Open Sans" panose="020B0606030504020204" pitchFamily="34" charset="0"/>
                <a:ea typeface="Open Sans" panose="020B0606030504020204" pitchFamily="34" charset="0"/>
                <a:cs typeface="Open Sans" panose="020B0606030504020204" pitchFamily="34" charset="0"/>
              </a:defRPr>
            </a:lvl4pPr>
            <a:lvl5pPr>
              <a:buClr>
                <a:srgbClr val="529C3D"/>
              </a:buCl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2"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3" name="Image 12">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4"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5" name="Imag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2742190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Intercalaire Niv1 - Light">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031D376-6110-403E-AD2E-4F79102A8C2E}"/>
              </a:ext>
            </a:extLst>
          </p:cNvPr>
          <p:cNvSpPr>
            <a:spLocks noGrp="1"/>
          </p:cNvSpPr>
          <p:nvPr>
            <p:ph type="sldNum" sz="quarter" idx="12"/>
          </p:nvPr>
        </p:nvSpPr>
        <p:spPr>
          <a:noFill/>
        </p:spPr>
        <p:txBody>
          <a:bodyPr/>
          <a:lstStyle>
            <a:lvl1pPr>
              <a:defRPr>
                <a:solidFill>
                  <a:schemeClr val="tx2"/>
                </a:solidFill>
              </a:defRPr>
            </a:lvl1pPr>
          </a:lstStyle>
          <a:p>
            <a:fld id="{E2A53158-8A9E-4F4B-B13A-E19D3062213C}" type="slidenum">
              <a:rPr lang="fr-FR" smtClean="0"/>
              <a:pPr/>
              <a:t>‹N°›</a:t>
            </a:fld>
            <a:endParaRPr lang="fr-FR" dirty="0"/>
          </a:p>
        </p:txBody>
      </p:sp>
      <p:sp>
        <p:nvSpPr>
          <p:cNvPr id="16" name="Forme libre : forme 15">
            <a:extLst>
              <a:ext uri="{FF2B5EF4-FFF2-40B4-BE49-F238E27FC236}">
                <a16:creationId xmlns:a16="http://schemas.microsoft.com/office/drawing/2014/main" id="{DEF5395A-7212-4013-9C89-C572AB0EB66E}"/>
              </a:ext>
            </a:extLst>
          </p:cNvPr>
          <p:cNvSpPr/>
          <p:nvPr userDrawn="1"/>
        </p:nvSpPr>
        <p:spPr>
          <a:xfrm>
            <a:off x="2" y="3"/>
            <a:ext cx="6480244" cy="6857999"/>
          </a:xfrm>
          <a:custGeom>
            <a:avLst/>
            <a:gdLst>
              <a:gd name="connsiteX0" fmla="*/ 3893730 w 6949495"/>
              <a:gd name="connsiteY0" fmla="*/ 1352038 h 6857999"/>
              <a:gd name="connsiteX1" fmla="*/ 4615938 w 6949495"/>
              <a:gd name="connsiteY1" fmla="*/ 1764726 h 6857999"/>
              <a:gd name="connsiteX2" fmla="*/ 6520650 w 6949495"/>
              <a:gd name="connsiteY2" fmla="*/ 1764726 h 6857999"/>
              <a:gd name="connsiteX3" fmla="*/ 6949211 w 6949495"/>
              <a:gd name="connsiteY3" fmla="*/ 3447223 h 6857999"/>
              <a:gd name="connsiteX4" fmla="*/ 4337341 w 6949495"/>
              <a:gd name="connsiteY4" fmla="*/ 6821359 h 6857999"/>
              <a:gd name="connsiteX5" fmla="*/ 4178702 w 6949495"/>
              <a:gd name="connsiteY5" fmla="*/ 6857999 h 6857999"/>
              <a:gd name="connsiteX6" fmla="*/ 2949314 w 6949495"/>
              <a:gd name="connsiteY6" fmla="*/ 6857999 h 6857999"/>
              <a:gd name="connsiteX7" fmla="*/ 2949314 w 6949495"/>
              <a:gd name="connsiteY7" fmla="*/ 4232922 h 6857999"/>
              <a:gd name="connsiteX8" fmla="*/ 3830239 w 6949495"/>
              <a:gd name="connsiteY8" fmla="*/ 4431326 h 6857999"/>
              <a:gd name="connsiteX9" fmla="*/ 5203224 w 6949495"/>
              <a:gd name="connsiteY9" fmla="*/ 3351988 h 6857999"/>
              <a:gd name="connsiteX10" fmla="*/ 4084210 w 6949495"/>
              <a:gd name="connsiteY10" fmla="*/ 2328200 h 6857999"/>
              <a:gd name="connsiteX11" fmla="*/ 3219149 w 6949495"/>
              <a:gd name="connsiteY11" fmla="*/ 1828217 h 6857999"/>
              <a:gd name="connsiteX12" fmla="*/ 3893730 w 6949495"/>
              <a:gd name="connsiteY12" fmla="*/ 1352038 h 6857999"/>
              <a:gd name="connsiteX13" fmla="*/ 2910221 w 6949495"/>
              <a:gd name="connsiteY13" fmla="*/ 0 h 6857999"/>
              <a:gd name="connsiteX14" fmla="*/ 4013665 w 6949495"/>
              <a:gd name="connsiteY14" fmla="*/ 0 h 6857999"/>
              <a:gd name="connsiteX15" fmla="*/ 4059406 w 6949495"/>
              <a:gd name="connsiteY15" fmla="*/ 5851 h 6857999"/>
              <a:gd name="connsiteX16" fmla="*/ 4623877 w 6949495"/>
              <a:gd name="connsiteY16" fmla="*/ 145727 h 6857999"/>
              <a:gd name="connsiteX17" fmla="*/ 4623877 w 6949495"/>
              <a:gd name="connsiteY17" fmla="*/ 963170 h 6857999"/>
              <a:gd name="connsiteX18" fmla="*/ 3933415 w 6949495"/>
              <a:gd name="connsiteY18" fmla="*/ 812377 h 6857999"/>
              <a:gd name="connsiteX19" fmla="*/ 2647734 w 6949495"/>
              <a:gd name="connsiteY19" fmla="*/ 1828224 h 6857999"/>
              <a:gd name="connsiteX20" fmla="*/ 3854052 w 6949495"/>
              <a:gd name="connsiteY20" fmla="*/ 2828199 h 6857999"/>
              <a:gd name="connsiteX21" fmla="*/ 4584192 w 6949495"/>
              <a:gd name="connsiteY21" fmla="*/ 3367868 h 6857999"/>
              <a:gd name="connsiteX22" fmla="*/ 3830247 w 6949495"/>
              <a:gd name="connsiteY22" fmla="*/ 3899604 h 6857999"/>
              <a:gd name="connsiteX23" fmla="*/ 2949314 w 6949495"/>
              <a:gd name="connsiteY23" fmla="*/ 3439299 h 6857999"/>
              <a:gd name="connsiteX24" fmla="*/ 0 w 6949495"/>
              <a:gd name="connsiteY24" fmla="*/ 3439299 h 6857999"/>
              <a:gd name="connsiteX25" fmla="*/ 0 w 6949495"/>
              <a:gd name="connsiteY25" fmla="*/ 3090003 h 6857999"/>
              <a:gd name="connsiteX26" fmla="*/ 35669 w 6949495"/>
              <a:gd name="connsiteY26" fmla="*/ 2823502 h 6857999"/>
              <a:gd name="connsiteX27" fmla="*/ 2764055 w 6949495"/>
              <a:gd name="connsiteY27" fmla="*/ 261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9495" h="6857999">
                <a:moveTo>
                  <a:pt x="3893730" y="1352038"/>
                </a:moveTo>
                <a:cubicBezTo>
                  <a:pt x="4227055" y="1352038"/>
                  <a:pt x="4473085" y="1526637"/>
                  <a:pt x="4615938" y="1764726"/>
                </a:cubicBezTo>
                <a:lnTo>
                  <a:pt x="6520650" y="1764726"/>
                </a:lnTo>
                <a:cubicBezTo>
                  <a:pt x="6798426" y="2256778"/>
                  <a:pt x="6957152" y="2836124"/>
                  <a:pt x="6949211" y="3447223"/>
                </a:cubicBezTo>
                <a:cubicBezTo>
                  <a:pt x="6949211" y="5067719"/>
                  <a:pt x="5841818" y="6433969"/>
                  <a:pt x="4337341" y="6821359"/>
                </a:cubicBezTo>
                <a:lnTo>
                  <a:pt x="4178702" y="6857999"/>
                </a:lnTo>
                <a:lnTo>
                  <a:pt x="2949314" y="6857999"/>
                </a:lnTo>
                <a:lnTo>
                  <a:pt x="2949314" y="4232922"/>
                </a:lnTo>
                <a:cubicBezTo>
                  <a:pt x="3195336" y="4375776"/>
                  <a:pt x="3488983" y="4431326"/>
                  <a:pt x="3830239" y="4431326"/>
                </a:cubicBezTo>
                <a:cubicBezTo>
                  <a:pt x="4512762" y="4431326"/>
                  <a:pt x="5203224" y="4129747"/>
                  <a:pt x="5203224" y="3351988"/>
                </a:cubicBezTo>
                <a:cubicBezTo>
                  <a:pt x="5203224" y="2669466"/>
                  <a:pt x="4695301" y="2447248"/>
                  <a:pt x="4084210" y="2328200"/>
                </a:cubicBezTo>
                <a:cubicBezTo>
                  <a:pt x="3631836" y="2240905"/>
                  <a:pt x="3219149" y="2113924"/>
                  <a:pt x="3219149" y="1828217"/>
                </a:cubicBezTo>
                <a:cubicBezTo>
                  <a:pt x="3219149" y="1502824"/>
                  <a:pt x="3576279" y="1352038"/>
                  <a:pt x="3893730" y="1352038"/>
                </a:cubicBezTo>
                <a:close/>
                <a:moveTo>
                  <a:pt x="2910221" y="0"/>
                </a:moveTo>
                <a:lnTo>
                  <a:pt x="4013665" y="0"/>
                </a:lnTo>
                <a:lnTo>
                  <a:pt x="4059406" y="5851"/>
                </a:lnTo>
                <a:cubicBezTo>
                  <a:pt x="4252854" y="38588"/>
                  <a:pt x="4441342" y="86206"/>
                  <a:pt x="4623877" y="145727"/>
                </a:cubicBezTo>
                <a:lnTo>
                  <a:pt x="4623877" y="963170"/>
                </a:lnTo>
                <a:cubicBezTo>
                  <a:pt x="4417534" y="859994"/>
                  <a:pt x="4179445" y="812377"/>
                  <a:pt x="3933415" y="812377"/>
                </a:cubicBezTo>
                <a:cubicBezTo>
                  <a:pt x="3290578" y="812377"/>
                  <a:pt x="2647734" y="1161574"/>
                  <a:pt x="2647734" y="1828224"/>
                </a:cubicBezTo>
                <a:cubicBezTo>
                  <a:pt x="2647734" y="2542492"/>
                  <a:pt x="3203275" y="2685346"/>
                  <a:pt x="3854052" y="2828199"/>
                </a:cubicBezTo>
                <a:cubicBezTo>
                  <a:pt x="4219122" y="2907562"/>
                  <a:pt x="4584192" y="3002797"/>
                  <a:pt x="4584192" y="3367868"/>
                </a:cubicBezTo>
                <a:cubicBezTo>
                  <a:pt x="4584192" y="3748811"/>
                  <a:pt x="4187376" y="3899604"/>
                  <a:pt x="3830247" y="3899604"/>
                </a:cubicBezTo>
                <a:cubicBezTo>
                  <a:pt x="3425492" y="3899604"/>
                  <a:pt x="3179470" y="3717065"/>
                  <a:pt x="2949314" y="3439299"/>
                </a:cubicBezTo>
                <a:lnTo>
                  <a:pt x="0" y="3439299"/>
                </a:lnTo>
                <a:lnTo>
                  <a:pt x="0" y="3090003"/>
                </a:lnTo>
                <a:lnTo>
                  <a:pt x="35669" y="2823502"/>
                </a:lnTo>
                <a:cubicBezTo>
                  <a:pt x="286469" y="1423913"/>
                  <a:pt x="1376395" y="311010"/>
                  <a:pt x="2764055" y="26186"/>
                </a:cubicBezTo>
                <a:close/>
              </a:path>
            </a:pathLst>
          </a:custGeom>
          <a:grpFill/>
          <a:ln w="9525" cap="flat">
            <a:solidFill>
              <a:schemeClr val="bg1">
                <a:lumMod val="85000"/>
              </a:schemeClr>
            </a:solidFill>
            <a:prstDash val="solid"/>
            <a:miter/>
          </a:ln>
        </p:spPr>
        <p:txBody>
          <a:bodyPr wrap="square" rtlCol="0" anchor="ctr">
            <a:noAutofit/>
          </a:bodyPr>
          <a:lstStyle/>
          <a:p>
            <a:pPr lvl="0"/>
            <a:endParaRPr lang="fr-FR" sz="1350" dirty="0">
              <a:latin typeface="Avenir Book" panose="02000503020000020003" pitchFamily="2" charset="0"/>
            </a:endParaRPr>
          </a:p>
        </p:txBody>
      </p:sp>
      <p:sp>
        <p:nvSpPr>
          <p:cNvPr id="4" name="Espace réservé de la date 3">
            <a:extLst>
              <a:ext uri="{FF2B5EF4-FFF2-40B4-BE49-F238E27FC236}">
                <a16:creationId xmlns:a16="http://schemas.microsoft.com/office/drawing/2014/main" id="{BD21BAD8-0599-4EED-8CB5-9E644C9CA69F}"/>
              </a:ext>
            </a:extLst>
          </p:cNvPr>
          <p:cNvSpPr>
            <a:spLocks noGrp="1"/>
          </p:cNvSpPr>
          <p:nvPr>
            <p:ph type="dt" sz="half" idx="10"/>
          </p:nvPr>
        </p:nvSpPr>
        <p:spPr/>
        <p:txBody>
          <a:bodyPr/>
          <a:lstStyle/>
          <a:p>
            <a:fld id="{C9A1A400-6B29-48CD-AE63-719F54C2554D}" type="datetime4">
              <a:rPr lang="fr-FR" smtClean="0"/>
              <a:t>1er juin 2023</a:t>
            </a:fld>
            <a:endParaRPr lang="fr-FR" dirty="0"/>
          </a:p>
        </p:txBody>
      </p:sp>
      <p:sp>
        <p:nvSpPr>
          <p:cNvPr id="5" name="Espace réservé du pied de page 4">
            <a:extLst>
              <a:ext uri="{FF2B5EF4-FFF2-40B4-BE49-F238E27FC236}">
                <a16:creationId xmlns:a16="http://schemas.microsoft.com/office/drawing/2014/main" id="{9CA1B60C-9B3D-4E7A-A5DE-1394EDC82FC8}"/>
              </a:ext>
            </a:extLst>
          </p:cNvPr>
          <p:cNvSpPr>
            <a:spLocks noGrp="1"/>
          </p:cNvSpPr>
          <p:nvPr>
            <p:ph type="ftr" sz="quarter" idx="11"/>
          </p:nvPr>
        </p:nvSpPr>
        <p:spPr/>
        <p:txBody>
          <a:bodyPr/>
          <a:lstStyle/>
          <a:p>
            <a:r>
              <a:rPr lang="fr-FR"/>
              <a:t>COTECH 25 mai 2023</a:t>
            </a:r>
            <a:endParaRPr lang="fr-FR" dirty="0"/>
          </a:p>
        </p:txBody>
      </p:sp>
      <p:sp>
        <p:nvSpPr>
          <p:cNvPr id="20" name="Espace réservé du texte 19">
            <a:extLst>
              <a:ext uri="{FF2B5EF4-FFF2-40B4-BE49-F238E27FC236}">
                <a16:creationId xmlns:a16="http://schemas.microsoft.com/office/drawing/2014/main" id="{C4F8B937-5C26-470C-9545-ACC4E356E2D8}"/>
              </a:ext>
            </a:extLst>
          </p:cNvPr>
          <p:cNvSpPr>
            <a:spLocks noGrp="1"/>
          </p:cNvSpPr>
          <p:nvPr>
            <p:ph type="body" sz="quarter" idx="13" hasCustomPrompt="1"/>
          </p:nvPr>
        </p:nvSpPr>
        <p:spPr>
          <a:xfrm>
            <a:off x="2204292" y="443621"/>
            <a:ext cx="6480244" cy="5407928"/>
          </a:xfrm>
          <a:noFill/>
        </p:spPr>
        <p:txBody>
          <a:bodyPr anchor="ctr"/>
          <a:lstStyle>
            <a:lvl1pPr indent="0">
              <a:spcBef>
                <a:spcPts val="0"/>
              </a:spcBef>
              <a:spcAft>
                <a:spcPts val="0"/>
              </a:spcAft>
              <a:buFont typeface="Arial" panose="020B0604020202020204" pitchFamily="34" charset="0"/>
              <a:buNone/>
              <a:defRPr sz="2700" cap="all" baseline="0">
                <a:solidFill>
                  <a:schemeClr val="accent1"/>
                </a:solidFill>
                <a:latin typeface="Avenir Black" panose="020B0803020203020204" pitchFamily="34" charset="0"/>
                <a:ea typeface="Avenir Black" panose="020B0803020203020204" pitchFamily="34" charset="0"/>
              </a:defRPr>
            </a:lvl1pPr>
            <a:lvl2pPr indent="0">
              <a:lnSpc>
                <a:spcPct val="90000"/>
              </a:lnSpc>
              <a:spcBef>
                <a:spcPts val="0"/>
              </a:spcBef>
              <a:spcAft>
                <a:spcPts val="0"/>
              </a:spcAft>
              <a:buFont typeface="Arial" panose="020B0604020202020204" pitchFamily="34" charset="0"/>
              <a:buNone/>
              <a:defRPr sz="3600" cap="all" baseline="0">
                <a:solidFill>
                  <a:schemeClr val="accent1"/>
                </a:solidFill>
                <a:latin typeface="Avenir Black" panose="020B0803020203020204" pitchFamily="34" charset="0"/>
                <a:ea typeface="Avenir Black" panose="020B0803020203020204" pitchFamily="34" charset="0"/>
              </a:defRPr>
            </a:lvl2pPr>
            <a:lvl3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3pPr>
            <a:lvl4pPr marL="0" indent="0">
              <a:lnSpc>
                <a:spcPct val="90000"/>
              </a:lnSpc>
              <a:spcBef>
                <a:spcPts val="0"/>
              </a:spcBef>
              <a:spcAft>
                <a:spcPts val="0"/>
              </a:spcAft>
              <a:buNone/>
              <a:defRPr sz="788" i="0" cap="all" baseline="0">
                <a:solidFill>
                  <a:schemeClr val="accent1"/>
                </a:solidFill>
                <a:latin typeface="Avenir Black" panose="020B0803020203020204" pitchFamily="34" charset="0"/>
                <a:ea typeface="Avenir Black" panose="020B0803020203020204" pitchFamily="34" charset="0"/>
              </a:defRPr>
            </a:lvl4pPr>
            <a:lvl5pPr marL="0" indent="0">
              <a:lnSpc>
                <a:spcPct val="90000"/>
              </a:lnSpc>
              <a:spcBef>
                <a:spcPts val="0"/>
              </a:spcBef>
              <a:spcAft>
                <a:spcPts val="0"/>
              </a:spcAft>
              <a:buNone/>
              <a:defRPr sz="788" i="0" cap="all" baseline="0">
                <a:solidFill>
                  <a:schemeClr val="accent1"/>
                </a:solidFill>
                <a:latin typeface="Avenir Black" panose="020B0803020203020204" pitchFamily="34" charset="0"/>
                <a:ea typeface="Avenir Black" panose="020B0803020203020204" pitchFamily="34" charset="0"/>
              </a:defRPr>
            </a:lvl5pPr>
            <a:lvl6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6pPr>
            <a:lvl7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7pPr>
            <a:lvl8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8pPr>
            <a:lvl9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9pPr>
          </a:lstStyle>
          <a:p>
            <a:pPr lvl="0"/>
            <a:r>
              <a:rPr lang="fr-FR" dirty="0"/>
              <a:t>N°</a:t>
            </a:r>
          </a:p>
          <a:p>
            <a:pPr lvl="1"/>
            <a:r>
              <a:rPr lang="fr-FR" dirty="0"/>
              <a:t>Titre de la section</a:t>
            </a:r>
          </a:p>
          <a:p>
            <a:pPr lvl="2"/>
            <a:r>
              <a:rPr lang="fr-FR" dirty="0"/>
              <a:t>trois</a:t>
            </a:r>
          </a:p>
          <a:p>
            <a:pPr lvl="3"/>
            <a:r>
              <a:rPr lang="fr-FR" dirty="0"/>
              <a:t>Quatre</a:t>
            </a:r>
          </a:p>
          <a:p>
            <a:pPr lvl="4"/>
            <a:r>
              <a:rPr lang="fr-FR" dirty="0"/>
              <a:t>Cinq</a:t>
            </a:r>
          </a:p>
          <a:p>
            <a:pPr lvl="5"/>
            <a:r>
              <a:rPr lang="fr-FR" dirty="0"/>
              <a:t>Six</a:t>
            </a:r>
          </a:p>
          <a:p>
            <a:pPr lvl="6"/>
            <a:r>
              <a:rPr lang="fr-FR" dirty="0"/>
              <a:t>Sept </a:t>
            </a:r>
          </a:p>
          <a:p>
            <a:pPr lvl="7"/>
            <a:r>
              <a:rPr lang="fr-FR" dirty="0"/>
              <a:t>Huit</a:t>
            </a:r>
          </a:p>
          <a:p>
            <a:pPr lvl="8"/>
            <a:r>
              <a:rPr lang="fr-FR" dirty="0"/>
              <a:t>neuf</a:t>
            </a:r>
          </a:p>
        </p:txBody>
      </p:sp>
      <p:pic>
        <p:nvPicPr>
          <p:cNvPr id="21" name="Image 20">
            <a:extLst>
              <a:ext uri="{FF2B5EF4-FFF2-40B4-BE49-F238E27FC236}">
                <a16:creationId xmlns:a16="http://schemas.microsoft.com/office/drawing/2014/main" id="{FCFB96E6-E3F8-4C2A-B5F1-301BAE19DD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99" y="66062"/>
            <a:ext cx="2123993" cy="845710"/>
          </a:xfrm>
          <a:prstGeom prst="rect">
            <a:avLst/>
          </a:prstGeom>
        </p:spPr>
      </p:pic>
    </p:spTree>
    <p:extLst>
      <p:ext uri="{BB962C8B-B14F-4D97-AF65-F5344CB8AC3E}">
        <p14:creationId xmlns:p14="http://schemas.microsoft.com/office/powerpoint/2010/main" val="7089138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971109" y="627406"/>
            <a:ext cx="1655701" cy="5283817"/>
          </a:xfrm>
        </p:spPr>
        <p:txBody>
          <a:bodyPr vert="eaVert" anchor="ctr"/>
          <a:lstStyle>
            <a:lvl1pPr>
              <a:defRPr>
                <a:solidFill>
                  <a:srgbClr val="0E778B"/>
                </a:solidFill>
                <a:latin typeface="Roboto" pitchFamily="2" charset="0"/>
                <a:ea typeface="Roboto" pitchFamily="2" charset="0"/>
              </a:defRPr>
            </a:lvl1pPr>
          </a:lstStyle>
          <a:p>
            <a:r>
              <a:rPr lang="fr-FR" dirty="0"/>
              <a:t>MODIFIEZ LE STYLE DU TITRE</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lvl1pPr>
              <a:buClr>
                <a:srgbClr val="529C3D"/>
              </a:buClr>
              <a:defRPr>
                <a:latin typeface="Open Sans" panose="020B0606030504020204" pitchFamily="34" charset="0"/>
                <a:ea typeface="Open Sans" panose="020B0606030504020204" pitchFamily="34" charset="0"/>
                <a:cs typeface="Open Sans" panose="020B0606030504020204" pitchFamily="34" charset="0"/>
              </a:defRPr>
            </a:lvl1pPr>
            <a:lvl2pPr>
              <a:buClr>
                <a:srgbClr val="529C3D"/>
              </a:buClr>
              <a:defRPr>
                <a:latin typeface="Open Sans" panose="020B0606030504020204" pitchFamily="34" charset="0"/>
                <a:ea typeface="Open Sans" panose="020B0606030504020204" pitchFamily="34" charset="0"/>
                <a:cs typeface="Open Sans" panose="020B0606030504020204" pitchFamily="34" charset="0"/>
              </a:defRPr>
            </a:lvl2pPr>
            <a:lvl3pPr>
              <a:buClr>
                <a:srgbClr val="529C3D"/>
              </a:buClr>
              <a:defRPr>
                <a:latin typeface="Open Sans" panose="020B0606030504020204" pitchFamily="34" charset="0"/>
                <a:ea typeface="Open Sans" panose="020B0606030504020204" pitchFamily="34" charset="0"/>
                <a:cs typeface="Open Sans" panose="020B0606030504020204" pitchFamily="34" charset="0"/>
              </a:defRPr>
            </a:lvl3pPr>
            <a:lvl4pPr>
              <a:buClr>
                <a:srgbClr val="529C3D"/>
              </a:buClr>
              <a:defRPr>
                <a:latin typeface="Open Sans" panose="020B0606030504020204" pitchFamily="34" charset="0"/>
                <a:ea typeface="Open Sans" panose="020B0606030504020204" pitchFamily="34" charset="0"/>
                <a:cs typeface="Open Sans" panose="020B0606030504020204" pitchFamily="34" charset="0"/>
              </a:defRPr>
            </a:lvl4pPr>
            <a:lvl5pPr>
              <a:buClr>
                <a:srgbClr val="529C3D"/>
              </a:buCl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12" name="Slide Number Placeholder 5"/>
          <p:cNvSpPr>
            <a:spLocks noGrp="1"/>
          </p:cNvSpPr>
          <p:nvPr>
            <p:ph type="sldNum" sz="quarter" idx="12"/>
          </p:nvPr>
        </p:nvSpPr>
        <p:spPr>
          <a:xfrm>
            <a:off x="8691217" y="6578477"/>
            <a:ext cx="458324" cy="286146"/>
          </a:xfrm>
          <a:prstGeom prst="rect">
            <a:avLst/>
          </a:prstGeom>
        </p:spPr>
        <p:txBody>
          <a:bodyPr/>
          <a:lstStyle>
            <a:lvl1pPr>
              <a:defRPr sz="1050" b="0">
                <a:latin typeface="Roboto" pitchFamily="2" charset="0"/>
                <a:ea typeface="Roboto" pitchFamily="2" charset="0"/>
              </a:defRPr>
            </a:lvl1pPr>
          </a:lstStyle>
          <a:p>
            <a:fld id="{525E23FA-97F1-4A4C-B755-DB6610D09A97}" type="slidenum">
              <a:rPr lang="fr-FR" smtClean="0"/>
              <a:pPr/>
              <a:t>‹N°›</a:t>
            </a:fld>
            <a:endParaRPr lang="fr-FR" dirty="0"/>
          </a:p>
        </p:txBody>
      </p:sp>
      <p:pic>
        <p:nvPicPr>
          <p:cNvPr id="13" name="Image 12">
            <a:extLst>
              <a:ext uri="{FF2B5EF4-FFF2-40B4-BE49-F238E27FC236}">
                <a16:creationId xmlns:a16="http://schemas.microsoft.com/office/drawing/2014/main" id="{CCE71A6A-4C4C-43A4-A974-12412A5A25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14"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15" name="Imag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4228854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Intercalaire Niv1 - Vert">
    <p:bg>
      <p:bgPr>
        <a:solidFill>
          <a:schemeClr val="accent2"/>
        </a:solid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031D376-6110-403E-AD2E-4F79102A8C2E}"/>
              </a:ext>
            </a:extLst>
          </p:cNvPr>
          <p:cNvSpPr>
            <a:spLocks noGrp="1"/>
          </p:cNvSpPr>
          <p:nvPr>
            <p:ph type="sldNum" sz="quarter" idx="12"/>
          </p:nvPr>
        </p:nvSpPr>
        <p:spPr>
          <a:noFill/>
        </p:spPr>
        <p:txBody>
          <a:bodyPr/>
          <a:lstStyle/>
          <a:p>
            <a:fld id="{E2A53158-8A9E-4F4B-B13A-E19D3062213C}" type="slidenum">
              <a:rPr lang="fr-FR" smtClean="0"/>
              <a:t>‹N°›</a:t>
            </a:fld>
            <a:endParaRPr lang="fr-FR" dirty="0"/>
          </a:p>
        </p:txBody>
      </p:sp>
      <p:sp>
        <p:nvSpPr>
          <p:cNvPr id="16" name="Forme libre : forme 15">
            <a:extLst>
              <a:ext uri="{FF2B5EF4-FFF2-40B4-BE49-F238E27FC236}">
                <a16:creationId xmlns:a16="http://schemas.microsoft.com/office/drawing/2014/main" id="{DEF5395A-7212-4013-9C89-C572AB0EB66E}"/>
              </a:ext>
            </a:extLst>
          </p:cNvPr>
          <p:cNvSpPr/>
          <p:nvPr userDrawn="1"/>
        </p:nvSpPr>
        <p:spPr>
          <a:xfrm>
            <a:off x="2" y="3"/>
            <a:ext cx="7306145" cy="6857999"/>
          </a:xfrm>
          <a:custGeom>
            <a:avLst/>
            <a:gdLst>
              <a:gd name="connsiteX0" fmla="*/ 3893730 w 6949495"/>
              <a:gd name="connsiteY0" fmla="*/ 1352038 h 6857999"/>
              <a:gd name="connsiteX1" fmla="*/ 4615938 w 6949495"/>
              <a:gd name="connsiteY1" fmla="*/ 1764726 h 6857999"/>
              <a:gd name="connsiteX2" fmla="*/ 6520650 w 6949495"/>
              <a:gd name="connsiteY2" fmla="*/ 1764726 h 6857999"/>
              <a:gd name="connsiteX3" fmla="*/ 6949211 w 6949495"/>
              <a:gd name="connsiteY3" fmla="*/ 3447223 h 6857999"/>
              <a:gd name="connsiteX4" fmla="*/ 4337341 w 6949495"/>
              <a:gd name="connsiteY4" fmla="*/ 6821359 h 6857999"/>
              <a:gd name="connsiteX5" fmla="*/ 4178702 w 6949495"/>
              <a:gd name="connsiteY5" fmla="*/ 6857999 h 6857999"/>
              <a:gd name="connsiteX6" fmla="*/ 2949314 w 6949495"/>
              <a:gd name="connsiteY6" fmla="*/ 6857999 h 6857999"/>
              <a:gd name="connsiteX7" fmla="*/ 2949314 w 6949495"/>
              <a:gd name="connsiteY7" fmla="*/ 4232922 h 6857999"/>
              <a:gd name="connsiteX8" fmla="*/ 3830239 w 6949495"/>
              <a:gd name="connsiteY8" fmla="*/ 4431326 h 6857999"/>
              <a:gd name="connsiteX9" fmla="*/ 5203224 w 6949495"/>
              <a:gd name="connsiteY9" fmla="*/ 3351988 h 6857999"/>
              <a:gd name="connsiteX10" fmla="*/ 4084210 w 6949495"/>
              <a:gd name="connsiteY10" fmla="*/ 2328200 h 6857999"/>
              <a:gd name="connsiteX11" fmla="*/ 3219149 w 6949495"/>
              <a:gd name="connsiteY11" fmla="*/ 1828217 h 6857999"/>
              <a:gd name="connsiteX12" fmla="*/ 3893730 w 6949495"/>
              <a:gd name="connsiteY12" fmla="*/ 1352038 h 6857999"/>
              <a:gd name="connsiteX13" fmla="*/ 2910221 w 6949495"/>
              <a:gd name="connsiteY13" fmla="*/ 0 h 6857999"/>
              <a:gd name="connsiteX14" fmla="*/ 4013665 w 6949495"/>
              <a:gd name="connsiteY14" fmla="*/ 0 h 6857999"/>
              <a:gd name="connsiteX15" fmla="*/ 4059406 w 6949495"/>
              <a:gd name="connsiteY15" fmla="*/ 5851 h 6857999"/>
              <a:gd name="connsiteX16" fmla="*/ 4623877 w 6949495"/>
              <a:gd name="connsiteY16" fmla="*/ 145727 h 6857999"/>
              <a:gd name="connsiteX17" fmla="*/ 4623877 w 6949495"/>
              <a:gd name="connsiteY17" fmla="*/ 963170 h 6857999"/>
              <a:gd name="connsiteX18" fmla="*/ 3933415 w 6949495"/>
              <a:gd name="connsiteY18" fmla="*/ 812377 h 6857999"/>
              <a:gd name="connsiteX19" fmla="*/ 2647734 w 6949495"/>
              <a:gd name="connsiteY19" fmla="*/ 1828224 h 6857999"/>
              <a:gd name="connsiteX20" fmla="*/ 3854052 w 6949495"/>
              <a:gd name="connsiteY20" fmla="*/ 2828199 h 6857999"/>
              <a:gd name="connsiteX21" fmla="*/ 4584192 w 6949495"/>
              <a:gd name="connsiteY21" fmla="*/ 3367868 h 6857999"/>
              <a:gd name="connsiteX22" fmla="*/ 3830247 w 6949495"/>
              <a:gd name="connsiteY22" fmla="*/ 3899604 h 6857999"/>
              <a:gd name="connsiteX23" fmla="*/ 2949314 w 6949495"/>
              <a:gd name="connsiteY23" fmla="*/ 3439299 h 6857999"/>
              <a:gd name="connsiteX24" fmla="*/ 0 w 6949495"/>
              <a:gd name="connsiteY24" fmla="*/ 3439299 h 6857999"/>
              <a:gd name="connsiteX25" fmla="*/ 0 w 6949495"/>
              <a:gd name="connsiteY25" fmla="*/ 3090003 h 6857999"/>
              <a:gd name="connsiteX26" fmla="*/ 35669 w 6949495"/>
              <a:gd name="connsiteY26" fmla="*/ 2823502 h 6857999"/>
              <a:gd name="connsiteX27" fmla="*/ 2764055 w 6949495"/>
              <a:gd name="connsiteY27" fmla="*/ 261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9495" h="6857999">
                <a:moveTo>
                  <a:pt x="3893730" y="1352038"/>
                </a:moveTo>
                <a:cubicBezTo>
                  <a:pt x="4227055" y="1352038"/>
                  <a:pt x="4473085" y="1526637"/>
                  <a:pt x="4615938" y="1764726"/>
                </a:cubicBezTo>
                <a:lnTo>
                  <a:pt x="6520650" y="1764726"/>
                </a:lnTo>
                <a:cubicBezTo>
                  <a:pt x="6798426" y="2256778"/>
                  <a:pt x="6957152" y="2836124"/>
                  <a:pt x="6949211" y="3447223"/>
                </a:cubicBezTo>
                <a:cubicBezTo>
                  <a:pt x="6949211" y="5067719"/>
                  <a:pt x="5841818" y="6433969"/>
                  <a:pt x="4337341" y="6821359"/>
                </a:cubicBezTo>
                <a:lnTo>
                  <a:pt x="4178702" y="6857999"/>
                </a:lnTo>
                <a:lnTo>
                  <a:pt x="2949314" y="6857999"/>
                </a:lnTo>
                <a:lnTo>
                  <a:pt x="2949314" y="4232922"/>
                </a:lnTo>
                <a:cubicBezTo>
                  <a:pt x="3195336" y="4375776"/>
                  <a:pt x="3488983" y="4431326"/>
                  <a:pt x="3830239" y="4431326"/>
                </a:cubicBezTo>
                <a:cubicBezTo>
                  <a:pt x="4512762" y="4431326"/>
                  <a:pt x="5203224" y="4129747"/>
                  <a:pt x="5203224" y="3351988"/>
                </a:cubicBezTo>
                <a:cubicBezTo>
                  <a:pt x="5203224" y="2669466"/>
                  <a:pt x="4695301" y="2447248"/>
                  <a:pt x="4084210" y="2328200"/>
                </a:cubicBezTo>
                <a:cubicBezTo>
                  <a:pt x="3631836" y="2240905"/>
                  <a:pt x="3219149" y="2113924"/>
                  <a:pt x="3219149" y="1828217"/>
                </a:cubicBezTo>
                <a:cubicBezTo>
                  <a:pt x="3219149" y="1502824"/>
                  <a:pt x="3576279" y="1352038"/>
                  <a:pt x="3893730" y="1352038"/>
                </a:cubicBezTo>
                <a:close/>
                <a:moveTo>
                  <a:pt x="2910221" y="0"/>
                </a:moveTo>
                <a:lnTo>
                  <a:pt x="4013665" y="0"/>
                </a:lnTo>
                <a:lnTo>
                  <a:pt x="4059406" y="5851"/>
                </a:lnTo>
                <a:cubicBezTo>
                  <a:pt x="4252854" y="38588"/>
                  <a:pt x="4441342" y="86206"/>
                  <a:pt x="4623877" y="145727"/>
                </a:cubicBezTo>
                <a:lnTo>
                  <a:pt x="4623877" y="963170"/>
                </a:lnTo>
                <a:cubicBezTo>
                  <a:pt x="4417534" y="859994"/>
                  <a:pt x="4179445" y="812377"/>
                  <a:pt x="3933415" y="812377"/>
                </a:cubicBezTo>
                <a:cubicBezTo>
                  <a:pt x="3290578" y="812377"/>
                  <a:pt x="2647734" y="1161574"/>
                  <a:pt x="2647734" y="1828224"/>
                </a:cubicBezTo>
                <a:cubicBezTo>
                  <a:pt x="2647734" y="2542492"/>
                  <a:pt x="3203275" y="2685346"/>
                  <a:pt x="3854052" y="2828199"/>
                </a:cubicBezTo>
                <a:cubicBezTo>
                  <a:pt x="4219122" y="2907562"/>
                  <a:pt x="4584192" y="3002797"/>
                  <a:pt x="4584192" y="3367868"/>
                </a:cubicBezTo>
                <a:cubicBezTo>
                  <a:pt x="4584192" y="3748811"/>
                  <a:pt x="4187376" y="3899604"/>
                  <a:pt x="3830247" y="3899604"/>
                </a:cubicBezTo>
                <a:cubicBezTo>
                  <a:pt x="3425492" y="3899604"/>
                  <a:pt x="3179470" y="3717065"/>
                  <a:pt x="2949314" y="3439299"/>
                </a:cubicBezTo>
                <a:lnTo>
                  <a:pt x="0" y="3439299"/>
                </a:lnTo>
                <a:lnTo>
                  <a:pt x="0" y="3090003"/>
                </a:lnTo>
                <a:lnTo>
                  <a:pt x="35669" y="2823502"/>
                </a:lnTo>
                <a:cubicBezTo>
                  <a:pt x="286469" y="1423913"/>
                  <a:pt x="1376395" y="311010"/>
                  <a:pt x="2764055" y="26186"/>
                </a:cubicBezTo>
                <a:close/>
              </a:path>
            </a:pathLst>
          </a:custGeom>
          <a:grpFill/>
          <a:ln w="9525" cap="flat">
            <a:solidFill>
              <a:schemeClr val="accent1">
                <a:alpha val="20000"/>
              </a:schemeClr>
            </a:solidFill>
            <a:prstDash val="solid"/>
            <a:miter/>
          </a:ln>
        </p:spPr>
        <p:txBody>
          <a:bodyPr wrap="square" rtlCol="0" anchor="ctr">
            <a:noAutofit/>
          </a:bodyPr>
          <a:lstStyle/>
          <a:p>
            <a:endParaRPr lang="fr-FR" sz="1350" dirty="0">
              <a:latin typeface="Avenir Book" panose="02000503020000020003" pitchFamily="2" charset="0"/>
            </a:endParaRPr>
          </a:p>
        </p:txBody>
      </p:sp>
      <p:sp>
        <p:nvSpPr>
          <p:cNvPr id="4" name="Espace réservé de la date 3">
            <a:extLst>
              <a:ext uri="{FF2B5EF4-FFF2-40B4-BE49-F238E27FC236}">
                <a16:creationId xmlns:a16="http://schemas.microsoft.com/office/drawing/2014/main" id="{BD21BAD8-0599-4EED-8CB5-9E644C9CA69F}"/>
              </a:ext>
            </a:extLst>
          </p:cNvPr>
          <p:cNvSpPr>
            <a:spLocks noGrp="1"/>
          </p:cNvSpPr>
          <p:nvPr>
            <p:ph type="dt" sz="half" idx="10"/>
          </p:nvPr>
        </p:nvSpPr>
        <p:spPr/>
        <p:txBody>
          <a:bodyPr/>
          <a:lstStyle/>
          <a:p>
            <a:fld id="{421EB570-0A1F-450F-8743-AEDE7199EAAE}" type="datetime4">
              <a:rPr lang="fr-FR" smtClean="0"/>
              <a:t>1er juin 2023</a:t>
            </a:fld>
            <a:endParaRPr lang="fr-FR" dirty="0"/>
          </a:p>
        </p:txBody>
      </p:sp>
      <p:sp>
        <p:nvSpPr>
          <p:cNvPr id="5" name="Espace réservé du pied de page 4">
            <a:extLst>
              <a:ext uri="{FF2B5EF4-FFF2-40B4-BE49-F238E27FC236}">
                <a16:creationId xmlns:a16="http://schemas.microsoft.com/office/drawing/2014/main" id="{9CA1B60C-9B3D-4E7A-A5DE-1394EDC82FC8}"/>
              </a:ext>
            </a:extLst>
          </p:cNvPr>
          <p:cNvSpPr>
            <a:spLocks noGrp="1"/>
          </p:cNvSpPr>
          <p:nvPr>
            <p:ph type="ftr" sz="quarter" idx="11"/>
          </p:nvPr>
        </p:nvSpPr>
        <p:spPr/>
        <p:txBody>
          <a:bodyPr/>
          <a:lstStyle/>
          <a:p>
            <a:r>
              <a:rPr lang="fr-FR"/>
              <a:t>COTECH 25 mai 2023</a:t>
            </a:r>
            <a:endParaRPr lang="fr-FR" dirty="0"/>
          </a:p>
        </p:txBody>
      </p:sp>
      <p:sp>
        <p:nvSpPr>
          <p:cNvPr id="20" name="Espace réservé du texte 19">
            <a:extLst>
              <a:ext uri="{FF2B5EF4-FFF2-40B4-BE49-F238E27FC236}">
                <a16:creationId xmlns:a16="http://schemas.microsoft.com/office/drawing/2014/main" id="{C4F8B937-5C26-470C-9545-ACC4E356E2D8}"/>
              </a:ext>
            </a:extLst>
          </p:cNvPr>
          <p:cNvSpPr>
            <a:spLocks noGrp="1"/>
          </p:cNvSpPr>
          <p:nvPr>
            <p:ph type="body" sz="quarter" idx="13" hasCustomPrompt="1"/>
          </p:nvPr>
        </p:nvSpPr>
        <p:spPr>
          <a:xfrm>
            <a:off x="2204292" y="443621"/>
            <a:ext cx="6480244" cy="5407928"/>
          </a:xfrm>
          <a:noFill/>
        </p:spPr>
        <p:txBody>
          <a:bodyPr anchor="ctr"/>
          <a:lstStyle>
            <a:lvl1pPr indent="0">
              <a:spcBef>
                <a:spcPts val="0"/>
              </a:spcBef>
              <a:spcAft>
                <a:spcPts val="0"/>
              </a:spcAft>
              <a:buFont typeface="Arial" panose="020B0604020202020204" pitchFamily="34" charset="0"/>
              <a:buNone/>
              <a:defRPr sz="2700" cap="all" baseline="0">
                <a:solidFill>
                  <a:schemeClr val="bg1"/>
                </a:solidFill>
                <a:latin typeface="Avenir Black" panose="020B0803020203020204" pitchFamily="34" charset="0"/>
                <a:ea typeface="Avenir Black" panose="020B0803020203020204" pitchFamily="34" charset="0"/>
              </a:defRPr>
            </a:lvl1pPr>
            <a:lvl2pPr indent="0">
              <a:lnSpc>
                <a:spcPct val="90000"/>
              </a:lnSpc>
              <a:spcBef>
                <a:spcPts val="0"/>
              </a:spcBef>
              <a:spcAft>
                <a:spcPts val="0"/>
              </a:spcAft>
              <a:buFont typeface="Arial" panose="020B0604020202020204" pitchFamily="34" charset="0"/>
              <a:buNone/>
              <a:defRPr sz="3600" cap="all" baseline="0">
                <a:solidFill>
                  <a:schemeClr val="bg1"/>
                </a:solidFill>
                <a:latin typeface="Avenir Black" panose="020B0803020203020204" pitchFamily="34" charset="0"/>
                <a:ea typeface="Avenir Black" panose="020B0803020203020204" pitchFamily="34" charset="0"/>
              </a:defRPr>
            </a:lvl2pPr>
            <a:lvl3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3pPr>
            <a:lvl4pPr marL="0" indent="0">
              <a:lnSpc>
                <a:spcPct val="90000"/>
              </a:lnSpc>
              <a:spcBef>
                <a:spcPts val="0"/>
              </a:spcBef>
              <a:spcAft>
                <a:spcPts val="0"/>
              </a:spcAft>
              <a:buNone/>
              <a:defRPr sz="788" i="0" cap="all" baseline="0">
                <a:solidFill>
                  <a:schemeClr val="bg1"/>
                </a:solidFill>
                <a:latin typeface="Avenir Black" panose="020B0803020203020204" pitchFamily="34" charset="0"/>
                <a:ea typeface="Avenir Black" panose="020B0803020203020204" pitchFamily="34" charset="0"/>
              </a:defRPr>
            </a:lvl4pPr>
            <a:lvl5pPr marL="0" indent="0">
              <a:lnSpc>
                <a:spcPct val="90000"/>
              </a:lnSpc>
              <a:spcBef>
                <a:spcPts val="0"/>
              </a:spcBef>
              <a:spcAft>
                <a:spcPts val="0"/>
              </a:spcAft>
              <a:buNone/>
              <a:defRPr sz="788" i="0" cap="all" baseline="0">
                <a:solidFill>
                  <a:schemeClr val="bg1"/>
                </a:solidFill>
                <a:latin typeface="Avenir Black" panose="020B0803020203020204" pitchFamily="34" charset="0"/>
                <a:ea typeface="Avenir Black" panose="020B0803020203020204" pitchFamily="34" charset="0"/>
              </a:defRPr>
            </a:lvl5pPr>
            <a:lvl6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6pPr>
            <a:lvl7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7pPr>
            <a:lvl8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8pPr>
            <a:lvl9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9pPr>
          </a:lstStyle>
          <a:p>
            <a:pPr lvl="0"/>
            <a:r>
              <a:rPr lang="fr-FR" dirty="0"/>
              <a:t>N°</a:t>
            </a:r>
          </a:p>
          <a:p>
            <a:pPr lvl="1"/>
            <a:r>
              <a:rPr lang="fr-FR" dirty="0"/>
              <a:t>Titre de la section</a:t>
            </a:r>
          </a:p>
          <a:p>
            <a:pPr lvl="2"/>
            <a:r>
              <a:rPr lang="fr-FR" dirty="0"/>
              <a:t>trois</a:t>
            </a:r>
          </a:p>
          <a:p>
            <a:pPr lvl="3"/>
            <a:r>
              <a:rPr lang="fr-FR" dirty="0"/>
              <a:t>Quatre</a:t>
            </a:r>
          </a:p>
          <a:p>
            <a:pPr lvl="4"/>
            <a:r>
              <a:rPr lang="fr-FR" dirty="0"/>
              <a:t>Cinq</a:t>
            </a:r>
          </a:p>
          <a:p>
            <a:pPr lvl="5"/>
            <a:r>
              <a:rPr lang="fr-FR" dirty="0"/>
              <a:t>Six</a:t>
            </a:r>
          </a:p>
          <a:p>
            <a:pPr lvl="6"/>
            <a:r>
              <a:rPr lang="fr-FR" dirty="0"/>
              <a:t>Sept </a:t>
            </a:r>
          </a:p>
          <a:p>
            <a:pPr lvl="7"/>
            <a:r>
              <a:rPr lang="fr-FR" dirty="0"/>
              <a:t>Huit</a:t>
            </a:r>
          </a:p>
          <a:p>
            <a:pPr lvl="8"/>
            <a:r>
              <a:rPr lang="fr-FR" dirty="0"/>
              <a:t>neuf</a:t>
            </a:r>
          </a:p>
        </p:txBody>
      </p:sp>
      <p:pic>
        <p:nvPicPr>
          <p:cNvPr id="14" name="Image 13">
            <a:extLst>
              <a:ext uri="{FF2B5EF4-FFF2-40B4-BE49-F238E27FC236}">
                <a16:creationId xmlns:a16="http://schemas.microsoft.com/office/drawing/2014/main" id="{05640E57-9116-46B5-BA22-8E192452F3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351" y="137555"/>
            <a:ext cx="1587480" cy="797234"/>
          </a:xfrm>
          <a:prstGeom prst="rect">
            <a:avLst/>
          </a:prstGeom>
        </p:spPr>
      </p:pic>
    </p:spTree>
    <p:extLst>
      <p:ext uri="{BB962C8B-B14F-4D97-AF65-F5344CB8AC3E}">
        <p14:creationId xmlns:p14="http://schemas.microsoft.com/office/powerpoint/2010/main" val="1613636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ntercalaire Niv1 - Orange">
    <p:bg>
      <p:bgPr>
        <a:solidFill>
          <a:schemeClr val="accent5"/>
        </a:solidFill>
        <a:effectLst/>
      </p:bgPr>
    </p:bg>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031D376-6110-403E-AD2E-4F79102A8C2E}"/>
              </a:ext>
            </a:extLst>
          </p:cNvPr>
          <p:cNvSpPr>
            <a:spLocks noGrp="1"/>
          </p:cNvSpPr>
          <p:nvPr>
            <p:ph type="sldNum" sz="quarter" idx="12"/>
          </p:nvPr>
        </p:nvSpPr>
        <p:spPr>
          <a:noFill/>
        </p:spPr>
        <p:txBody>
          <a:bodyPr/>
          <a:lstStyle/>
          <a:p>
            <a:fld id="{E2A53158-8A9E-4F4B-B13A-E19D3062213C}" type="slidenum">
              <a:rPr lang="fr-FR" smtClean="0"/>
              <a:t>‹N°›</a:t>
            </a:fld>
            <a:endParaRPr lang="fr-FR" dirty="0"/>
          </a:p>
        </p:txBody>
      </p:sp>
      <p:sp>
        <p:nvSpPr>
          <p:cNvPr id="16" name="Forme libre : forme 15">
            <a:extLst>
              <a:ext uri="{FF2B5EF4-FFF2-40B4-BE49-F238E27FC236}">
                <a16:creationId xmlns:a16="http://schemas.microsoft.com/office/drawing/2014/main" id="{DEF5395A-7212-4013-9C89-C572AB0EB66E}"/>
              </a:ext>
            </a:extLst>
          </p:cNvPr>
          <p:cNvSpPr/>
          <p:nvPr userDrawn="1"/>
        </p:nvSpPr>
        <p:spPr>
          <a:xfrm>
            <a:off x="2" y="3"/>
            <a:ext cx="6554707" cy="6857999"/>
          </a:xfrm>
          <a:custGeom>
            <a:avLst/>
            <a:gdLst>
              <a:gd name="connsiteX0" fmla="*/ 3893730 w 6949495"/>
              <a:gd name="connsiteY0" fmla="*/ 1352038 h 6857999"/>
              <a:gd name="connsiteX1" fmla="*/ 4615938 w 6949495"/>
              <a:gd name="connsiteY1" fmla="*/ 1764726 h 6857999"/>
              <a:gd name="connsiteX2" fmla="*/ 6520650 w 6949495"/>
              <a:gd name="connsiteY2" fmla="*/ 1764726 h 6857999"/>
              <a:gd name="connsiteX3" fmla="*/ 6949211 w 6949495"/>
              <a:gd name="connsiteY3" fmla="*/ 3447223 h 6857999"/>
              <a:gd name="connsiteX4" fmla="*/ 4337341 w 6949495"/>
              <a:gd name="connsiteY4" fmla="*/ 6821359 h 6857999"/>
              <a:gd name="connsiteX5" fmla="*/ 4178702 w 6949495"/>
              <a:gd name="connsiteY5" fmla="*/ 6857999 h 6857999"/>
              <a:gd name="connsiteX6" fmla="*/ 2949314 w 6949495"/>
              <a:gd name="connsiteY6" fmla="*/ 6857999 h 6857999"/>
              <a:gd name="connsiteX7" fmla="*/ 2949314 w 6949495"/>
              <a:gd name="connsiteY7" fmla="*/ 4232922 h 6857999"/>
              <a:gd name="connsiteX8" fmla="*/ 3830239 w 6949495"/>
              <a:gd name="connsiteY8" fmla="*/ 4431326 h 6857999"/>
              <a:gd name="connsiteX9" fmla="*/ 5203224 w 6949495"/>
              <a:gd name="connsiteY9" fmla="*/ 3351988 h 6857999"/>
              <a:gd name="connsiteX10" fmla="*/ 4084210 w 6949495"/>
              <a:gd name="connsiteY10" fmla="*/ 2328200 h 6857999"/>
              <a:gd name="connsiteX11" fmla="*/ 3219149 w 6949495"/>
              <a:gd name="connsiteY11" fmla="*/ 1828217 h 6857999"/>
              <a:gd name="connsiteX12" fmla="*/ 3893730 w 6949495"/>
              <a:gd name="connsiteY12" fmla="*/ 1352038 h 6857999"/>
              <a:gd name="connsiteX13" fmla="*/ 2910221 w 6949495"/>
              <a:gd name="connsiteY13" fmla="*/ 0 h 6857999"/>
              <a:gd name="connsiteX14" fmla="*/ 4013665 w 6949495"/>
              <a:gd name="connsiteY14" fmla="*/ 0 h 6857999"/>
              <a:gd name="connsiteX15" fmla="*/ 4059406 w 6949495"/>
              <a:gd name="connsiteY15" fmla="*/ 5851 h 6857999"/>
              <a:gd name="connsiteX16" fmla="*/ 4623877 w 6949495"/>
              <a:gd name="connsiteY16" fmla="*/ 145727 h 6857999"/>
              <a:gd name="connsiteX17" fmla="*/ 4623877 w 6949495"/>
              <a:gd name="connsiteY17" fmla="*/ 963170 h 6857999"/>
              <a:gd name="connsiteX18" fmla="*/ 3933415 w 6949495"/>
              <a:gd name="connsiteY18" fmla="*/ 812377 h 6857999"/>
              <a:gd name="connsiteX19" fmla="*/ 2647734 w 6949495"/>
              <a:gd name="connsiteY19" fmla="*/ 1828224 h 6857999"/>
              <a:gd name="connsiteX20" fmla="*/ 3854052 w 6949495"/>
              <a:gd name="connsiteY20" fmla="*/ 2828199 h 6857999"/>
              <a:gd name="connsiteX21" fmla="*/ 4584192 w 6949495"/>
              <a:gd name="connsiteY21" fmla="*/ 3367868 h 6857999"/>
              <a:gd name="connsiteX22" fmla="*/ 3830247 w 6949495"/>
              <a:gd name="connsiteY22" fmla="*/ 3899604 h 6857999"/>
              <a:gd name="connsiteX23" fmla="*/ 2949314 w 6949495"/>
              <a:gd name="connsiteY23" fmla="*/ 3439299 h 6857999"/>
              <a:gd name="connsiteX24" fmla="*/ 0 w 6949495"/>
              <a:gd name="connsiteY24" fmla="*/ 3439299 h 6857999"/>
              <a:gd name="connsiteX25" fmla="*/ 0 w 6949495"/>
              <a:gd name="connsiteY25" fmla="*/ 3090003 h 6857999"/>
              <a:gd name="connsiteX26" fmla="*/ 35669 w 6949495"/>
              <a:gd name="connsiteY26" fmla="*/ 2823502 h 6857999"/>
              <a:gd name="connsiteX27" fmla="*/ 2764055 w 6949495"/>
              <a:gd name="connsiteY27" fmla="*/ 261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9495" h="6857999">
                <a:moveTo>
                  <a:pt x="3893730" y="1352038"/>
                </a:moveTo>
                <a:cubicBezTo>
                  <a:pt x="4227055" y="1352038"/>
                  <a:pt x="4473085" y="1526637"/>
                  <a:pt x="4615938" y="1764726"/>
                </a:cubicBezTo>
                <a:lnTo>
                  <a:pt x="6520650" y="1764726"/>
                </a:lnTo>
                <a:cubicBezTo>
                  <a:pt x="6798426" y="2256778"/>
                  <a:pt x="6957152" y="2836124"/>
                  <a:pt x="6949211" y="3447223"/>
                </a:cubicBezTo>
                <a:cubicBezTo>
                  <a:pt x="6949211" y="5067719"/>
                  <a:pt x="5841818" y="6433969"/>
                  <a:pt x="4337341" y="6821359"/>
                </a:cubicBezTo>
                <a:lnTo>
                  <a:pt x="4178702" y="6857999"/>
                </a:lnTo>
                <a:lnTo>
                  <a:pt x="2949314" y="6857999"/>
                </a:lnTo>
                <a:lnTo>
                  <a:pt x="2949314" y="4232922"/>
                </a:lnTo>
                <a:cubicBezTo>
                  <a:pt x="3195336" y="4375776"/>
                  <a:pt x="3488983" y="4431326"/>
                  <a:pt x="3830239" y="4431326"/>
                </a:cubicBezTo>
                <a:cubicBezTo>
                  <a:pt x="4512762" y="4431326"/>
                  <a:pt x="5203224" y="4129747"/>
                  <a:pt x="5203224" y="3351988"/>
                </a:cubicBezTo>
                <a:cubicBezTo>
                  <a:pt x="5203224" y="2669466"/>
                  <a:pt x="4695301" y="2447248"/>
                  <a:pt x="4084210" y="2328200"/>
                </a:cubicBezTo>
                <a:cubicBezTo>
                  <a:pt x="3631836" y="2240905"/>
                  <a:pt x="3219149" y="2113924"/>
                  <a:pt x="3219149" y="1828217"/>
                </a:cubicBezTo>
                <a:cubicBezTo>
                  <a:pt x="3219149" y="1502824"/>
                  <a:pt x="3576279" y="1352038"/>
                  <a:pt x="3893730" y="1352038"/>
                </a:cubicBezTo>
                <a:close/>
                <a:moveTo>
                  <a:pt x="2910221" y="0"/>
                </a:moveTo>
                <a:lnTo>
                  <a:pt x="4013665" y="0"/>
                </a:lnTo>
                <a:lnTo>
                  <a:pt x="4059406" y="5851"/>
                </a:lnTo>
                <a:cubicBezTo>
                  <a:pt x="4252854" y="38588"/>
                  <a:pt x="4441342" y="86206"/>
                  <a:pt x="4623877" y="145727"/>
                </a:cubicBezTo>
                <a:lnTo>
                  <a:pt x="4623877" y="963170"/>
                </a:lnTo>
                <a:cubicBezTo>
                  <a:pt x="4417534" y="859994"/>
                  <a:pt x="4179445" y="812377"/>
                  <a:pt x="3933415" y="812377"/>
                </a:cubicBezTo>
                <a:cubicBezTo>
                  <a:pt x="3290578" y="812377"/>
                  <a:pt x="2647734" y="1161574"/>
                  <a:pt x="2647734" y="1828224"/>
                </a:cubicBezTo>
                <a:cubicBezTo>
                  <a:pt x="2647734" y="2542492"/>
                  <a:pt x="3203275" y="2685346"/>
                  <a:pt x="3854052" y="2828199"/>
                </a:cubicBezTo>
                <a:cubicBezTo>
                  <a:pt x="4219122" y="2907562"/>
                  <a:pt x="4584192" y="3002797"/>
                  <a:pt x="4584192" y="3367868"/>
                </a:cubicBezTo>
                <a:cubicBezTo>
                  <a:pt x="4584192" y="3748811"/>
                  <a:pt x="4187376" y="3899604"/>
                  <a:pt x="3830247" y="3899604"/>
                </a:cubicBezTo>
                <a:cubicBezTo>
                  <a:pt x="3425492" y="3899604"/>
                  <a:pt x="3179470" y="3717065"/>
                  <a:pt x="2949314" y="3439299"/>
                </a:cubicBezTo>
                <a:lnTo>
                  <a:pt x="0" y="3439299"/>
                </a:lnTo>
                <a:lnTo>
                  <a:pt x="0" y="3090003"/>
                </a:lnTo>
                <a:lnTo>
                  <a:pt x="35669" y="2823502"/>
                </a:lnTo>
                <a:cubicBezTo>
                  <a:pt x="286469" y="1423913"/>
                  <a:pt x="1376395" y="311010"/>
                  <a:pt x="2764055" y="26186"/>
                </a:cubicBezTo>
                <a:close/>
              </a:path>
            </a:pathLst>
          </a:custGeom>
          <a:grpFill/>
          <a:ln w="9525" cap="flat">
            <a:solidFill>
              <a:schemeClr val="accent6">
                <a:alpha val="20000"/>
              </a:schemeClr>
            </a:solidFill>
            <a:prstDash val="solid"/>
            <a:miter/>
          </a:ln>
        </p:spPr>
        <p:txBody>
          <a:bodyPr wrap="square" rtlCol="0" anchor="ctr">
            <a:noAutofit/>
          </a:bodyPr>
          <a:lstStyle/>
          <a:p>
            <a:endParaRPr lang="fr-FR" sz="1350" dirty="0">
              <a:latin typeface="Avenir Book" panose="02000503020000020003" pitchFamily="2" charset="0"/>
            </a:endParaRPr>
          </a:p>
        </p:txBody>
      </p:sp>
      <p:sp>
        <p:nvSpPr>
          <p:cNvPr id="4" name="Espace réservé de la date 3">
            <a:extLst>
              <a:ext uri="{FF2B5EF4-FFF2-40B4-BE49-F238E27FC236}">
                <a16:creationId xmlns:a16="http://schemas.microsoft.com/office/drawing/2014/main" id="{BD21BAD8-0599-4EED-8CB5-9E644C9CA69F}"/>
              </a:ext>
            </a:extLst>
          </p:cNvPr>
          <p:cNvSpPr>
            <a:spLocks noGrp="1"/>
          </p:cNvSpPr>
          <p:nvPr>
            <p:ph type="dt" sz="half" idx="10"/>
          </p:nvPr>
        </p:nvSpPr>
        <p:spPr/>
        <p:txBody>
          <a:bodyPr/>
          <a:lstStyle/>
          <a:p>
            <a:fld id="{F376E405-E5D6-4EEA-A736-1586CFCF4964}" type="datetime4">
              <a:rPr lang="fr-FR" smtClean="0"/>
              <a:t>1er juin 2023</a:t>
            </a:fld>
            <a:endParaRPr lang="fr-FR" dirty="0"/>
          </a:p>
        </p:txBody>
      </p:sp>
      <p:sp>
        <p:nvSpPr>
          <p:cNvPr id="5" name="Espace réservé du pied de page 4">
            <a:extLst>
              <a:ext uri="{FF2B5EF4-FFF2-40B4-BE49-F238E27FC236}">
                <a16:creationId xmlns:a16="http://schemas.microsoft.com/office/drawing/2014/main" id="{9CA1B60C-9B3D-4E7A-A5DE-1394EDC82FC8}"/>
              </a:ext>
            </a:extLst>
          </p:cNvPr>
          <p:cNvSpPr>
            <a:spLocks noGrp="1"/>
          </p:cNvSpPr>
          <p:nvPr>
            <p:ph type="ftr" sz="quarter" idx="11"/>
          </p:nvPr>
        </p:nvSpPr>
        <p:spPr/>
        <p:txBody>
          <a:bodyPr/>
          <a:lstStyle/>
          <a:p>
            <a:r>
              <a:rPr lang="fr-FR"/>
              <a:t>COTECH 25 mai 2023</a:t>
            </a:r>
            <a:endParaRPr lang="fr-FR" dirty="0"/>
          </a:p>
        </p:txBody>
      </p:sp>
      <p:sp>
        <p:nvSpPr>
          <p:cNvPr id="20" name="Espace réservé du texte 19">
            <a:extLst>
              <a:ext uri="{FF2B5EF4-FFF2-40B4-BE49-F238E27FC236}">
                <a16:creationId xmlns:a16="http://schemas.microsoft.com/office/drawing/2014/main" id="{C4F8B937-5C26-470C-9545-ACC4E356E2D8}"/>
              </a:ext>
            </a:extLst>
          </p:cNvPr>
          <p:cNvSpPr>
            <a:spLocks noGrp="1"/>
          </p:cNvSpPr>
          <p:nvPr>
            <p:ph type="body" sz="quarter" idx="13" hasCustomPrompt="1"/>
          </p:nvPr>
        </p:nvSpPr>
        <p:spPr>
          <a:xfrm>
            <a:off x="2204292" y="443621"/>
            <a:ext cx="6480244" cy="5407928"/>
          </a:xfrm>
          <a:noFill/>
        </p:spPr>
        <p:txBody>
          <a:bodyPr anchor="ctr"/>
          <a:lstStyle>
            <a:lvl1pPr indent="0">
              <a:spcBef>
                <a:spcPts val="0"/>
              </a:spcBef>
              <a:spcAft>
                <a:spcPts val="0"/>
              </a:spcAft>
              <a:buFont typeface="Arial" panose="020B0604020202020204" pitchFamily="34" charset="0"/>
              <a:buNone/>
              <a:defRPr sz="2700" cap="all" baseline="0">
                <a:solidFill>
                  <a:schemeClr val="bg1"/>
                </a:solidFill>
                <a:latin typeface="Avenir Black" panose="020B0803020203020204" pitchFamily="34" charset="0"/>
                <a:ea typeface="Avenir Black" panose="020B0803020203020204" pitchFamily="34" charset="0"/>
              </a:defRPr>
            </a:lvl1pPr>
            <a:lvl2pPr indent="0">
              <a:lnSpc>
                <a:spcPct val="90000"/>
              </a:lnSpc>
              <a:spcBef>
                <a:spcPts val="0"/>
              </a:spcBef>
              <a:spcAft>
                <a:spcPts val="0"/>
              </a:spcAft>
              <a:buFont typeface="Arial" panose="020B0604020202020204" pitchFamily="34" charset="0"/>
              <a:buNone/>
              <a:defRPr sz="3600" cap="all" baseline="0">
                <a:solidFill>
                  <a:schemeClr val="bg1"/>
                </a:solidFill>
                <a:latin typeface="Avenir Black" panose="020B0803020203020204" pitchFamily="34" charset="0"/>
                <a:ea typeface="Avenir Black" panose="020B0803020203020204" pitchFamily="34" charset="0"/>
              </a:defRPr>
            </a:lvl2pPr>
            <a:lvl3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3pPr>
            <a:lvl4pPr marL="0" indent="0">
              <a:lnSpc>
                <a:spcPct val="90000"/>
              </a:lnSpc>
              <a:spcBef>
                <a:spcPts val="0"/>
              </a:spcBef>
              <a:spcAft>
                <a:spcPts val="0"/>
              </a:spcAft>
              <a:buNone/>
              <a:defRPr sz="788" i="0" cap="all" baseline="0">
                <a:solidFill>
                  <a:schemeClr val="bg1"/>
                </a:solidFill>
                <a:latin typeface="Avenir Black" panose="020B0803020203020204" pitchFamily="34" charset="0"/>
                <a:ea typeface="Avenir Black" panose="020B0803020203020204" pitchFamily="34" charset="0"/>
              </a:defRPr>
            </a:lvl4pPr>
            <a:lvl5pPr marL="0" indent="0">
              <a:lnSpc>
                <a:spcPct val="90000"/>
              </a:lnSpc>
              <a:spcBef>
                <a:spcPts val="0"/>
              </a:spcBef>
              <a:spcAft>
                <a:spcPts val="0"/>
              </a:spcAft>
              <a:buNone/>
              <a:defRPr sz="788" i="0" cap="all" baseline="0">
                <a:solidFill>
                  <a:schemeClr val="bg1"/>
                </a:solidFill>
                <a:latin typeface="Avenir Black" panose="020B0803020203020204" pitchFamily="34" charset="0"/>
                <a:ea typeface="Avenir Black" panose="020B0803020203020204" pitchFamily="34" charset="0"/>
              </a:defRPr>
            </a:lvl5pPr>
            <a:lvl6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6pPr>
            <a:lvl7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7pPr>
            <a:lvl8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8pPr>
            <a:lvl9pPr marL="0" indent="0">
              <a:lnSpc>
                <a:spcPct val="90000"/>
              </a:lnSpc>
              <a:spcBef>
                <a:spcPts val="0"/>
              </a:spcBef>
              <a:spcAft>
                <a:spcPts val="0"/>
              </a:spcAft>
              <a:buFont typeface="Arial" panose="020B0604020202020204" pitchFamily="34" charset="0"/>
              <a:buNone/>
              <a:defRPr sz="788" i="0" cap="all" baseline="0">
                <a:solidFill>
                  <a:schemeClr val="bg1"/>
                </a:solidFill>
                <a:latin typeface="Avenir Black" panose="020B0803020203020204" pitchFamily="34" charset="0"/>
                <a:ea typeface="Avenir Black" panose="020B0803020203020204" pitchFamily="34" charset="0"/>
              </a:defRPr>
            </a:lvl9pPr>
          </a:lstStyle>
          <a:p>
            <a:pPr lvl="0"/>
            <a:r>
              <a:rPr lang="fr-FR" dirty="0"/>
              <a:t>N°</a:t>
            </a:r>
          </a:p>
          <a:p>
            <a:pPr lvl="1"/>
            <a:r>
              <a:rPr lang="fr-FR" dirty="0"/>
              <a:t>Titre de la section</a:t>
            </a:r>
          </a:p>
          <a:p>
            <a:pPr lvl="2"/>
            <a:r>
              <a:rPr lang="fr-FR" dirty="0"/>
              <a:t>trois</a:t>
            </a:r>
          </a:p>
          <a:p>
            <a:pPr lvl="3"/>
            <a:r>
              <a:rPr lang="fr-FR" dirty="0"/>
              <a:t>Quatre</a:t>
            </a:r>
          </a:p>
          <a:p>
            <a:pPr lvl="4"/>
            <a:r>
              <a:rPr lang="fr-FR" dirty="0"/>
              <a:t>Cinq</a:t>
            </a:r>
          </a:p>
          <a:p>
            <a:pPr lvl="5"/>
            <a:r>
              <a:rPr lang="fr-FR" dirty="0"/>
              <a:t>Six</a:t>
            </a:r>
          </a:p>
          <a:p>
            <a:pPr lvl="6"/>
            <a:r>
              <a:rPr lang="fr-FR" dirty="0"/>
              <a:t>Sept </a:t>
            </a:r>
          </a:p>
          <a:p>
            <a:pPr lvl="7"/>
            <a:r>
              <a:rPr lang="fr-FR" dirty="0"/>
              <a:t>Huit</a:t>
            </a:r>
          </a:p>
          <a:p>
            <a:pPr lvl="8"/>
            <a:r>
              <a:rPr lang="fr-FR" dirty="0"/>
              <a:t>neuf</a:t>
            </a:r>
          </a:p>
        </p:txBody>
      </p:sp>
      <p:pic>
        <p:nvPicPr>
          <p:cNvPr id="12" name="Image 11">
            <a:extLst>
              <a:ext uri="{FF2B5EF4-FFF2-40B4-BE49-F238E27FC236}">
                <a16:creationId xmlns:a16="http://schemas.microsoft.com/office/drawing/2014/main" id="{4F75CE74-43D3-4684-8810-3E9E1956DF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2351" y="137555"/>
            <a:ext cx="1959946" cy="797234"/>
          </a:xfrm>
          <a:prstGeom prst="rect">
            <a:avLst/>
          </a:prstGeom>
        </p:spPr>
      </p:pic>
    </p:spTree>
    <p:extLst>
      <p:ext uri="{BB962C8B-B14F-4D97-AF65-F5344CB8AC3E}">
        <p14:creationId xmlns:p14="http://schemas.microsoft.com/office/powerpoint/2010/main" val="2324339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ntercalaire Niv2 - Light">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E031D376-6110-403E-AD2E-4F79102A8C2E}"/>
              </a:ext>
            </a:extLst>
          </p:cNvPr>
          <p:cNvSpPr>
            <a:spLocks noGrp="1"/>
          </p:cNvSpPr>
          <p:nvPr>
            <p:ph type="sldNum" sz="quarter" idx="12"/>
          </p:nvPr>
        </p:nvSpPr>
        <p:spPr>
          <a:noFill/>
        </p:spPr>
        <p:txBody>
          <a:bodyPr/>
          <a:lstStyle>
            <a:lvl1pPr>
              <a:defRPr>
                <a:solidFill>
                  <a:schemeClr val="tx2"/>
                </a:solidFill>
              </a:defRPr>
            </a:lvl1pPr>
          </a:lstStyle>
          <a:p>
            <a:fld id="{E2A53158-8A9E-4F4B-B13A-E19D3062213C}" type="slidenum">
              <a:rPr lang="fr-FR" smtClean="0"/>
              <a:pPr/>
              <a:t>‹N°›</a:t>
            </a:fld>
            <a:endParaRPr lang="fr-FR" dirty="0"/>
          </a:p>
        </p:txBody>
      </p:sp>
      <p:sp>
        <p:nvSpPr>
          <p:cNvPr id="16" name="Forme libre : forme 15">
            <a:extLst>
              <a:ext uri="{FF2B5EF4-FFF2-40B4-BE49-F238E27FC236}">
                <a16:creationId xmlns:a16="http://schemas.microsoft.com/office/drawing/2014/main" id="{DEF5395A-7212-4013-9C89-C572AB0EB66E}"/>
              </a:ext>
            </a:extLst>
          </p:cNvPr>
          <p:cNvSpPr/>
          <p:nvPr userDrawn="1"/>
        </p:nvSpPr>
        <p:spPr>
          <a:xfrm>
            <a:off x="2" y="3"/>
            <a:ext cx="6817257" cy="6857999"/>
          </a:xfrm>
          <a:custGeom>
            <a:avLst/>
            <a:gdLst>
              <a:gd name="connsiteX0" fmla="*/ 3893730 w 6949495"/>
              <a:gd name="connsiteY0" fmla="*/ 1352038 h 6857999"/>
              <a:gd name="connsiteX1" fmla="*/ 4615938 w 6949495"/>
              <a:gd name="connsiteY1" fmla="*/ 1764726 h 6857999"/>
              <a:gd name="connsiteX2" fmla="*/ 6520650 w 6949495"/>
              <a:gd name="connsiteY2" fmla="*/ 1764726 h 6857999"/>
              <a:gd name="connsiteX3" fmla="*/ 6949211 w 6949495"/>
              <a:gd name="connsiteY3" fmla="*/ 3447223 h 6857999"/>
              <a:gd name="connsiteX4" fmla="*/ 4337341 w 6949495"/>
              <a:gd name="connsiteY4" fmla="*/ 6821359 h 6857999"/>
              <a:gd name="connsiteX5" fmla="*/ 4178702 w 6949495"/>
              <a:gd name="connsiteY5" fmla="*/ 6857999 h 6857999"/>
              <a:gd name="connsiteX6" fmla="*/ 2949314 w 6949495"/>
              <a:gd name="connsiteY6" fmla="*/ 6857999 h 6857999"/>
              <a:gd name="connsiteX7" fmla="*/ 2949314 w 6949495"/>
              <a:gd name="connsiteY7" fmla="*/ 4232922 h 6857999"/>
              <a:gd name="connsiteX8" fmla="*/ 3830239 w 6949495"/>
              <a:gd name="connsiteY8" fmla="*/ 4431326 h 6857999"/>
              <a:gd name="connsiteX9" fmla="*/ 5203224 w 6949495"/>
              <a:gd name="connsiteY9" fmla="*/ 3351988 h 6857999"/>
              <a:gd name="connsiteX10" fmla="*/ 4084210 w 6949495"/>
              <a:gd name="connsiteY10" fmla="*/ 2328200 h 6857999"/>
              <a:gd name="connsiteX11" fmla="*/ 3219149 w 6949495"/>
              <a:gd name="connsiteY11" fmla="*/ 1828217 h 6857999"/>
              <a:gd name="connsiteX12" fmla="*/ 3893730 w 6949495"/>
              <a:gd name="connsiteY12" fmla="*/ 1352038 h 6857999"/>
              <a:gd name="connsiteX13" fmla="*/ 2910221 w 6949495"/>
              <a:gd name="connsiteY13" fmla="*/ 0 h 6857999"/>
              <a:gd name="connsiteX14" fmla="*/ 4013665 w 6949495"/>
              <a:gd name="connsiteY14" fmla="*/ 0 h 6857999"/>
              <a:gd name="connsiteX15" fmla="*/ 4059406 w 6949495"/>
              <a:gd name="connsiteY15" fmla="*/ 5851 h 6857999"/>
              <a:gd name="connsiteX16" fmla="*/ 4623877 w 6949495"/>
              <a:gd name="connsiteY16" fmla="*/ 145727 h 6857999"/>
              <a:gd name="connsiteX17" fmla="*/ 4623877 w 6949495"/>
              <a:gd name="connsiteY17" fmla="*/ 963170 h 6857999"/>
              <a:gd name="connsiteX18" fmla="*/ 3933415 w 6949495"/>
              <a:gd name="connsiteY18" fmla="*/ 812377 h 6857999"/>
              <a:gd name="connsiteX19" fmla="*/ 2647734 w 6949495"/>
              <a:gd name="connsiteY19" fmla="*/ 1828224 h 6857999"/>
              <a:gd name="connsiteX20" fmla="*/ 3854052 w 6949495"/>
              <a:gd name="connsiteY20" fmla="*/ 2828199 h 6857999"/>
              <a:gd name="connsiteX21" fmla="*/ 4584192 w 6949495"/>
              <a:gd name="connsiteY21" fmla="*/ 3367868 h 6857999"/>
              <a:gd name="connsiteX22" fmla="*/ 3830247 w 6949495"/>
              <a:gd name="connsiteY22" fmla="*/ 3899604 h 6857999"/>
              <a:gd name="connsiteX23" fmla="*/ 2949314 w 6949495"/>
              <a:gd name="connsiteY23" fmla="*/ 3439299 h 6857999"/>
              <a:gd name="connsiteX24" fmla="*/ 0 w 6949495"/>
              <a:gd name="connsiteY24" fmla="*/ 3439299 h 6857999"/>
              <a:gd name="connsiteX25" fmla="*/ 0 w 6949495"/>
              <a:gd name="connsiteY25" fmla="*/ 3090003 h 6857999"/>
              <a:gd name="connsiteX26" fmla="*/ 35669 w 6949495"/>
              <a:gd name="connsiteY26" fmla="*/ 2823502 h 6857999"/>
              <a:gd name="connsiteX27" fmla="*/ 2764055 w 6949495"/>
              <a:gd name="connsiteY27" fmla="*/ 2618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49495" h="6857999">
                <a:moveTo>
                  <a:pt x="3893730" y="1352038"/>
                </a:moveTo>
                <a:cubicBezTo>
                  <a:pt x="4227055" y="1352038"/>
                  <a:pt x="4473085" y="1526637"/>
                  <a:pt x="4615938" y="1764726"/>
                </a:cubicBezTo>
                <a:lnTo>
                  <a:pt x="6520650" y="1764726"/>
                </a:lnTo>
                <a:cubicBezTo>
                  <a:pt x="6798426" y="2256778"/>
                  <a:pt x="6957152" y="2836124"/>
                  <a:pt x="6949211" y="3447223"/>
                </a:cubicBezTo>
                <a:cubicBezTo>
                  <a:pt x="6949211" y="5067719"/>
                  <a:pt x="5841818" y="6433969"/>
                  <a:pt x="4337341" y="6821359"/>
                </a:cubicBezTo>
                <a:lnTo>
                  <a:pt x="4178702" y="6857999"/>
                </a:lnTo>
                <a:lnTo>
                  <a:pt x="2949314" y="6857999"/>
                </a:lnTo>
                <a:lnTo>
                  <a:pt x="2949314" y="4232922"/>
                </a:lnTo>
                <a:cubicBezTo>
                  <a:pt x="3195336" y="4375776"/>
                  <a:pt x="3488983" y="4431326"/>
                  <a:pt x="3830239" y="4431326"/>
                </a:cubicBezTo>
                <a:cubicBezTo>
                  <a:pt x="4512762" y="4431326"/>
                  <a:pt x="5203224" y="4129747"/>
                  <a:pt x="5203224" y="3351988"/>
                </a:cubicBezTo>
                <a:cubicBezTo>
                  <a:pt x="5203224" y="2669466"/>
                  <a:pt x="4695301" y="2447248"/>
                  <a:pt x="4084210" y="2328200"/>
                </a:cubicBezTo>
                <a:cubicBezTo>
                  <a:pt x="3631836" y="2240905"/>
                  <a:pt x="3219149" y="2113924"/>
                  <a:pt x="3219149" y="1828217"/>
                </a:cubicBezTo>
                <a:cubicBezTo>
                  <a:pt x="3219149" y="1502824"/>
                  <a:pt x="3576279" y="1352038"/>
                  <a:pt x="3893730" y="1352038"/>
                </a:cubicBezTo>
                <a:close/>
                <a:moveTo>
                  <a:pt x="2910221" y="0"/>
                </a:moveTo>
                <a:lnTo>
                  <a:pt x="4013665" y="0"/>
                </a:lnTo>
                <a:lnTo>
                  <a:pt x="4059406" y="5851"/>
                </a:lnTo>
                <a:cubicBezTo>
                  <a:pt x="4252854" y="38588"/>
                  <a:pt x="4441342" y="86206"/>
                  <a:pt x="4623877" y="145727"/>
                </a:cubicBezTo>
                <a:lnTo>
                  <a:pt x="4623877" y="963170"/>
                </a:lnTo>
                <a:cubicBezTo>
                  <a:pt x="4417534" y="859994"/>
                  <a:pt x="4179445" y="812377"/>
                  <a:pt x="3933415" y="812377"/>
                </a:cubicBezTo>
                <a:cubicBezTo>
                  <a:pt x="3290578" y="812377"/>
                  <a:pt x="2647734" y="1161574"/>
                  <a:pt x="2647734" y="1828224"/>
                </a:cubicBezTo>
                <a:cubicBezTo>
                  <a:pt x="2647734" y="2542492"/>
                  <a:pt x="3203275" y="2685346"/>
                  <a:pt x="3854052" y="2828199"/>
                </a:cubicBezTo>
                <a:cubicBezTo>
                  <a:pt x="4219122" y="2907562"/>
                  <a:pt x="4584192" y="3002797"/>
                  <a:pt x="4584192" y="3367868"/>
                </a:cubicBezTo>
                <a:cubicBezTo>
                  <a:pt x="4584192" y="3748811"/>
                  <a:pt x="4187376" y="3899604"/>
                  <a:pt x="3830247" y="3899604"/>
                </a:cubicBezTo>
                <a:cubicBezTo>
                  <a:pt x="3425492" y="3899604"/>
                  <a:pt x="3179470" y="3717065"/>
                  <a:pt x="2949314" y="3439299"/>
                </a:cubicBezTo>
                <a:lnTo>
                  <a:pt x="0" y="3439299"/>
                </a:lnTo>
                <a:lnTo>
                  <a:pt x="0" y="3090003"/>
                </a:lnTo>
                <a:lnTo>
                  <a:pt x="35669" y="2823502"/>
                </a:lnTo>
                <a:cubicBezTo>
                  <a:pt x="286469" y="1423913"/>
                  <a:pt x="1376395" y="311010"/>
                  <a:pt x="2764055" y="26186"/>
                </a:cubicBezTo>
                <a:close/>
              </a:path>
            </a:pathLst>
          </a:custGeom>
          <a:solidFill>
            <a:schemeClr val="accent4">
              <a:alpha val="10000"/>
            </a:schemeClr>
          </a:solidFill>
          <a:ln w="9525" cap="flat">
            <a:noFill/>
            <a:prstDash val="solid"/>
            <a:miter/>
          </a:ln>
        </p:spPr>
        <p:txBody>
          <a:bodyPr wrap="square" rtlCol="0" anchor="ctr">
            <a:noAutofit/>
          </a:bodyPr>
          <a:lstStyle/>
          <a:p>
            <a:endParaRPr lang="fr-FR" sz="1350" dirty="0">
              <a:latin typeface="Avenir Book" panose="02000503020000020003" pitchFamily="2" charset="0"/>
            </a:endParaRPr>
          </a:p>
        </p:txBody>
      </p:sp>
      <p:sp>
        <p:nvSpPr>
          <p:cNvPr id="4" name="Espace réservé de la date 3">
            <a:extLst>
              <a:ext uri="{FF2B5EF4-FFF2-40B4-BE49-F238E27FC236}">
                <a16:creationId xmlns:a16="http://schemas.microsoft.com/office/drawing/2014/main" id="{BD21BAD8-0599-4EED-8CB5-9E644C9CA69F}"/>
              </a:ext>
            </a:extLst>
          </p:cNvPr>
          <p:cNvSpPr>
            <a:spLocks noGrp="1"/>
          </p:cNvSpPr>
          <p:nvPr>
            <p:ph type="dt" sz="half" idx="10"/>
          </p:nvPr>
        </p:nvSpPr>
        <p:spPr/>
        <p:txBody>
          <a:bodyPr/>
          <a:lstStyle/>
          <a:p>
            <a:fld id="{CC4C3FA9-E69C-42E0-8006-224E49DCB424}" type="datetime4">
              <a:rPr lang="fr-FR" smtClean="0"/>
              <a:t>1er juin 2023</a:t>
            </a:fld>
            <a:endParaRPr lang="fr-FR" dirty="0"/>
          </a:p>
        </p:txBody>
      </p:sp>
      <p:sp>
        <p:nvSpPr>
          <p:cNvPr id="5" name="Espace réservé du pied de page 4">
            <a:extLst>
              <a:ext uri="{FF2B5EF4-FFF2-40B4-BE49-F238E27FC236}">
                <a16:creationId xmlns:a16="http://schemas.microsoft.com/office/drawing/2014/main" id="{9CA1B60C-9B3D-4E7A-A5DE-1394EDC82FC8}"/>
              </a:ext>
            </a:extLst>
          </p:cNvPr>
          <p:cNvSpPr>
            <a:spLocks noGrp="1"/>
          </p:cNvSpPr>
          <p:nvPr>
            <p:ph type="ftr" sz="quarter" idx="11"/>
          </p:nvPr>
        </p:nvSpPr>
        <p:spPr/>
        <p:txBody>
          <a:bodyPr/>
          <a:lstStyle/>
          <a:p>
            <a:r>
              <a:rPr lang="fr-FR"/>
              <a:t>COTECH 25 mai 2023</a:t>
            </a:r>
            <a:endParaRPr lang="fr-FR" dirty="0"/>
          </a:p>
        </p:txBody>
      </p:sp>
      <p:sp>
        <p:nvSpPr>
          <p:cNvPr id="20" name="Espace réservé du texte 19">
            <a:extLst>
              <a:ext uri="{FF2B5EF4-FFF2-40B4-BE49-F238E27FC236}">
                <a16:creationId xmlns:a16="http://schemas.microsoft.com/office/drawing/2014/main" id="{C4F8B937-5C26-470C-9545-ACC4E356E2D8}"/>
              </a:ext>
            </a:extLst>
          </p:cNvPr>
          <p:cNvSpPr>
            <a:spLocks noGrp="1"/>
          </p:cNvSpPr>
          <p:nvPr>
            <p:ph type="body" sz="quarter" idx="13" hasCustomPrompt="1"/>
          </p:nvPr>
        </p:nvSpPr>
        <p:spPr>
          <a:xfrm>
            <a:off x="2204292" y="443621"/>
            <a:ext cx="6480244" cy="5407928"/>
          </a:xfrm>
          <a:noFill/>
        </p:spPr>
        <p:txBody>
          <a:bodyPr anchor="ctr"/>
          <a:lstStyle>
            <a:lvl1pPr indent="0">
              <a:spcBef>
                <a:spcPts val="0"/>
              </a:spcBef>
              <a:spcAft>
                <a:spcPts val="0"/>
              </a:spcAft>
              <a:buFont typeface="Arial" panose="020B0604020202020204" pitchFamily="34" charset="0"/>
              <a:buNone/>
              <a:defRPr sz="2700" cap="all" baseline="0">
                <a:solidFill>
                  <a:schemeClr val="accent1"/>
                </a:solidFill>
                <a:latin typeface="Avenir Black" panose="020B0803020203020204" pitchFamily="34" charset="0"/>
                <a:ea typeface="Avenir Black" panose="020B0803020203020204" pitchFamily="34" charset="0"/>
              </a:defRPr>
            </a:lvl1pPr>
            <a:lvl2pPr indent="0">
              <a:lnSpc>
                <a:spcPct val="90000"/>
              </a:lnSpc>
              <a:spcBef>
                <a:spcPts val="0"/>
              </a:spcBef>
              <a:spcAft>
                <a:spcPts val="0"/>
              </a:spcAft>
              <a:buFont typeface="Arial" panose="020B0604020202020204" pitchFamily="34" charset="0"/>
              <a:buNone/>
              <a:defRPr sz="3600" cap="all" baseline="0">
                <a:solidFill>
                  <a:schemeClr val="accent1"/>
                </a:solidFill>
                <a:latin typeface="Avenir Black" panose="020B0803020203020204" pitchFamily="34" charset="0"/>
                <a:ea typeface="Avenir Black" panose="020B0803020203020204" pitchFamily="34" charset="0"/>
              </a:defRPr>
            </a:lvl2pPr>
            <a:lvl3pPr indent="0">
              <a:lnSpc>
                <a:spcPct val="90000"/>
              </a:lnSpc>
              <a:spcBef>
                <a:spcPts val="0"/>
              </a:spcBef>
              <a:spcAft>
                <a:spcPts val="0"/>
              </a:spcAft>
              <a:buFont typeface="Arial" panose="020B0604020202020204" pitchFamily="34" charset="0"/>
              <a:buNone/>
              <a:defRPr sz="2400" i="0" cap="all" baseline="0">
                <a:solidFill>
                  <a:schemeClr val="accent2"/>
                </a:solidFill>
                <a:latin typeface="+mj-lt"/>
                <a:ea typeface="Avenir Black" panose="020B0803020203020204" pitchFamily="34" charset="0"/>
              </a:defRPr>
            </a:lvl3pPr>
            <a:lvl4pPr marL="0" indent="0">
              <a:lnSpc>
                <a:spcPct val="90000"/>
              </a:lnSpc>
              <a:spcBef>
                <a:spcPts val="0"/>
              </a:spcBef>
              <a:spcAft>
                <a:spcPts val="0"/>
              </a:spcAft>
              <a:buNone/>
              <a:defRPr sz="788" i="0" cap="all" baseline="0">
                <a:solidFill>
                  <a:schemeClr val="accent1"/>
                </a:solidFill>
                <a:latin typeface="Avenir Black" panose="020B0803020203020204" pitchFamily="34" charset="0"/>
                <a:ea typeface="Avenir Black" panose="020B0803020203020204" pitchFamily="34" charset="0"/>
              </a:defRPr>
            </a:lvl4pPr>
            <a:lvl5pPr marL="0" indent="0">
              <a:lnSpc>
                <a:spcPct val="90000"/>
              </a:lnSpc>
              <a:spcBef>
                <a:spcPts val="0"/>
              </a:spcBef>
              <a:spcAft>
                <a:spcPts val="0"/>
              </a:spcAft>
              <a:buNone/>
              <a:defRPr sz="788" i="0" cap="all" baseline="0">
                <a:solidFill>
                  <a:schemeClr val="accent1"/>
                </a:solidFill>
                <a:latin typeface="Avenir Black" panose="020B0803020203020204" pitchFamily="34" charset="0"/>
                <a:ea typeface="Avenir Black" panose="020B0803020203020204" pitchFamily="34" charset="0"/>
              </a:defRPr>
            </a:lvl5pPr>
            <a:lvl6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6pPr>
            <a:lvl7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7pPr>
            <a:lvl8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8pPr>
            <a:lvl9pPr marL="0" indent="0">
              <a:lnSpc>
                <a:spcPct val="90000"/>
              </a:lnSpc>
              <a:spcBef>
                <a:spcPts val="0"/>
              </a:spcBef>
              <a:spcAft>
                <a:spcPts val="0"/>
              </a:spcAft>
              <a:buFont typeface="Arial" panose="020B0604020202020204" pitchFamily="34" charset="0"/>
              <a:buNone/>
              <a:defRPr sz="788" i="0" cap="all" baseline="0">
                <a:solidFill>
                  <a:schemeClr val="accent1"/>
                </a:solidFill>
                <a:latin typeface="Avenir Black" panose="020B0803020203020204" pitchFamily="34" charset="0"/>
                <a:ea typeface="Avenir Black" panose="020B0803020203020204" pitchFamily="34" charset="0"/>
              </a:defRPr>
            </a:lvl9pPr>
          </a:lstStyle>
          <a:p>
            <a:pPr lvl="0"/>
            <a:r>
              <a:rPr lang="fr-FR" dirty="0"/>
              <a:t>N°</a:t>
            </a:r>
          </a:p>
          <a:p>
            <a:pPr lvl="1"/>
            <a:r>
              <a:rPr lang="fr-FR" dirty="0"/>
              <a:t>Titre de la section</a:t>
            </a:r>
          </a:p>
          <a:p>
            <a:pPr lvl="2"/>
            <a:r>
              <a:rPr lang="fr-FR" dirty="0"/>
              <a:t>trois</a:t>
            </a:r>
          </a:p>
          <a:p>
            <a:pPr lvl="3"/>
            <a:r>
              <a:rPr lang="fr-FR" dirty="0"/>
              <a:t>Quatre</a:t>
            </a:r>
          </a:p>
          <a:p>
            <a:pPr lvl="4"/>
            <a:r>
              <a:rPr lang="fr-FR" dirty="0"/>
              <a:t>Cinq</a:t>
            </a:r>
          </a:p>
          <a:p>
            <a:pPr lvl="5"/>
            <a:r>
              <a:rPr lang="fr-FR" dirty="0"/>
              <a:t>Six</a:t>
            </a:r>
          </a:p>
          <a:p>
            <a:pPr lvl="6"/>
            <a:r>
              <a:rPr lang="fr-FR" dirty="0"/>
              <a:t>Sept </a:t>
            </a:r>
          </a:p>
          <a:p>
            <a:pPr lvl="7"/>
            <a:r>
              <a:rPr lang="fr-FR" dirty="0"/>
              <a:t>Huit</a:t>
            </a:r>
          </a:p>
          <a:p>
            <a:pPr lvl="8"/>
            <a:r>
              <a:rPr lang="fr-FR" dirty="0"/>
              <a:t>neuf</a:t>
            </a:r>
          </a:p>
        </p:txBody>
      </p:sp>
      <p:pic>
        <p:nvPicPr>
          <p:cNvPr id="13" name="Image 12">
            <a:extLst>
              <a:ext uri="{FF2B5EF4-FFF2-40B4-BE49-F238E27FC236}">
                <a16:creationId xmlns:a16="http://schemas.microsoft.com/office/drawing/2014/main" id="{CAAAD362-6672-4659-910C-517D6CADE4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299" y="66062"/>
            <a:ext cx="1684007" cy="845710"/>
          </a:xfrm>
          <a:prstGeom prst="rect">
            <a:avLst/>
          </a:prstGeom>
        </p:spPr>
      </p:pic>
    </p:spTree>
    <p:extLst>
      <p:ext uri="{BB962C8B-B14F-4D97-AF65-F5344CB8AC3E}">
        <p14:creationId xmlns:p14="http://schemas.microsoft.com/office/powerpoint/2010/main" val="541117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1.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5.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6.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CD4AD7F-23E8-44DB-84D0-C1C28DBACA50}"/>
              </a:ext>
            </a:extLst>
          </p:cNvPr>
          <p:cNvSpPr>
            <a:spLocks noGrp="1"/>
          </p:cNvSpPr>
          <p:nvPr>
            <p:ph type="title"/>
          </p:nvPr>
        </p:nvSpPr>
        <p:spPr>
          <a:xfrm>
            <a:off x="363122" y="483258"/>
            <a:ext cx="8421309" cy="341632"/>
          </a:xfrm>
          <a:prstGeom prst="rect">
            <a:avLst/>
          </a:prstGeom>
        </p:spPr>
        <p:txBody>
          <a:bodyPr vert="horz" lIns="0" tIns="0" rIns="0" bIns="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2ABFC2B9-BE53-470A-BA27-BA7A3164F841}"/>
              </a:ext>
            </a:extLst>
          </p:cNvPr>
          <p:cNvSpPr>
            <a:spLocks noGrp="1"/>
          </p:cNvSpPr>
          <p:nvPr>
            <p:ph type="body" idx="1"/>
          </p:nvPr>
        </p:nvSpPr>
        <p:spPr>
          <a:xfrm>
            <a:off x="359569" y="1402715"/>
            <a:ext cx="8424863" cy="4557254"/>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a:t>
            </a:r>
          </a:p>
          <a:p>
            <a:pPr lvl="6"/>
            <a:r>
              <a:rPr lang="fr-FR" dirty="0"/>
              <a:t>Septième</a:t>
            </a:r>
          </a:p>
          <a:p>
            <a:pPr lvl="7"/>
            <a:r>
              <a:rPr lang="fr-FR" dirty="0"/>
              <a:t>Huitième</a:t>
            </a:r>
          </a:p>
          <a:p>
            <a:pPr lvl="8"/>
            <a:r>
              <a:rPr lang="fr-FR" dirty="0"/>
              <a:t>Neuvième</a:t>
            </a:r>
          </a:p>
        </p:txBody>
      </p:sp>
      <p:sp>
        <p:nvSpPr>
          <p:cNvPr id="4" name="Espace réservé de la date 3">
            <a:extLst>
              <a:ext uri="{FF2B5EF4-FFF2-40B4-BE49-F238E27FC236}">
                <a16:creationId xmlns:a16="http://schemas.microsoft.com/office/drawing/2014/main" id="{9AF4CAD8-E147-40D6-A583-8BF059876EDE}"/>
              </a:ext>
            </a:extLst>
          </p:cNvPr>
          <p:cNvSpPr>
            <a:spLocks noGrp="1"/>
          </p:cNvSpPr>
          <p:nvPr>
            <p:ph type="dt" sz="half" idx="2"/>
          </p:nvPr>
        </p:nvSpPr>
        <p:spPr>
          <a:xfrm>
            <a:off x="234865" y="6432085"/>
            <a:ext cx="2057400" cy="184666"/>
          </a:xfrm>
          <a:prstGeom prst="rect">
            <a:avLst/>
          </a:prstGeom>
        </p:spPr>
        <p:txBody>
          <a:bodyPr vert="horz" lIns="0" tIns="0" rIns="0" bIns="0" rtlCol="0" anchor="ctr">
            <a:noAutofit/>
          </a:bodyPr>
          <a:lstStyle>
            <a:lvl1pPr algn="l">
              <a:defRPr sz="900">
                <a:solidFill>
                  <a:schemeClr val="bg1">
                    <a:lumMod val="75000"/>
                  </a:schemeClr>
                </a:solidFill>
              </a:defRPr>
            </a:lvl1pPr>
          </a:lstStyle>
          <a:p>
            <a:fld id="{F873B578-0BFF-48D1-BFC3-20FF84F63DDF}" type="datetime4">
              <a:rPr lang="fr-FR" smtClean="0"/>
              <a:t>1er juin 2023</a:t>
            </a:fld>
            <a:endParaRPr lang="fr-FR" dirty="0"/>
          </a:p>
        </p:txBody>
      </p:sp>
      <p:grpSp>
        <p:nvGrpSpPr>
          <p:cNvPr id="29" name="Groupe 28">
            <a:extLst>
              <a:ext uri="{FF2B5EF4-FFF2-40B4-BE49-F238E27FC236}">
                <a16:creationId xmlns:a16="http://schemas.microsoft.com/office/drawing/2014/main" id="{ABD0E0D0-ECC5-4A33-8B6A-8E2BF049A479}"/>
              </a:ext>
            </a:extLst>
          </p:cNvPr>
          <p:cNvGrpSpPr/>
          <p:nvPr userDrawn="1"/>
        </p:nvGrpSpPr>
        <p:grpSpPr>
          <a:xfrm>
            <a:off x="2527129" y="2"/>
            <a:ext cx="6616870" cy="6857999"/>
            <a:chOff x="5416175" y="1"/>
            <a:chExt cx="6775824" cy="6857999"/>
          </a:xfrm>
        </p:grpSpPr>
        <p:sp>
          <p:nvSpPr>
            <p:cNvPr id="24" name="Forme libre : forme 23">
              <a:extLst>
                <a:ext uri="{FF2B5EF4-FFF2-40B4-BE49-F238E27FC236}">
                  <a16:creationId xmlns:a16="http://schemas.microsoft.com/office/drawing/2014/main" id="{A6EEBF50-6FA3-45C1-A547-3A2B8CCDB21D}"/>
                </a:ext>
              </a:extLst>
            </p:cNvPr>
            <p:cNvSpPr/>
            <p:nvPr userDrawn="1"/>
          </p:nvSpPr>
          <p:spPr>
            <a:xfrm>
              <a:off x="5416175" y="1"/>
              <a:ext cx="4643271" cy="3899266"/>
            </a:xfrm>
            <a:custGeom>
              <a:avLst/>
              <a:gdLst>
                <a:gd name="connsiteX0" fmla="*/ 2925054 w 4643271"/>
                <a:gd name="connsiteY0" fmla="*/ 0 h 3899266"/>
                <a:gd name="connsiteX1" fmla="*/ 4039101 w 4643271"/>
                <a:gd name="connsiteY1" fmla="*/ 0 h 3899266"/>
                <a:gd name="connsiteX2" fmla="*/ 4078735 w 4643271"/>
                <a:gd name="connsiteY2" fmla="*/ 5069 h 3899266"/>
                <a:gd name="connsiteX3" fmla="*/ 4643271 w 4643271"/>
                <a:gd name="connsiteY3" fmla="*/ 144961 h 3899266"/>
                <a:gd name="connsiteX4" fmla="*/ 4643271 w 4643271"/>
                <a:gd name="connsiteY4" fmla="*/ 962498 h 3899266"/>
                <a:gd name="connsiteX5" fmla="*/ 3952729 w 4643271"/>
                <a:gd name="connsiteY5" fmla="*/ 811687 h 3899266"/>
                <a:gd name="connsiteX6" fmla="*/ 2666902 w 4643271"/>
                <a:gd name="connsiteY6" fmla="*/ 1827650 h 3899266"/>
                <a:gd name="connsiteX7" fmla="*/ 3873357 w 4643271"/>
                <a:gd name="connsiteY7" fmla="*/ 2827739 h 3899266"/>
                <a:gd name="connsiteX8" fmla="*/ 4603580 w 4643271"/>
                <a:gd name="connsiteY8" fmla="*/ 3367469 h 3899266"/>
                <a:gd name="connsiteX9" fmla="*/ 3849549 w 4643271"/>
                <a:gd name="connsiteY9" fmla="*/ 3899266 h 3899266"/>
                <a:gd name="connsiteX10" fmla="*/ 2968516 w 4643271"/>
                <a:gd name="connsiteY10" fmla="*/ 3438908 h 3899266"/>
                <a:gd name="connsiteX11" fmla="*/ 0 w 4643271"/>
                <a:gd name="connsiteY11" fmla="*/ 3438908 h 3899266"/>
                <a:gd name="connsiteX12" fmla="*/ 2783235 w 4643271"/>
                <a:gd name="connsiteY12" fmla="*/ 25407 h 3899266"/>
                <a:gd name="connsiteX0" fmla="*/ 2925054 w 4643271"/>
                <a:gd name="connsiteY0" fmla="*/ 1 h 3899267"/>
                <a:gd name="connsiteX1" fmla="*/ 3445723 w 4643271"/>
                <a:gd name="connsiteY1" fmla="*/ 0 h 3899267"/>
                <a:gd name="connsiteX2" fmla="*/ 4039101 w 4643271"/>
                <a:gd name="connsiteY2" fmla="*/ 1 h 3899267"/>
                <a:gd name="connsiteX3" fmla="*/ 4078735 w 4643271"/>
                <a:gd name="connsiteY3" fmla="*/ 5070 h 3899267"/>
                <a:gd name="connsiteX4" fmla="*/ 4643271 w 4643271"/>
                <a:gd name="connsiteY4" fmla="*/ 144962 h 3899267"/>
                <a:gd name="connsiteX5" fmla="*/ 4643271 w 4643271"/>
                <a:gd name="connsiteY5" fmla="*/ 962499 h 3899267"/>
                <a:gd name="connsiteX6" fmla="*/ 3952729 w 4643271"/>
                <a:gd name="connsiteY6" fmla="*/ 811688 h 3899267"/>
                <a:gd name="connsiteX7" fmla="*/ 2666902 w 4643271"/>
                <a:gd name="connsiteY7" fmla="*/ 1827651 h 3899267"/>
                <a:gd name="connsiteX8" fmla="*/ 3873357 w 4643271"/>
                <a:gd name="connsiteY8" fmla="*/ 2827740 h 3899267"/>
                <a:gd name="connsiteX9" fmla="*/ 4603580 w 4643271"/>
                <a:gd name="connsiteY9" fmla="*/ 3367470 h 3899267"/>
                <a:gd name="connsiteX10" fmla="*/ 3849549 w 4643271"/>
                <a:gd name="connsiteY10" fmla="*/ 3899267 h 3899267"/>
                <a:gd name="connsiteX11" fmla="*/ 2968516 w 4643271"/>
                <a:gd name="connsiteY11" fmla="*/ 3438909 h 3899267"/>
                <a:gd name="connsiteX12" fmla="*/ 0 w 4643271"/>
                <a:gd name="connsiteY12" fmla="*/ 3438909 h 3899267"/>
                <a:gd name="connsiteX13" fmla="*/ 2783235 w 4643271"/>
                <a:gd name="connsiteY13" fmla="*/ 25408 h 3899267"/>
                <a:gd name="connsiteX14" fmla="*/ 2925054 w 4643271"/>
                <a:gd name="connsiteY14" fmla="*/ 1 h 3899267"/>
                <a:gd name="connsiteX0" fmla="*/ 3445723 w 4643271"/>
                <a:gd name="connsiteY0" fmla="*/ 0 h 3899267"/>
                <a:gd name="connsiteX1" fmla="*/ 4039101 w 4643271"/>
                <a:gd name="connsiteY1" fmla="*/ 1 h 3899267"/>
                <a:gd name="connsiteX2" fmla="*/ 4078735 w 4643271"/>
                <a:gd name="connsiteY2" fmla="*/ 5070 h 3899267"/>
                <a:gd name="connsiteX3" fmla="*/ 4643271 w 4643271"/>
                <a:gd name="connsiteY3" fmla="*/ 144962 h 3899267"/>
                <a:gd name="connsiteX4" fmla="*/ 4643271 w 4643271"/>
                <a:gd name="connsiteY4" fmla="*/ 962499 h 3899267"/>
                <a:gd name="connsiteX5" fmla="*/ 3952729 w 4643271"/>
                <a:gd name="connsiteY5" fmla="*/ 811688 h 3899267"/>
                <a:gd name="connsiteX6" fmla="*/ 2666902 w 4643271"/>
                <a:gd name="connsiteY6" fmla="*/ 1827651 h 3899267"/>
                <a:gd name="connsiteX7" fmla="*/ 3873357 w 4643271"/>
                <a:gd name="connsiteY7" fmla="*/ 2827740 h 3899267"/>
                <a:gd name="connsiteX8" fmla="*/ 4603580 w 4643271"/>
                <a:gd name="connsiteY8" fmla="*/ 3367470 h 3899267"/>
                <a:gd name="connsiteX9" fmla="*/ 3849549 w 4643271"/>
                <a:gd name="connsiteY9" fmla="*/ 3899267 h 3899267"/>
                <a:gd name="connsiteX10" fmla="*/ 2968516 w 4643271"/>
                <a:gd name="connsiteY10" fmla="*/ 3438909 h 3899267"/>
                <a:gd name="connsiteX11" fmla="*/ 0 w 4643271"/>
                <a:gd name="connsiteY11" fmla="*/ 3438909 h 3899267"/>
                <a:gd name="connsiteX12" fmla="*/ 2783235 w 4643271"/>
                <a:gd name="connsiteY12" fmla="*/ 25408 h 3899267"/>
                <a:gd name="connsiteX13" fmla="*/ 2925054 w 4643271"/>
                <a:gd name="connsiteY13" fmla="*/ 1 h 3899267"/>
                <a:gd name="connsiteX14" fmla="*/ 3537163 w 4643271"/>
                <a:gd name="connsiteY14" fmla="*/ 91440 h 3899267"/>
                <a:gd name="connsiteX0" fmla="*/ 4039101 w 4643271"/>
                <a:gd name="connsiteY0" fmla="*/ 0 h 3899266"/>
                <a:gd name="connsiteX1" fmla="*/ 4078735 w 4643271"/>
                <a:gd name="connsiteY1" fmla="*/ 5069 h 3899266"/>
                <a:gd name="connsiteX2" fmla="*/ 4643271 w 4643271"/>
                <a:gd name="connsiteY2" fmla="*/ 144961 h 3899266"/>
                <a:gd name="connsiteX3" fmla="*/ 4643271 w 4643271"/>
                <a:gd name="connsiteY3" fmla="*/ 962498 h 3899266"/>
                <a:gd name="connsiteX4" fmla="*/ 3952729 w 4643271"/>
                <a:gd name="connsiteY4" fmla="*/ 811687 h 3899266"/>
                <a:gd name="connsiteX5" fmla="*/ 2666902 w 4643271"/>
                <a:gd name="connsiteY5" fmla="*/ 1827650 h 3899266"/>
                <a:gd name="connsiteX6" fmla="*/ 3873357 w 4643271"/>
                <a:gd name="connsiteY6" fmla="*/ 2827739 h 3899266"/>
                <a:gd name="connsiteX7" fmla="*/ 4603580 w 4643271"/>
                <a:gd name="connsiteY7" fmla="*/ 3367469 h 3899266"/>
                <a:gd name="connsiteX8" fmla="*/ 3849549 w 4643271"/>
                <a:gd name="connsiteY8" fmla="*/ 3899266 h 3899266"/>
                <a:gd name="connsiteX9" fmla="*/ 2968516 w 4643271"/>
                <a:gd name="connsiteY9" fmla="*/ 3438908 h 3899266"/>
                <a:gd name="connsiteX10" fmla="*/ 0 w 4643271"/>
                <a:gd name="connsiteY10" fmla="*/ 3438908 h 3899266"/>
                <a:gd name="connsiteX11" fmla="*/ 2783235 w 4643271"/>
                <a:gd name="connsiteY11" fmla="*/ 25407 h 3899266"/>
                <a:gd name="connsiteX12" fmla="*/ 2925054 w 4643271"/>
                <a:gd name="connsiteY12" fmla="*/ 0 h 3899266"/>
                <a:gd name="connsiteX13" fmla="*/ 3537163 w 4643271"/>
                <a:gd name="connsiteY13" fmla="*/ 91439 h 3899266"/>
                <a:gd name="connsiteX0" fmla="*/ 4039101 w 4643271"/>
                <a:gd name="connsiteY0" fmla="*/ 0 h 3899266"/>
                <a:gd name="connsiteX1" fmla="*/ 4078735 w 4643271"/>
                <a:gd name="connsiteY1" fmla="*/ 5069 h 3899266"/>
                <a:gd name="connsiteX2" fmla="*/ 4643271 w 4643271"/>
                <a:gd name="connsiteY2" fmla="*/ 144961 h 3899266"/>
                <a:gd name="connsiteX3" fmla="*/ 4643271 w 4643271"/>
                <a:gd name="connsiteY3" fmla="*/ 962498 h 3899266"/>
                <a:gd name="connsiteX4" fmla="*/ 3952729 w 4643271"/>
                <a:gd name="connsiteY4" fmla="*/ 811687 h 3899266"/>
                <a:gd name="connsiteX5" fmla="*/ 2666902 w 4643271"/>
                <a:gd name="connsiteY5" fmla="*/ 1827650 h 3899266"/>
                <a:gd name="connsiteX6" fmla="*/ 3873357 w 4643271"/>
                <a:gd name="connsiteY6" fmla="*/ 2827739 h 3899266"/>
                <a:gd name="connsiteX7" fmla="*/ 4603580 w 4643271"/>
                <a:gd name="connsiteY7" fmla="*/ 3367469 h 3899266"/>
                <a:gd name="connsiteX8" fmla="*/ 3849549 w 4643271"/>
                <a:gd name="connsiteY8" fmla="*/ 3899266 h 3899266"/>
                <a:gd name="connsiteX9" fmla="*/ 2968516 w 4643271"/>
                <a:gd name="connsiteY9" fmla="*/ 3438908 h 3899266"/>
                <a:gd name="connsiteX10" fmla="*/ 0 w 4643271"/>
                <a:gd name="connsiteY10" fmla="*/ 3438908 h 3899266"/>
                <a:gd name="connsiteX11" fmla="*/ 2783235 w 4643271"/>
                <a:gd name="connsiteY11" fmla="*/ 25407 h 3899266"/>
                <a:gd name="connsiteX12" fmla="*/ 2925054 w 4643271"/>
                <a:gd name="connsiteY12" fmla="*/ 0 h 38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3271" h="3899266">
                  <a:moveTo>
                    <a:pt x="4039101" y="0"/>
                  </a:moveTo>
                  <a:lnTo>
                    <a:pt x="4078735" y="5069"/>
                  </a:lnTo>
                  <a:cubicBezTo>
                    <a:pt x="4272205" y="37811"/>
                    <a:pt x="4460715" y="85434"/>
                    <a:pt x="4643271" y="144961"/>
                  </a:cubicBezTo>
                  <a:lnTo>
                    <a:pt x="4643271" y="962498"/>
                  </a:lnTo>
                  <a:cubicBezTo>
                    <a:pt x="4436903" y="859310"/>
                    <a:pt x="4198787" y="811687"/>
                    <a:pt x="3952729" y="811687"/>
                  </a:cubicBezTo>
                  <a:cubicBezTo>
                    <a:pt x="3309819" y="811687"/>
                    <a:pt x="2666902" y="1160924"/>
                    <a:pt x="2666902" y="1827650"/>
                  </a:cubicBezTo>
                  <a:cubicBezTo>
                    <a:pt x="2666902" y="2541999"/>
                    <a:pt x="3222506" y="2684869"/>
                    <a:pt x="3873357" y="2827739"/>
                  </a:cubicBezTo>
                  <a:cubicBezTo>
                    <a:pt x="4238469" y="2907111"/>
                    <a:pt x="4603580" y="3002357"/>
                    <a:pt x="4603580" y="3367469"/>
                  </a:cubicBezTo>
                  <a:cubicBezTo>
                    <a:pt x="4603580" y="3748455"/>
                    <a:pt x="4206720" y="3899266"/>
                    <a:pt x="3849549" y="3899266"/>
                  </a:cubicBezTo>
                  <a:cubicBezTo>
                    <a:pt x="3444748" y="3899266"/>
                    <a:pt x="3198699" y="3716706"/>
                    <a:pt x="2968516" y="3438908"/>
                  </a:cubicBezTo>
                  <a:lnTo>
                    <a:pt x="0" y="3438908"/>
                  </a:lnTo>
                  <a:cubicBezTo>
                    <a:pt x="0" y="1758204"/>
                    <a:pt x="1197158" y="350958"/>
                    <a:pt x="2783235" y="25407"/>
                  </a:cubicBezTo>
                  <a:lnTo>
                    <a:pt x="2925054" y="0"/>
                  </a:lnTo>
                </a:path>
              </a:pathLst>
            </a:custGeom>
            <a:grpFill/>
            <a:ln w="9525" cap="flat">
              <a:solidFill>
                <a:schemeClr val="bg1">
                  <a:lumMod val="85000"/>
                </a:schemeClr>
              </a:solidFill>
              <a:prstDash val="solid"/>
              <a:miter/>
            </a:ln>
          </p:spPr>
          <p:txBody>
            <a:bodyPr wrap="square" rtlCol="0" anchor="ctr">
              <a:noAutofit/>
            </a:bodyPr>
            <a:lstStyle/>
            <a:p>
              <a:endParaRPr lang="fr-FR" sz="1350" dirty="0">
                <a:latin typeface="Avenir Book" panose="02000503020000020003" pitchFamily="2" charset="0"/>
              </a:endParaRPr>
            </a:p>
          </p:txBody>
        </p:sp>
        <p:sp>
          <p:nvSpPr>
            <p:cNvPr id="28" name="Forme libre : forme 27">
              <a:extLst>
                <a:ext uri="{FF2B5EF4-FFF2-40B4-BE49-F238E27FC236}">
                  <a16:creationId xmlns:a16="http://schemas.microsoft.com/office/drawing/2014/main" id="{D7BDE2E4-A568-4888-AA8C-3AF05991050A}"/>
                </a:ext>
              </a:extLst>
            </p:cNvPr>
            <p:cNvSpPr/>
            <p:nvPr userDrawn="1"/>
          </p:nvSpPr>
          <p:spPr>
            <a:xfrm>
              <a:off x="8384691" y="1351411"/>
              <a:ext cx="3807308" cy="5506589"/>
            </a:xfrm>
            <a:custGeom>
              <a:avLst/>
              <a:gdLst>
                <a:gd name="connsiteX0" fmla="*/ 944524 w 3807308"/>
                <a:gd name="connsiteY0" fmla="*/ 0 h 5506589"/>
                <a:gd name="connsiteX1" fmla="*/ 1666814 w 3807308"/>
                <a:gd name="connsiteY1" fmla="*/ 412735 h 5506589"/>
                <a:gd name="connsiteX2" fmla="*/ 3571743 w 3807308"/>
                <a:gd name="connsiteY2" fmla="*/ 412735 h 5506589"/>
                <a:gd name="connsiteX3" fmla="*/ 3757030 w 3807308"/>
                <a:gd name="connsiteY3" fmla="*/ 797318 h 5506589"/>
                <a:gd name="connsiteX4" fmla="*/ 3807308 w 3807308"/>
                <a:gd name="connsiteY4" fmla="*/ 934268 h 5506589"/>
                <a:gd name="connsiteX5" fmla="*/ 3807308 w 3807308"/>
                <a:gd name="connsiteY5" fmla="*/ 3239065 h 5506589"/>
                <a:gd name="connsiteX6" fmla="*/ 3789405 w 3807308"/>
                <a:gd name="connsiteY6" fmla="*/ 3292052 h 5506589"/>
                <a:gd name="connsiteX7" fmla="*/ 1335781 w 3807308"/>
                <a:gd name="connsiteY7" fmla="*/ 5483003 h 5506589"/>
                <a:gd name="connsiteX8" fmla="*/ 1217712 w 3807308"/>
                <a:gd name="connsiteY8" fmla="*/ 5506589 h 5506589"/>
                <a:gd name="connsiteX9" fmla="*/ 0 w 3807308"/>
                <a:gd name="connsiteY9" fmla="*/ 5506589 h 5506589"/>
                <a:gd name="connsiteX10" fmla="*/ 0 w 3807308"/>
                <a:gd name="connsiteY10" fmla="*/ 2881213 h 5506589"/>
                <a:gd name="connsiteX11" fmla="*/ 881026 w 3807308"/>
                <a:gd name="connsiteY11" fmla="*/ 3079640 h 5506589"/>
                <a:gd name="connsiteX12" fmla="*/ 2254167 w 3807308"/>
                <a:gd name="connsiteY12" fmla="*/ 2000178 h 5506589"/>
                <a:gd name="connsiteX13" fmla="*/ 1135025 w 3807308"/>
                <a:gd name="connsiteY13" fmla="*/ 976273 h 5506589"/>
                <a:gd name="connsiteX14" fmla="*/ 269865 w 3807308"/>
                <a:gd name="connsiteY14" fmla="*/ 476233 h 5506589"/>
                <a:gd name="connsiteX15" fmla="*/ 944524 w 3807308"/>
                <a:gd name="connsiteY15" fmla="*/ 0 h 5506589"/>
                <a:gd name="connsiteX0" fmla="*/ 944524 w 3807308"/>
                <a:gd name="connsiteY0" fmla="*/ 0 h 5506589"/>
                <a:gd name="connsiteX1" fmla="*/ 1666814 w 3807308"/>
                <a:gd name="connsiteY1" fmla="*/ 412735 h 5506589"/>
                <a:gd name="connsiteX2" fmla="*/ 3571743 w 3807308"/>
                <a:gd name="connsiteY2" fmla="*/ 412735 h 5506589"/>
                <a:gd name="connsiteX3" fmla="*/ 3757030 w 3807308"/>
                <a:gd name="connsiteY3" fmla="*/ 797318 h 5506589"/>
                <a:gd name="connsiteX4" fmla="*/ 3807308 w 3807308"/>
                <a:gd name="connsiteY4" fmla="*/ 934268 h 5506589"/>
                <a:gd name="connsiteX5" fmla="*/ 3804066 w 3807308"/>
                <a:gd name="connsiteY5" fmla="*/ 1858717 h 5506589"/>
                <a:gd name="connsiteX6" fmla="*/ 3807308 w 3807308"/>
                <a:gd name="connsiteY6" fmla="*/ 3239065 h 5506589"/>
                <a:gd name="connsiteX7" fmla="*/ 3789405 w 3807308"/>
                <a:gd name="connsiteY7" fmla="*/ 3292052 h 5506589"/>
                <a:gd name="connsiteX8" fmla="*/ 1335781 w 3807308"/>
                <a:gd name="connsiteY8" fmla="*/ 5483003 h 5506589"/>
                <a:gd name="connsiteX9" fmla="*/ 1217712 w 3807308"/>
                <a:gd name="connsiteY9" fmla="*/ 5506589 h 5506589"/>
                <a:gd name="connsiteX10" fmla="*/ 0 w 3807308"/>
                <a:gd name="connsiteY10" fmla="*/ 5506589 h 5506589"/>
                <a:gd name="connsiteX11" fmla="*/ 0 w 3807308"/>
                <a:gd name="connsiteY11" fmla="*/ 2881213 h 5506589"/>
                <a:gd name="connsiteX12" fmla="*/ 881026 w 3807308"/>
                <a:gd name="connsiteY12" fmla="*/ 3079640 h 5506589"/>
                <a:gd name="connsiteX13" fmla="*/ 2254167 w 3807308"/>
                <a:gd name="connsiteY13" fmla="*/ 2000178 h 5506589"/>
                <a:gd name="connsiteX14" fmla="*/ 1135025 w 3807308"/>
                <a:gd name="connsiteY14" fmla="*/ 976273 h 5506589"/>
                <a:gd name="connsiteX15" fmla="*/ 269865 w 3807308"/>
                <a:gd name="connsiteY15" fmla="*/ 476233 h 5506589"/>
                <a:gd name="connsiteX16" fmla="*/ 944524 w 3807308"/>
                <a:gd name="connsiteY16" fmla="*/ 0 h 5506589"/>
                <a:gd name="connsiteX0" fmla="*/ 3804066 w 3895506"/>
                <a:gd name="connsiteY0" fmla="*/ 1858717 h 5506589"/>
                <a:gd name="connsiteX1" fmla="*/ 3807308 w 3895506"/>
                <a:gd name="connsiteY1" fmla="*/ 3239065 h 5506589"/>
                <a:gd name="connsiteX2" fmla="*/ 3789405 w 3895506"/>
                <a:gd name="connsiteY2" fmla="*/ 3292052 h 5506589"/>
                <a:gd name="connsiteX3" fmla="*/ 1335781 w 3895506"/>
                <a:gd name="connsiteY3" fmla="*/ 5483003 h 5506589"/>
                <a:gd name="connsiteX4" fmla="*/ 1217712 w 3895506"/>
                <a:gd name="connsiteY4" fmla="*/ 5506589 h 5506589"/>
                <a:gd name="connsiteX5" fmla="*/ 0 w 3895506"/>
                <a:gd name="connsiteY5" fmla="*/ 5506589 h 5506589"/>
                <a:gd name="connsiteX6" fmla="*/ 0 w 3895506"/>
                <a:gd name="connsiteY6" fmla="*/ 2881213 h 5506589"/>
                <a:gd name="connsiteX7" fmla="*/ 881026 w 3895506"/>
                <a:gd name="connsiteY7" fmla="*/ 3079640 h 5506589"/>
                <a:gd name="connsiteX8" fmla="*/ 2254167 w 3895506"/>
                <a:gd name="connsiteY8" fmla="*/ 2000178 h 5506589"/>
                <a:gd name="connsiteX9" fmla="*/ 1135025 w 3895506"/>
                <a:gd name="connsiteY9" fmla="*/ 976273 h 5506589"/>
                <a:gd name="connsiteX10" fmla="*/ 269865 w 3895506"/>
                <a:gd name="connsiteY10" fmla="*/ 476233 h 5506589"/>
                <a:gd name="connsiteX11" fmla="*/ 944524 w 3895506"/>
                <a:gd name="connsiteY11" fmla="*/ 0 h 5506589"/>
                <a:gd name="connsiteX12" fmla="*/ 1666814 w 3895506"/>
                <a:gd name="connsiteY12" fmla="*/ 412735 h 5506589"/>
                <a:gd name="connsiteX13" fmla="*/ 3571743 w 3895506"/>
                <a:gd name="connsiteY13" fmla="*/ 412735 h 5506589"/>
                <a:gd name="connsiteX14" fmla="*/ 3757030 w 3895506"/>
                <a:gd name="connsiteY14" fmla="*/ 797318 h 5506589"/>
                <a:gd name="connsiteX15" fmla="*/ 3807308 w 3895506"/>
                <a:gd name="connsiteY15" fmla="*/ 934268 h 5506589"/>
                <a:gd name="connsiteX16" fmla="*/ 3895506 w 3895506"/>
                <a:gd name="connsiteY16" fmla="*/ 1950157 h 5506589"/>
                <a:gd name="connsiteX0" fmla="*/ 3804066 w 3807308"/>
                <a:gd name="connsiteY0" fmla="*/ 1858717 h 5506589"/>
                <a:gd name="connsiteX1" fmla="*/ 3807308 w 3807308"/>
                <a:gd name="connsiteY1" fmla="*/ 3239065 h 5506589"/>
                <a:gd name="connsiteX2" fmla="*/ 3789405 w 3807308"/>
                <a:gd name="connsiteY2" fmla="*/ 3292052 h 5506589"/>
                <a:gd name="connsiteX3" fmla="*/ 1335781 w 3807308"/>
                <a:gd name="connsiteY3" fmla="*/ 5483003 h 5506589"/>
                <a:gd name="connsiteX4" fmla="*/ 1217712 w 3807308"/>
                <a:gd name="connsiteY4" fmla="*/ 5506589 h 5506589"/>
                <a:gd name="connsiteX5" fmla="*/ 0 w 3807308"/>
                <a:gd name="connsiteY5" fmla="*/ 5506589 h 5506589"/>
                <a:gd name="connsiteX6" fmla="*/ 0 w 3807308"/>
                <a:gd name="connsiteY6" fmla="*/ 2881213 h 5506589"/>
                <a:gd name="connsiteX7" fmla="*/ 881026 w 3807308"/>
                <a:gd name="connsiteY7" fmla="*/ 3079640 h 5506589"/>
                <a:gd name="connsiteX8" fmla="*/ 2254167 w 3807308"/>
                <a:gd name="connsiteY8" fmla="*/ 2000178 h 5506589"/>
                <a:gd name="connsiteX9" fmla="*/ 1135025 w 3807308"/>
                <a:gd name="connsiteY9" fmla="*/ 976273 h 5506589"/>
                <a:gd name="connsiteX10" fmla="*/ 269865 w 3807308"/>
                <a:gd name="connsiteY10" fmla="*/ 476233 h 5506589"/>
                <a:gd name="connsiteX11" fmla="*/ 944524 w 3807308"/>
                <a:gd name="connsiteY11" fmla="*/ 0 h 5506589"/>
                <a:gd name="connsiteX12" fmla="*/ 1666814 w 3807308"/>
                <a:gd name="connsiteY12" fmla="*/ 412735 h 5506589"/>
                <a:gd name="connsiteX13" fmla="*/ 3571743 w 3807308"/>
                <a:gd name="connsiteY13" fmla="*/ 412735 h 5506589"/>
                <a:gd name="connsiteX14" fmla="*/ 3757030 w 3807308"/>
                <a:gd name="connsiteY14" fmla="*/ 797318 h 5506589"/>
                <a:gd name="connsiteX15" fmla="*/ 3807308 w 3807308"/>
                <a:gd name="connsiteY15" fmla="*/ 934268 h 5506589"/>
                <a:gd name="connsiteX0" fmla="*/ 3807308 w 3807308"/>
                <a:gd name="connsiteY0" fmla="*/ 3239065 h 5506589"/>
                <a:gd name="connsiteX1" fmla="*/ 3789405 w 3807308"/>
                <a:gd name="connsiteY1" fmla="*/ 3292052 h 5506589"/>
                <a:gd name="connsiteX2" fmla="*/ 1335781 w 3807308"/>
                <a:gd name="connsiteY2" fmla="*/ 5483003 h 5506589"/>
                <a:gd name="connsiteX3" fmla="*/ 1217712 w 3807308"/>
                <a:gd name="connsiteY3" fmla="*/ 5506589 h 5506589"/>
                <a:gd name="connsiteX4" fmla="*/ 0 w 3807308"/>
                <a:gd name="connsiteY4" fmla="*/ 5506589 h 5506589"/>
                <a:gd name="connsiteX5" fmla="*/ 0 w 3807308"/>
                <a:gd name="connsiteY5" fmla="*/ 2881213 h 5506589"/>
                <a:gd name="connsiteX6" fmla="*/ 881026 w 3807308"/>
                <a:gd name="connsiteY6" fmla="*/ 3079640 h 5506589"/>
                <a:gd name="connsiteX7" fmla="*/ 2254167 w 3807308"/>
                <a:gd name="connsiteY7" fmla="*/ 2000178 h 5506589"/>
                <a:gd name="connsiteX8" fmla="*/ 1135025 w 3807308"/>
                <a:gd name="connsiteY8" fmla="*/ 976273 h 5506589"/>
                <a:gd name="connsiteX9" fmla="*/ 269865 w 3807308"/>
                <a:gd name="connsiteY9" fmla="*/ 476233 h 5506589"/>
                <a:gd name="connsiteX10" fmla="*/ 944524 w 3807308"/>
                <a:gd name="connsiteY10" fmla="*/ 0 h 5506589"/>
                <a:gd name="connsiteX11" fmla="*/ 1666814 w 3807308"/>
                <a:gd name="connsiteY11" fmla="*/ 412735 h 5506589"/>
                <a:gd name="connsiteX12" fmla="*/ 3571743 w 3807308"/>
                <a:gd name="connsiteY12" fmla="*/ 412735 h 5506589"/>
                <a:gd name="connsiteX13" fmla="*/ 3757030 w 3807308"/>
                <a:gd name="connsiteY13" fmla="*/ 797318 h 5506589"/>
                <a:gd name="connsiteX14" fmla="*/ 3807308 w 3807308"/>
                <a:gd name="connsiteY14" fmla="*/ 934268 h 550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7308" h="5506589">
                  <a:moveTo>
                    <a:pt x="3807308" y="3239065"/>
                  </a:moveTo>
                  <a:lnTo>
                    <a:pt x="3789405" y="3292052"/>
                  </a:lnTo>
                  <a:cubicBezTo>
                    <a:pt x="3393297" y="4375478"/>
                    <a:pt x="2474595" y="5208652"/>
                    <a:pt x="1335781" y="5483003"/>
                  </a:cubicBezTo>
                  <a:lnTo>
                    <a:pt x="1217712" y="5506589"/>
                  </a:lnTo>
                  <a:lnTo>
                    <a:pt x="0" y="5506589"/>
                  </a:lnTo>
                  <a:lnTo>
                    <a:pt x="0" y="2881213"/>
                  </a:lnTo>
                  <a:cubicBezTo>
                    <a:pt x="246049" y="3024083"/>
                    <a:pt x="539730" y="3079640"/>
                    <a:pt x="881026" y="3079640"/>
                  </a:cubicBezTo>
                  <a:cubicBezTo>
                    <a:pt x="1563626" y="3079640"/>
                    <a:pt x="2254167" y="2778025"/>
                    <a:pt x="2254167" y="2000178"/>
                  </a:cubicBezTo>
                  <a:cubicBezTo>
                    <a:pt x="2254167" y="1317578"/>
                    <a:pt x="1746186" y="1095336"/>
                    <a:pt x="1135025" y="976273"/>
                  </a:cubicBezTo>
                  <a:cubicBezTo>
                    <a:pt x="682600" y="888968"/>
                    <a:pt x="269865" y="761973"/>
                    <a:pt x="269865" y="476233"/>
                  </a:cubicBezTo>
                  <a:cubicBezTo>
                    <a:pt x="269865" y="150803"/>
                    <a:pt x="627035" y="0"/>
                    <a:pt x="944524" y="0"/>
                  </a:cubicBezTo>
                  <a:cubicBezTo>
                    <a:pt x="1277886" y="0"/>
                    <a:pt x="1523944" y="174619"/>
                    <a:pt x="1666814" y="412735"/>
                  </a:cubicBezTo>
                  <a:lnTo>
                    <a:pt x="3571743" y="412735"/>
                  </a:lnTo>
                  <a:cubicBezTo>
                    <a:pt x="3641195" y="535762"/>
                    <a:pt x="3703205" y="664246"/>
                    <a:pt x="3757030" y="797318"/>
                  </a:cubicBezTo>
                  <a:lnTo>
                    <a:pt x="3807308" y="934268"/>
                  </a:lnTo>
                </a:path>
              </a:pathLst>
            </a:custGeom>
            <a:grpFill/>
            <a:ln w="9525" cap="flat">
              <a:solidFill>
                <a:schemeClr val="bg1">
                  <a:lumMod val="85000"/>
                </a:schemeClr>
              </a:solidFill>
              <a:prstDash val="solid"/>
              <a:miter/>
            </a:ln>
          </p:spPr>
          <p:txBody>
            <a:bodyPr wrap="square" rtlCol="0" anchor="ctr">
              <a:noAutofit/>
            </a:bodyPr>
            <a:lstStyle/>
            <a:p>
              <a:endParaRPr lang="fr-FR" sz="1350" dirty="0">
                <a:latin typeface="Avenir Book" panose="02000503020000020003" pitchFamily="2" charset="0"/>
              </a:endParaRPr>
            </a:p>
          </p:txBody>
        </p:sp>
      </p:grpSp>
      <p:sp>
        <p:nvSpPr>
          <p:cNvPr id="6" name="Espace réservé du numéro de diapositive 5">
            <a:extLst>
              <a:ext uri="{FF2B5EF4-FFF2-40B4-BE49-F238E27FC236}">
                <a16:creationId xmlns:a16="http://schemas.microsoft.com/office/drawing/2014/main" id="{A2B9B7FE-B4F8-4376-A3B1-C95D42F78D55}"/>
              </a:ext>
            </a:extLst>
          </p:cNvPr>
          <p:cNvSpPr>
            <a:spLocks noGrp="1"/>
          </p:cNvSpPr>
          <p:nvPr>
            <p:ph type="sldNum" sz="quarter" idx="4"/>
          </p:nvPr>
        </p:nvSpPr>
        <p:spPr>
          <a:xfrm>
            <a:off x="6288519" y="6374742"/>
            <a:ext cx="2855482" cy="483258"/>
          </a:xfrm>
          <a:prstGeom prst="rect">
            <a:avLst/>
          </a:prstGeom>
          <a:solidFill>
            <a:schemeClr val="accent1"/>
          </a:solidFill>
        </p:spPr>
        <p:txBody>
          <a:bodyPr vert="horz" lIns="180000" tIns="72000" rIns="180000" bIns="72000" rtlCol="0" anchor="ctr">
            <a:noAutofit/>
          </a:bodyPr>
          <a:lstStyle>
            <a:lvl1pPr algn="r">
              <a:defRPr sz="1200">
                <a:solidFill>
                  <a:schemeClr val="bg1"/>
                </a:solidFill>
                <a:latin typeface="Avenir Black" panose="020B0803020203020204" pitchFamily="34" charset="0"/>
                <a:ea typeface="Avenir Black" panose="020B0803020203020204" pitchFamily="34" charset="0"/>
              </a:defRPr>
            </a:lvl1pPr>
          </a:lstStyle>
          <a:p>
            <a:fld id="{E2A53158-8A9E-4F4B-B13A-E19D3062213C}" type="slidenum">
              <a:rPr lang="fr-FR" smtClean="0"/>
              <a:pPr/>
              <a:t>‹N°›</a:t>
            </a:fld>
            <a:endParaRPr lang="fr-FR" dirty="0"/>
          </a:p>
        </p:txBody>
      </p:sp>
      <p:sp>
        <p:nvSpPr>
          <p:cNvPr id="5" name="Espace réservé du pied de page 4">
            <a:extLst>
              <a:ext uri="{FF2B5EF4-FFF2-40B4-BE49-F238E27FC236}">
                <a16:creationId xmlns:a16="http://schemas.microsoft.com/office/drawing/2014/main" id="{0732CB49-388E-4A80-A6F1-BE49D342CF70}"/>
              </a:ext>
            </a:extLst>
          </p:cNvPr>
          <p:cNvSpPr>
            <a:spLocks noGrp="1"/>
          </p:cNvSpPr>
          <p:nvPr>
            <p:ph type="ftr" sz="quarter" idx="3"/>
          </p:nvPr>
        </p:nvSpPr>
        <p:spPr>
          <a:xfrm>
            <a:off x="6460512" y="6524038"/>
            <a:ext cx="1890000" cy="184666"/>
          </a:xfrm>
          <a:prstGeom prst="rect">
            <a:avLst/>
          </a:prstGeom>
        </p:spPr>
        <p:txBody>
          <a:bodyPr vert="horz" lIns="0" tIns="0" rIns="0" bIns="0" rtlCol="0" anchor="ctr">
            <a:noAutofit/>
          </a:bodyPr>
          <a:lstStyle>
            <a:lvl1pPr algn="l">
              <a:defRPr sz="750">
                <a:solidFill>
                  <a:schemeClr val="bg1"/>
                </a:solidFill>
              </a:defRPr>
            </a:lvl1pPr>
          </a:lstStyle>
          <a:p>
            <a:r>
              <a:rPr lang="fr-FR"/>
              <a:t>COTECH 25 mai 2023</a:t>
            </a:r>
            <a:endParaRPr lang="fr-FR" dirty="0"/>
          </a:p>
        </p:txBody>
      </p:sp>
      <p:pic>
        <p:nvPicPr>
          <p:cNvPr id="18" name="Image 17">
            <a:extLst>
              <a:ext uri="{FF2B5EF4-FFF2-40B4-BE49-F238E27FC236}">
                <a16:creationId xmlns:a16="http://schemas.microsoft.com/office/drawing/2014/main" id="{2038648C-41F5-45F3-86A1-8C1632F4F559}"/>
              </a:ext>
            </a:extLst>
          </p:cNvPr>
          <p:cNvPicPr>
            <a:picLocks noChangeAspect="1"/>
          </p:cNvPicPr>
          <p:nvPr userDrawn="1"/>
        </p:nvPicPr>
        <p:blipFill rotWithShape="1">
          <a:blip r:embed="rId28">
            <a:extLst>
              <a:ext uri="{28A0092B-C50C-407E-A947-70E740481C1C}">
                <a14:useLocalDpi xmlns:a14="http://schemas.microsoft.com/office/drawing/2010/main" val="0"/>
              </a:ext>
            </a:extLst>
          </a:blip>
          <a:srcRect r="23711"/>
          <a:stretch/>
        </p:blipFill>
        <p:spPr>
          <a:xfrm>
            <a:off x="1" y="6305324"/>
            <a:ext cx="1231270" cy="622094"/>
          </a:xfrm>
          <a:prstGeom prst="rect">
            <a:avLst/>
          </a:prstGeom>
        </p:spPr>
      </p:pic>
    </p:spTree>
    <p:extLst>
      <p:ext uri="{BB962C8B-B14F-4D97-AF65-F5344CB8AC3E}">
        <p14:creationId xmlns:p14="http://schemas.microsoft.com/office/powerpoint/2010/main" val="2163167587"/>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6" r:id="rId3"/>
    <p:sldLayoutId id="2147483667" r:id="rId4"/>
    <p:sldLayoutId id="2147483672" r:id="rId5"/>
    <p:sldLayoutId id="2147483676" r:id="rId6"/>
    <p:sldLayoutId id="2147483651" r:id="rId7"/>
    <p:sldLayoutId id="2147483673" r:id="rId8"/>
    <p:sldLayoutId id="2147483677" r:id="rId9"/>
    <p:sldLayoutId id="2147483674" r:id="rId10"/>
    <p:sldLayoutId id="2147483675" r:id="rId11"/>
    <p:sldLayoutId id="2147483652" r:id="rId12"/>
    <p:sldLayoutId id="2147483679" r:id="rId13"/>
    <p:sldLayoutId id="2147483680" r:id="rId14"/>
    <p:sldLayoutId id="2147483660" r:id="rId15"/>
    <p:sldLayoutId id="2147483708" r:id="rId16"/>
    <p:sldLayoutId id="2147483663" r:id="rId17"/>
    <p:sldLayoutId id="2147483661" r:id="rId18"/>
    <p:sldLayoutId id="2147483671" r:id="rId19"/>
    <p:sldLayoutId id="2147483678" r:id="rId20"/>
    <p:sldLayoutId id="2147483670" r:id="rId21"/>
    <p:sldLayoutId id="2147483662" r:id="rId22"/>
    <p:sldLayoutId id="2147483654" r:id="rId23"/>
    <p:sldLayoutId id="2147483669" r:id="rId24"/>
    <p:sldLayoutId id="2147483668" r:id="rId25"/>
    <p:sldLayoutId id="2147483655" r:id="rId26"/>
  </p:sldLayoutIdLst>
  <p:hf hdr="0" dt="0"/>
  <p:txStyles>
    <p:titleStyle>
      <a:lvl1pPr algn="l" defTabSz="685800" rtl="0" eaLnBrk="1" latinLnBrk="0" hangingPunct="1">
        <a:lnSpc>
          <a:spcPct val="90000"/>
        </a:lnSpc>
        <a:spcBef>
          <a:spcPct val="0"/>
        </a:spcBef>
        <a:buNone/>
        <a:defRPr sz="1800" kern="1200" cap="all" baseline="0">
          <a:solidFill>
            <a:schemeClr val="accent1"/>
          </a:solidFill>
          <a:latin typeface="Avenir Black" panose="020B0803020203020204" pitchFamily="34" charset="0"/>
          <a:ea typeface="Avenir Black" panose="020B0803020203020204" pitchFamily="34" charset="0"/>
          <a:cs typeface="+mj-cs"/>
        </a:defRPr>
      </a:lvl1pPr>
    </p:titleStyle>
    <p:bodyStyle>
      <a:lvl1pPr marL="0" indent="0" algn="l" defTabSz="685800" rtl="0" eaLnBrk="1" latinLnBrk="0" hangingPunct="1">
        <a:lnSpc>
          <a:spcPct val="100000"/>
        </a:lnSpc>
        <a:spcBef>
          <a:spcPts val="750"/>
        </a:spcBef>
        <a:buFont typeface="Arial" panose="020B0604020202020204" pitchFamily="34" charset="0"/>
        <a:buNone/>
        <a:defRPr sz="1050" kern="1200">
          <a:solidFill>
            <a:schemeClr val="accent1"/>
          </a:solidFill>
          <a:latin typeface="Avenir Black" panose="020B0803020203020204" pitchFamily="34" charset="0"/>
          <a:ea typeface="Avenir Black" panose="020B0803020203020204" pitchFamily="34" charset="0"/>
          <a:cs typeface="+mn-cs"/>
        </a:defRPr>
      </a:lvl1pPr>
      <a:lvl2pPr marL="0" indent="0" algn="l" defTabSz="685800" rtl="0" eaLnBrk="1" latinLnBrk="0" hangingPunct="1">
        <a:lnSpc>
          <a:spcPct val="100000"/>
        </a:lnSpc>
        <a:spcBef>
          <a:spcPts val="450"/>
        </a:spcBef>
        <a:spcAft>
          <a:spcPts val="450"/>
        </a:spcAft>
        <a:buFont typeface="Arial" panose="020B0604020202020204" pitchFamily="34" charset="0"/>
        <a:buNone/>
        <a:defRPr sz="900" kern="1200">
          <a:solidFill>
            <a:schemeClr val="tx1"/>
          </a:solidFill>
          <a:latin typeface="Avenir Black" panose="020B0803020203020204" pitchFamily="34" charset="0"/>
          <a:ea typeface="Avenir Black" panose="020B0803020203020204" pitchFamily="34" charset="0"/>
          <a:cs typeface="+mn-cs"/>
        </a:defRPr>
      </a:lvl2pPr>
      <a:lvl3pPr marL="0" indent="0" algn="l" defTabSz="685800" rtl="0" eaLnBrk="1" latinLnBrk="0" hangingPunct="1">
        <a:lnSpc>
          <a:spcPct val="100000"/>
        </a:lnSpc>
        <a:spcBef>
          <a:spcPts val="0"/>
        </a:spcBef>
        <a:spcAft>
          <a:spcPts val="900"/>
        </a:spcAft>
        <a:buFont typeface="Arial" panose="020B0604020202020204" pitchFamily="34" charset="0"/>
        <a:buNone/>
        <a:defRPr sz="900" kern="1200">
          <a:solidFill>
            <a:schemeClr val="tx2"/>
          </a:solidFill>
          <a:latin typeface="+mn-lt"/>
          <a:ea typeface="+mn-ea"/>
          <a:cs typeface="+mn-cs"/>
        </a:defRPr>
      </a:lvl3pPr>
      <a:lvl4pPr marL="135000" indent="-135000" algn="l" defTabSz="685800" rtl="0" eaLnBrk="1" latinLnBrk="0" hangingPunct="1">
        <a:lnSpc>
          <a:spcPct val="100000"/>
        </a:lnSpc>
        <a:spcBef>
          <a:spcPts val="150"/>
        </a:spcBef>
        <a:buFont typeface="Arial" panose="020B0604020202020204" pitchFamily="34" charset="0"/>
        <a:buChar char="‒"/>
        <a:defRPr sz="900" kern="1200">
          <a:solidFill>
            <a:schemeClr val="tx2"/>
          </a:solidFill>
          <a:latin typeface="+mn-lt"/>
          <a:ea typeface="+mn-ea"/>
          <a:cs typeface="+mn-cs"/>
        </a:defRPr>
      </a:lvl4pPr>
      <a:lvl5pPr marL="297000" indent="-162000" algn="l" defTabSz="685800" rtl="0" eaLnBrk="1" latinLnBrk="0" hangingPunct="1">
        <a:lnSpc>
          <a:spcPct val="100000"/>
        </a:lnSpc>
        <a:spcBef>
          <a:spcPts val="225"/>
        </a:spcBef>
        <a:buFont typeface="Avenir Book" panose="02070309020205020404" pitchFamily="49" charset="0"/>
        <a:buChar char="o"/>
        <a:defRPr sz="750" kern="1200">
          <a:solidFill>
            <a:schemeClr val="tx2"/>
          </a:solidFill>
          <a:latin typeface="+mn-lt"/>
          <a:ea typeface="+mn-ea"/>
          <a:cs typeface="+mn-cs"/>
        </a:defRPr>
      </a:lvl5pPr>
      <a:lvl6pPr marL="405000" indent="-81000" algn="l" defTabSz="685800" rtl="0" eaLnBrk="1" latinLnBrk="0" hangingPunct="1">
        <a:lnSpc>
          <a:spcPct val="100000"/>
        </a:lnSpc>
        <a:spcBef>
          <a:spcPts val="450"/>
        </a:spcBef>
        <a:buFont typeface="Wingdings" panose="05000000000000000000" pitchFamily="2" charset="2"/>
        <a:buChar char="ü"/>
        <a:defRPr sz="600" i="0" kern="1200">
          <a:solidFill>
            <a:schemeClr val="tx2"/>
          </a:solidFill>
          <a:latin typeface="+mn-lt"/>
          <a:ea typeface="+mn-ea"/>
          <a:cs typeface="+mn-cs"/>
        </a:defRPr>
      </a:lvl6pPr>
      <a:lvl7pPr marL="486000" indent="-81000" algn="l" defTabSz="685800" rtl="0" eaLnBrk="1" latinLnBrk="0" hangingPunct="1">
        <a:lnSpc>
          <a:spcPct val="100000"/>
        </a:lnSpc>
        <a:spcBef>
          <a:spcPts val="450"/>
        </a:spcBef>
        <a:buFont typeface="Arial" panose="020B0604020202020204" pitchFamily="34" charset="0"/>
        <a:buChar char="•"/>
        <a:defRPr sz="600" i="0" kern="1200">
          <a:solidFill>
            <a:schemeClr val="tx2"/>
          </a:solidFill>
          <a:latin typeface="+mn-lt"/>
          <a:ea typeface="+mn-ea"/>
          <a:cs typeface="+mn-cs"/>
        </a:defRPr>
      </a:lvl7pPr>
      <a:lvl8pPr marL="0" indent="0" algn="l" defTabSz="685800" rtl="0" eaLnBrk="1" latinLnBrk="0" hangingPunct="1">
        <a:lnSpc>
          <a:spcPct val="100000"/>
        </a:lnSpc>
        <a:spcBef>
          <a:spcPts val="450"/>
        </a:spcBef>
        <a:buFont typeface="Arial" panose="020B0604020202020204" pitchFamily="34" charset="0"/>
        <a:buNone/>
        <a:defRPr sz="825" i="1" kern="1200">
          <a:solidFill>
            <a:schemeClr val="tx2"/>
          </a:solidFill>
          <a:latin typeface="+mn-lt"/>
          <a:ea typeface="+mn-ea"/>
          <a:cs typeface="+mn-cs"/>
        </a:defRPr>
      </a:lvl8pPr>
      <a:lvl9pPr marL="0" indent="0" algn="l" defTabSz="685800" rtl="0" eaLnBrk="1" latinLnBrk="0" hangingPunct="1">
        <a:lnSpc>
          <a:spcPct val="100000"/>
        </a:lnSpc>
        <a:spcBef>
          <a:spcPts val="450"/>
        </a:spcBef>
        <a:buFont typeface="Arial" panose="020B0604020202020204" pitchFamily="34" charset="0"/>
        <a:buNone/>
        <a:defRPr sz="825" i="1" kern="1200">
          <a:solidFill>
            <a:schemeClr val="accent2"/>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guide id="3" pos="227" userDrawn="1">
          <p15:clr>
            <a:srgbClr val="A4A3A4"/>
          </p15:clr>
        </p15:guide>
        <p15:guide id="4" pos="5534" userDrawn="1">
          <p15:clr>
            <a:srgbClr val="A4A3A4"/>
          </p15:clr>
        </p15:guide>
        <p15:guide id="5" orient="horz" pos="300" userDrawn="1">
          <p15:clr>
            <a:srgbClr val="A4A3A4"/>
          </p15:clr>
        </p15:guide>
        <p15:guide id="6" orient="horz" pos="4020"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CD4AD7F-23E8-44DB-84D0-C1C28DBACA50}"/>
              </a:ext>
            </a:extLst>
          </p:cNvPr>
          <p:cNvSpPr>
            <a:spLocks noGrp="1"/>
          </p:cNvSpPr>
          <p:nvPr>
            <p:ph type="title"/>
          </p:nvPr>
        </p:nvSpPr>
        <p:spPr>
          <a:xfrm>
            <a:off x="363122" y="483258"/>
            <a:ext cx="8421309" cy="341632"/>
          </a:xfrm>
          <a:prstGeom prst="rect">
            <a:avLst/>
          </a:prstGeom>
        </p:spPr>
        <p:txBody>
          <a:bodyPr vert="horz" lIns="0" tIns="0" rIns="0" bIns="0" rtlCol="0" anchor="t">
            <a:noAutofit/>
          </a:bodyPr>
          <a:lstStyle/>
          <a:p>
            <a:r>
              <a:rPr lang="fr-FR" dirty="0"/>
              <a:t>Modifiez le style du titre</a:t>
            </a:r>
          </a:p>
        </p:txBody>
      </p:sp>
      <p:sp>
        <p:nvSpPr>
          <p:cNvPr id="3" name="Espace réservé du texte 2">
            <a:extLst>
              <a:ext uri="{FF2B5EF4-FFF2-40B4-BE49-F238E27FC236}">
                <a16:creationId xmlns:a16="http://schemas.microsoft.com/office/drawing/2014/main" id="{2ABFC2B9-BE53-470A-BA27-BA7A3164F841}"/>
              </a:ext>
            </a:extLst>
          </p:cNvPr>
          <p:cNvSpPr>
            <a:spLocks noGrp="1"/>
          </p:cNvSpPr>
          <p:nvPr>
            <p:ph type="body" idx="1"/>
          </p:nvPr>
        </p:nvSpPr>
        <p:spPr>
          <a:xfrm>
            <a:off x="359569" y="1402715"/>
            <a:ext cx="8424863" cy="4557254"/>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Sixième</a:t>
            </a:r>
          </a:p>
          <a:p>
            <a:pPr lvl="6"/>
            <a:r>
              <a:rPr lang="fr-FR" dirty="0"/>
              <a:t>Septième</a:t>
            </a:r>
          </a:p>
          <a:p>
            <a:pPr lvl="7"/>
            <a:r>
              <a:rPr lang="fr-FR" dirty="0"/>
              <a:t>Huitième</a:t>
            </a:r>
          </a:p>
          <a:p>
            <a:pPr lvl="8"/>
            <a:r>
              <a:rPr lang="fr-FR" dirty="0"/>
              <a:t>Neuvième</a:t>
            </a:r>
          </a:p>
        </p:txBody>
      </p:sp>
      <p:sp>
        <p:nvSpPr>
          <p:cNvPr id="4" name="Espace réservé de la date 3">
            <a:extLst>
              <a:ext uri="{FF2B5EF4-FFF2-40B4-BE49-F238E27FC236}">
                <a16:creationId xmlns:a16="http://schemas.microsoft.com/office/drawing/2014/main" id="{9AF4CAD8-E147-40D6-A583-8BF059876EDE}"/>
              </a:ext>
            </a:extLst>
          </p:cNvPr>
          <p:cNvSpPr>
            <a:spLocks noGrp="1"/>
          </p:cNvSpPr>
          <p:nvPr>
            <p:ph type="dt" sz="half" idx="2"/>
          </p:nvPr>
        </p:nvSpPr>
        <p:spPr>
          <a:xfrm>
            <a:off x="234865" y="6432085"/>
            <a:ext cx="2057400" cy="184666"/>
          </a:xfrm>
          <a:prstGeom prst="rect">
            <a:avLst/>
          </a:prstGeom>
        </p:spPr>
        <p:txBody>
          <a:bodyPr vert="horz" lIns="0" tIns="0" rIns="0" bIns="0" rtlCol="0" anchor="ctr">
            <a:noAutofit/>
          </a:bodyPr>
          <a:lstStyle>
            <a:lvl1pPr algn="l">
              <a:defRPr sz="900">
                <a:solidFill>
                  <a:schemeClr val="bg1">
                    <a:lumMod val="75000"/>
                  </a:schemeClr>
                </a:solidFill>
              </a:defRPr>
            </a:lvl1pPr>
          </a:lstStyle>
          <a:p>
            <a:fld id="{EECD4B27-34DA-49F9-92FC-F03C20E57435}" type="datetime4">
              <a:rPr lang="fr-FR" smtClean="0"/>
              <a:t>1er juin 2023</a:t>
            </a:fld>
            <a:endParaRPr lang="fr-FR" dirty="0"/>
          </a:p>
        </p:txBody>
      </p:sp>
      <p:sp>
        <p:nvSpPr>
          <p:cNvPr id="6" name="Espace réservé du numéro de diapositive 5">
            <a:extLst>
              <a:ext uri="{FF2B5EF4-FFF2-40B4-BE49-F238E27FC236}">
                <a16:creationId xmlns:a16="http://schemas.microsoft.com/office/drawing/2014/main" id="{A2B9B7FE-B4F8-4376-A3B1-C95D42F78D55}"/>
              </a:ext>
            </a:extLst>
          </p:cNvPr>
          <p:cNvSpPr>
            <a:spLocks noGrp="1"/>
          </p:cNvSpPr>
          <p:nvPr>
            <p:ph type="sldNum" sz="quarter" idx="4"/>
          </p:nvPr>
        </p:nvSpPr>
        <p:spPr>
          <a:xfrm>
            <a:off x="6288519" y="6374742"/>
            <a:ext cx="2855482" cy="483258"/>
          </a:xfrm>
          <a:prstGeom prst="rect">
            <a:avLst/>
          </a:prstGeom>
          <a:solidFill>
            <a:schemeClr val="accent1"/>
          </a:solidFill>
        </p:spPr>
        <p:txBody>
          <a:bodyPr vert="horz" lIns="180000" tIns="72000" rIns="180000" bIns="72000" rtlCol="0" anchor="ctr">
            <a:noAutofit/>
          </a:bodyPr>
          <a:lstStyle>
            <a:lvl1pPr algn="r">
              <a:defRPr sz="1200">
                <a:solidFill>
                  <a:schemeClr val="bg1"/>
                </a:solidFill>
                <a:latin typeface="Avenir Black" panose="020B0803020203020204" pitchFamily="34" charset="0"/>
                <a:ea typeface="Avenir Black" panose="020B0803020203020204" pitchFamily="34" charset="0"/>
              </a:defRPr>
            </a:lvl1pPr>
          </a:lstStyle>
          <a:p>
            <a:fld id="{E2A53158-8A9E-4F4B-B13A-E19D3062213C}" type="slidenum">
              <a:rPr lang="fr-FR" smtClean="0"/>
              <a:pPr/>
              <a:t>‹N°›</a:t>
            </a:fld>
            <a:endParaRPr lang="fr-FR" dirty="0"/>
          </a:p>
        </p:txBody>
      </p:sp>
      <p:sp>
        <p:nvSpPr>
          <p:cNvPr id="5" name="Espace réservé du pied de page 4">
            <a:extLst>
              <a:ext uri="{FF2B5EF4-FFF2-40B4-BE49-F238E27FC236}">
                <a16:creationId xmlns:a16="http://schemas.microsoft.com/office/drawing/2014/main" id="{0732CB49-388E-4A80-A6F1-BE49D342CF70}"/>
              </a:ext>
            </a:extLst>
          </p:cNvPr>
          <p:cNvSpPr>
            <a:spLocks noGrp="1"/>
          </p:cNvSpPr>
          <p:nvPr>
            <p:ph type="ftr" sz="quarter" idx="3"/>
          </p:nvPr>
        </p:nvSpPr>
        <p:spPr>
          <a:xfrm>
            <a:off x="6460512" y="6524038"/>
            <a:ext cx="1890000" cy="184666"/>
          </a:xfrm>
          <a:prstGeom prst="rect">
            <a:avLst/>
          </a:prstGeom>
        </p:spPr>
        <p:txBody>
          <a:bodyPr vert="horz" lIns="0" tIns="0" rIns="0" bIns="0" rtlCol="0" anchor="ctr">
            <a:noAutofit/>
          </a:bodyPr>
          <a:lstStyle>
            <a:lvl1pPr algn="l">
              <a:defRPr sz="750">
                <a:solidFill>
                  <a:schemeClr val="bg1"/>
                </a:solidFill>
              </a:defRPr>
            </a:lvl1pPr>
          </a:lstStyle>
          <a:p>
            <a:r>
              <a:rPr lang="fr-FR"/>
              <a:t>COTECH 25 mai 2023</a:t>
            </a:r>
            <a:endParaRPr lang="fr-FR" dirty="0"/>
          </a:p>
        </p:txBody>
      </p:sp>
      <p:pic>
        <p:nvPicPr>
          <p:cNvPr id="12" name="Image 11">
            <a:extLst>
              <a:ext uri="{FF2B5EF4-FFF2-40B4-BE49-F238E27FC236}">
                <a16:creationId xmlns:a16="http://schemas.microsoft.com/office/drawing/2014/main" id="{004ABF10-24F9-4380-939B-E699D0584B12}"/>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r="23711"/>
          <a:stretch/>
        </p:blipFill>
        <p:spPr>
          <a:xfrm>
            <a:off x="0" y="6305324"/>
            <a:ext cx="1222217" cy="622094"/>
          </a:xfrm>
          <a:prstGeom prst="rect">
            <a:avLst/>
          </a:prstGeom>
        </p:spPr>
      </p:pic>
    </p:spTree>
    <p:extLst>
      <p:ext uri="{BB962C8B-B14F-4D97-AF65-F5344CB8AC3E}">
        <p14:creationId xmlns:p14="http://schemas.microsoft.com/office/powerpoint/2010/main" val="3318149138"/>
      </p:ext>
    </p:extLst>
  </p:cSld>
  <p:clrMap bg1="lt1" tx1="dk1" bg2="lt2" tx2="dk2" accent1="accent1" accent2="accent2" accent3="accent3" accent4="accent4" accent5="accent5" accent6="accent6" hlink="hlink" folHlink="folHlink"/>
  <p:sldLayoutIdLst>
    <p:sldLayoutId id="2147483682" r:id="rId1"/>
    <p:sldLayoutId id="2147483685" r:id="rId2"/>
    <p:sldLayoutId id="2147483693" r:id="rId3"/>
    <p:sldLayoutId id="2147483687" r:id="rId4"/>
    <p:sldLayoutId id="2147483690" r:id="rId5"/>
    <p:sldLayoutId id="2147483694" r:id="rId6"/>
    <p:sldLayoutId id="2147483697" r:id="rId7"/>
    <p:sldLayoutId id="2147483709"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hf hdr="0" dt="0"/>
  <p:txStyles>
    <p:titleStyle>
      <a:lvl1pPr algn="l" defTabSz="685800" rtl="0" eaLnBrk="1" latinLnBrk="0" hangingPunct="1">
        <a:lnSpc>
          <a:spcPct val="90000"/>
        </a:lnSpc>
        <a:spcBef>
          <a:spcPct val="0"/>
        </a:spcBef>
        <a:buNone/>
        <a:defRPr sz="1800" kern="1200" cap="all" baseline="0">
          <a:solidFill>
            <a:schemeClr val="accent1"/>
          </a:solidFill>
          <a:latin typeface="Avenir Black" panose="020B0803020203020204" pitchFamily="34" charset="0"/>
          <a:ea typeface="Avenir Black" panose="020B0803020203020204" pitchFamily="34" charset="0"/>
          <a:cs typeface="+mj-cs"/>
        </a:defRPr>
      </a:lvl1pPr>
    </p:titleStyle>
    <p:bodyStyle>
      <a:lvl1pPr marL="0" indent="0" algn="l" defTabSz="685800" rtl="0" eaLnBrk="1" latinLnBrk="0" hangingPunct="1">
        <a:lnSpc>
          <a:spcPct val="100000"/>
        </a:lnSpc>
        <a:spcBef>
          <a:spcPts val="750"/>
        </a:spcBef>
        <a:buFont typeface="Arial" panose="020B0604020202020204" pitchFamily="34" charset="0"/>
        <a:buNone/>
        <a:defRPr sz="1050" kern="1200">
          <a:solidFill>
            <a:schemeClr val="accent1"/>
          </a:solidFill>
          <a:latin typeface="Avenir Black" panose="020B0803020203020204" pitchFamily="34" charset="0"/>
          <a:ea typeface="Avenir Black" panose="020B0803020203020204" pitchFamily="34" charset="0"/>
          <a:cs typeface="+mn-cs"/>
        </a:defRPr>
      </a:lvl1pPr>
      <a:lvl2pPr marL="0" indent="0" algn="l" defTabSz="685800" rtl="0" eaLnBrk="1" latinLnBrk="0" hangingPunct="1">
        <a:lnSpc>
          <a:spcPct val="100000"/>
        </a:lnSpc>
        <a:spcBef>
          <a:spcPts val="450"/>
        </a:spcBef>
        <a:spcAft>
          <a:spcPts val="450"/>
        </a:spcAft>
        <a:buFont typeface="Arial" panose="020B0604020202020204" pitchFamily="34" charset="0"/>
        <a:buNone/>
        <a:defRPr sz="900" kern="1200">
          <a:solidFill>
            <a:schemeClr val="tx1"/>
          </a:solidFill>
          <a:latin typeface="Avenir Black" panose="020B0803020203020204" pitchFamily="34" charset="0"/>
          <a:ea typeface="Avenir Black" panose="020B0803020203020204" pitchFamily="34" charset="0"/>
          <a:cs typeface="+mn-cs"/>
        </a:defRPr>
      </a:lvl2pPr>
      <a:lvl3pPr marL="0" indent="0" algn="l" defTabSz="685800" rtl="0" eaLnBrk="1" latinLnBrk="0" hangingPunct="1">
        <a:lnSpc>
          <a:spcPct val="100000"/>
        </a:lnSpc>
        <a:spcBef>
          <a:spcPts val="0"/>
        </a:spcBef>
        <a:spcAft>
          <a:spcPts val="900"/>
        </a:spcAft>
        <a:buFont typeface="Arial" panose="020B0604020202020204" pitchFamily="34" charset="0"/>
        <a:buNone/>
        <a:defRPr sz="900" kern="1200">
          <a:solidFill>
            <a:schemeClr val="tx2"/>
          </a:solidFill>
          <a:latin typeface="+mn-lt"/>
          <a:ea typeface="+mn-ea"/>
          <a:cs typeface="+mn-cs"/>
        </a:defRPr>
      </a:lvl3pPr>
      <a:lvl4pPr marL="135000" indent="-135000" algn="l" defTabSz="685800" rtl="0" eaLnBrk="1" latinLnBrk="0" hangingPunct="1">
        <a:lnSpc>
          <a:spcPct val="100000"/>
        </a:lnSpc>
        <a:spcBef>
          <a:spcPts val="150"/>
        </a:spcBef>
        <a:buFont typeface="Arial" panose="020B0604020202020204" pitchFamily="34" charset="0"/>
        <a:buChar char="‒"/>
        <a:defRPr sz="900" kern="1200">
          <a:solidFill>
            <a:schemeClr val="tx2"/>
          </a:solidFill>
          <a:latin typeface="+mn-lt"/>
          <a:ea typeface="+mn-ea"/>
          <a:cs typeface="+mn-cs"/>
        </a:defRPr>
      </a:lvl4pPr>
      <a:lvl5pPr marL="297000" indent="-162000" algn="l" defTabSz="685800" rtl="0" eaLnBrk="1" latinLnBrk="0" hangingPunct="1">
        <a:lnSpc>
          <a:spcPct val="100000"/>
        </a:lnSpc>
        <a:spcBef>
          <a:spcPts val="225"/>
        </a:spcBef>
        <a:buFont typeface="Avenir Book" panose="02070309020205020404" pitchFamily="49" charset="0"/>
        <a:buChar char="o"/>
        <a:defRPr sz="750" kern="1200">
          <a:solidFill>
            <a:schemeClr val="tx2"/>
          </a:solidFill>
          <a:latin typeface="+mn-lt"/>
          <a:ea typeface="+mn-ea"/>
          <a:cs typeface="+mn-cs"/>
        </a:defRPr>
      </a:lvl5pPr>
      <a:lvl6pPr marL="405000" indent="-81000" algn="l" defTabSz="685800" rtl="0" eaLnBrk="1" latinLnBrk="0" hangingPunct="1">
        <a:lnSpc>
          <a:spcPct val="100000"/>
        </a:lnSpc>
        <a:spcBef>
          <a:spcPts val="450"/>
        </a:spcBef>
        <a:buFont typeface="Wingdings" panose="05000000000000000000" pitchFamily="2" charset="2"/>
        <a:buChar char="ü"/>
        <a:defRPr sz="600" i="0" kern="1200">
          <a:solidFill>
            <a:schemeClr val="tx2"/>
          </a:solidFill>
          <a:latin typeface="+mn-lt"/>
          <a:ea typeface="+mn-ea"/>
          <a:cs typeface="+mn-cs"/>
        </a:defRPr>
      </a:lvl6pPr>
      <a:lvl7pPr marL="486000" indent="-81000" algn="l" defTabSz="685800" rtl="0" eaLnBrk="1" latinLnBrk="0" hangingPunct="1">
        <a:lnSpc>
          <a:spcPct val="100000"/>
        </a:lnSpc>
        <a:spcBef>
          <a:spcPts val="450"/>
        </a:spcBef>
        <a:buFont typeface="Arial" panose="020B0604020202020204" pitchFamily="34" charset="0"/>
        <a:buChar char="•"/>
        <a:defRPr sz="600" i="0" kern="1200">
          <a:solidFill>
            <a:schemeClr val="tx2"/>
          </a:solidFill>
          <a:latin typeface="+mn-lt"/>
          <a:ea typeface="+mn-ea"/>
          <a:cs typeface="+mn-cs"/>
        </a:defRPr>
      </a:lvl7pPr>
      <a:lvl8pPr marL="0" indent="0" algn="l" defTabSz="685800" rtl="0" eaLnBrk="1" latinLnBrk="0" hangingPunct="1">
        <a:lnSpc>
          <a:spcPct val="100000"/>
        </a:lnSpc>
        <a:spcBef>
          <a:spcPts val="450"/>
        </a:spcBef>
        <a:buFont typeface="Arial" panose="020B0604020202020204" pitchFamily="34" charset="0"/>
        <a:buNone/>
        <a:defRPr sz="825" i="1" kern="1200">
          <a:solidFill>
            <a:schemeClr val="tx2"/>
          </a:solidFill>
          <a:latin typeface="+mn-lt"/>
          <a:ea typeface="+mn-ea"/>
          <a:cs typeface="+mn-cs"/>
        </a:defRPr>
      </a:lvl8pPr>
      <a:lvl9pPr marL="0" indent="0" algn="l" defTabSz="685800" rtl="0" eaLnBrk="1" latinLnBrk="0" hangingPunct="1">
        <a:lnSpc>
          <a:spcPct val="100000"/>
        </a:lnSpc>
        <a:spcBef>
          <a:spcPts val="450"/>
        </a:spcBef>
        <a:buFont typeface="Arial" panose="020B0604020202020204" pitchFamily="34" charset="0"/>
        <a:buNone/>
        <a:defRPr sz="825" i="1" kern="1200">
          <a:solidFill>
            <a:schemeClr val="accent2"/>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guide id="3" pos="227" userDrawn="1">
          <p15:clr>
            <a:srgbClr val="A4A3A4"/>
          </p15:clr>
        </p15:guide>
        <p15:guide id="4" pos="5534" userDrawn="1">
          <p15:clr>
            <a:srgbClr val="A4A3A4"/>
          </p15:clr>
        </p15:guide>
        <p15:guide id="5" orient="horz" pos="300" userDrawn="1">
          <p15:clr>
            <a:srgbClr val="A4A3A4"/>
          </p15:clr>
        </p15:guide>
        <p15:guide id="6" orient="horz" pos="4020"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rgbClr val="C7E1E5"/>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38" name="Slide Number Placeholder 5"/>
          <p:cNvSpPr>
            <a:spLocks noGrp="1"/>
          </p:cNvSpPr>
          <p:nvPr>
            <p:ph type="sldNum" sz="quarter" idx="4"/>
          </p:nvPr>
        </p:nvSpPr>
        <p:spPr>
          <a:xfrm>
            <a:off x="8691217" y="6578477"/>
            <a:ext cx="458324" cy="286146"/>
          </a:xfrm>
          <a:prstGeom prst="rect">
            <a:avLst/>
          </a:prstGeom>
          <a:solidFill>
            <a:schemeClr val="accent3"/>
          </a:solidFill>
        </p:spPr>
        <p:txBody>
          <a:bodyPr/>
          <a:lstStyle>
            <a:lvl1pPr>
              <a:defRPr sz="1050" b="0">
                <a:solidFill>
                  <a:schemeClr val="bg1"/>
                </a:solidFill>
                <a:latin typeface="Roboto" pitchFamily="2" charset="0"/>
                <a:ea typeface="Roboto" pitchFamily="2" charset="0"/>
              </a:defRPr>
            </a:lvl1pPr>
          </a:lstStyle>
          <a:p>
            <a:fld id="{525E23FA-97F1-4A4C-B755-DB6610D09A97}" type="slidenum">
              <a:rPr lang="fr-FR" smtClean="0"/>
              <a:pPr/>
              <a:t>‹N°›</a:t>
            </a:fld>
            <a:endParaRPr lang="fr-FR" dirty="0"/>
          </a:p>
        </p:txBody>
      </p:sp>
      <p:pic>
        <p:nvPicPr>
          <p:cNvPr id="39" name="Image 38">
            <a:extLst>
              <a:ext uri="{FF2B5EF4-FFF2-40B4-BE49-F238E27FC236}">
                <a16:creationId xmlns:a16="http://schemas.microsoft.com/office/drawing/2014/main" id="{CCE71A6A-4C4C-43A4-A974-12412A5A2548}"/>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8134753" y="6186913"/>
            <a:ext cx="375313" cy="662473"/>
          </a:xfrm>
          <a:prstGeom prst="rect">
            <a:avLst/>
          </a:prstGeom>
        </p:spPr>
      </p:pic>
      <p:sp>
        <p:nvSpPr>
          <p:cNvPr id="40" name="Footer Placeholder 4">
            <a:extLst>
              <a:ext uri="{FF2B5EF4-FFF2-40B4-BE49-F238E27FC236}">
                <a16:creationId xmlns:a16="http://schemas.microsoft.com/office/drawing/2014/main" id="{E57834CB-757C-42EB-9B00-352B53EFEF68}"/>
              </a:ext>
            </a:extLst>
          </p:cNvPr>
          <p:cNvSpPr txBox="1">
            <a:spLocks/>
          </p:cNvSpPr>
          <p:nvPr userDrawn="1"/>
        </p:nvSpPr>
        <p:spPr>
          <a:xfrm>
            <a:off x="7498500" y="6732723"/>
            <a:ext cx="684275" cy="116662"/>
          </a:xfrm>
          <a:prstGeom prst="rect">
            <a:avLst/>
          </a:prstGeom>
        </p:spPr>
        <p:txBody>
          <a:bodyPr vert="horz" lIns="68580" tIns="34290" rIns="68580" bIns="34290" rtlCol="0" anchor="ctr"/>
          <a:lstStyle>
            <a:defPPr>
              <a:defRPr lang="en-US"/>
            </a:defPPr>
            <a:lvl1pPr marL="0" algn="l" defTabSz="457200" rtl="0" eaLnBrk="1" latinLnBrk="0" hangingPunct="1">
              <a:defRPr sz="900" b="1"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300" dirty="0">
                <a:latin typeface="Roboto" pitchFamily="2" charset="0"/>
                <a:ea typeface="Roboto" pitchFamily="2" charset="0"/>
              </a:rPr>
              <a:t>Commission Locale de l’Eau</a:t>
            </a:r>
          </a:p>
        </p:txBody>
      </p:sp>
      <p:pic>
        <p:nvPicPr>
          <p:cNvPr id="41" name="Image 40"/>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611137" y="6267230"/>
            <a:ext cx="459000" cy="482672"/>
          </a:xfrm>
          <a:prstGeom prst="rect">
            <a:avLst/>
          </a:prstGeom>
        </p:spPr>
      </p:pic>
    </p:spTree>
    <p:extLst>
      <p:ext uri="{BB962C8B-B14F-4D97-AF65-F5344CB8AC3E}">
        <p14:creationId xmlns:p14="http://schemas.microsoft.com/office/powerpoint/2010/main" val="35260277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Lst>
  <p:hf hdr="0" ftr="0"/>
  <p:txStyles>
    <p:titleStyle>
      <a:lvl1pPr algn="l" defTabSz="342900" rtl="0" eaLnBrk="1" latinLnBrk="0" hangingPunct="1">
        <a:spcBef>
          <a:spcPct val="0"/>
        </a:spcBef>
        <a:buNone/>
        <a:defRPr sz="2700"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4"/>
        </a:buClr>
        <a:buFont typeface="Wingdings 3" charset="2"/>
        <a:buChar char=""/>
        <a:defRPr sz="135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latinLnBrk="0" hangingPunct="1">
        <a:spcBef>
          <a:spcPts val="750"/>
        </a:spcBef>
        <a:spcAft>
          <a:spcPts val="0"/>
        </a:spcAft>
        <a:buClr>
          <a:schemeClr val="accent4"/>
        </a:buClr>
        <a:buFont typeface="Wingdings 3" charset="2"/>
        <a:buChar char=""/>
        <a:defRPr sz="12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latinLnBrk="0" hangingPunct="1">
        <a:spcBef>
          <a:spcPts val="750"/>
        </a:spcBef>
        <a:spcAft>
          <a:spcPts val="0"/>
        </a:spcAft>
        <a:buClr>
          <a:schemeClr val="accent4"/>
        </a:buClr>
        <a:buFont typeface="Wingdings 3" charset="2"/>
        <a:buChar char=""/>
        <a:defRPr sz="105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latinLnBrk="0" hangingPunct="1">
        <a:spcBef>
          <a:spcPts val="750"/>
        </a:spcBef>
        <a:spcAft>
          <a:spcPts val="0"/>
        </a:spcAft>
        <a:buClr>
          <a:schemeClr val="accent4"/>
        </a:buClr>
        <a:buFont typeface="Wingdings 3" charset="2"/>
        <a:buChar char=""/>
        <a:defRPr sz="9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latinLnBrk="0" hangingPunct="1">
        <a:spcBef>
          <a:spcPts val="750"/>
        </a:spcBef>
        <a:spcAft>
          <a:spcPts val="0"/>
        </a:spcAft>
        <a:buClr>
          <a:schemeClr val="accent4"/>
        </a:buClr>
        <a:buFont typeface="Wingdings 3" charset="2"/>
        <a:buChar char=""/>
        <a:defRPr sz="9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45.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jp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4/relationships/chartEx" Target="../charts/chartEx1.xml"/><Relationship Id="rId1" Type="http://schemas.openxmlformats.org/officeDocument/2006/relationships/slideLayout" Target="../slideLayouts/slideLayout2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6.jp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13.svg"/><Relationship Id="rId5" Type="http://schemas.openxmlformats.org/officeDocument/2006/relationships/image" Target="../media/image12.jpe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6.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16.jpg"/></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2.emf"/></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2" Type="http://schemas.openxmlformats.org/officeDocument/2006/relationships/hyperlink" Target="mailto:mail@setec.fr"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7.emf"/><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15839" y="3100918"/>
            <a:ext cx="6686549" cy="1659227"/>
          </a:xfrm>
        </p:spPr>
        <p:txBody>
          <a:bodyPr>
            <a:noAutofit/>
          </a:bodyPr>
          <a:lstStyle/>
          <a:p>
            <a:pPr algn="ctr"/>
            <a:r>
              <a:rPr lang="fr-FR" sz="3300" b="1" dirty="0">
                <a:effectLst>
                  <a:outerShdw blurRad="38100" dist="38100" dir="2700000" algn="tl">
                    <a:srgbClr val="000000">
                      <a:alpha val="43137"/>
                    </a:srgbClr>
                  </a:outerShdw>
                </a:effectLst>
              </a:rPr>
              <a:t>COTECH N°3 DE L’ÉTUDE H.M.U.C. DU BASSIN VERSANT DE L’AUTHION</a:t>
            </a:r>
          </a:p>
        </p:txBody>
      </p:sp>
      <p:sp>
        <p:nvSpPr>
          <p:cNvPr id="3" name="Sous-titre 2"/>
          <p:cNvSpPr>
            <a:spLocks noGrp="1"/>
          </p:cNvSpPr>
          <p:nvPr>
            <p:ph type="subTitle" idx="1"/>
          </p:nvPr>
        </p:nvSpPr>
        <p:spPr>
          <a:xfrm>
            <a:off x="2040467" y="4895851"/>
            <a:ext cx="4707467" cy="987629"/>
          </a:xfrm>
        </p:spPr>
        <p:txBody>
          <a:bodyPr>
            <a:normAutofit/>
          </a:bodyPr>
          <a:lstStyle/>
          <a:p>
            <a:pPr algn="ctr"/>
            <a:r>
              <a:rPr lang="fr-FR" b="1" dirty="0">
                <a:latin typeface="Roboto" pitchFamily="2" charset="0"/>
                <a:ea typeface="Roboto" pitchFamily="2" charset="0"/>
              </a:rPr>
              <a:t>Syndicat Mixte du Bassin de l’Authion et de ses Affluents</a:t>
            </a:r>
          </a:p>
          <a:p>
            <a:pPr algn="ctr"/>
            <a:r>
              <a:rPr lang="fr-FR" b="1" dirty="0"/>
              <a:t>Jeudi 25 mai 2023 </a:t>
            </a:r>
          </a:p>
          <a:p>
            <a:pPr algn="ctr"/>
            <a:r>
              <a:rPr lang="fr-FR" sz="1200" dirty="0">
                <a:latin typeface="Roboto" pitchFamily="2" charset="0"/>
                <a:ea typeface="Roboto" pitchFamily="2" charset="0"/>
              </a:rPr>
              <a:t>Salle des Plantagenets – 49 250 BEAUFORT-EN-ANJOU</a:t>
            </a:r>
          </a:p>
        </p:txBody>
      </p:sp>
      <p:pic>
        <p:nvPicPr>
          <p:cNvPr id="4" name="Image 3">
            <a:extLst>
              <a:ext uri="{FF2B5EF4-FFF2-40B4-BE49-F238E27FC236}">
                <a16:creationId xmlns:a16="http://schemas.microsoft.com/office/drawing/2014/main" id="{565AFC17-B5E2-A67A-85C3-2B084B9F12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17" y="5361379"/>
            <a:ext cx="1131425" cy="581003"/>
          </a:xfrm>
          <a:prstGeom prst="rect">
            <a:avLst/>
          </a:prstGeom>
        </p:spPr>
      </p:pic>
      <p:pic>
        <p:nvPicPr>
          <p:cNvPr id="8" name="Image 7" descr="Une image contenant texte, Police, logo, blanc&#10;&#10;Description générée automatiquement">
            <a:extLst>
              <a:ext uri="{FF2B5EF4-FFF2-40B4-BE49-F238E27FC236}">
                <a16:creationId xmlns:a16="http://schemas.microsoft.com/office/drawing/2014/main" id="{0E89FCAC-B2E0-24E1-EBE9-1F3C0120FF1F}"/>
              </a:ext>
            </a:extLst>
          </p:cNvPr>
          <p:cNvPicPr>
            <a:picLocks noChangeAspect="1"/>
          </p:cNvPicPr>
          <p:nvPr/>
        </p:nvPicPr>
        <p:blipFill rotWithShape="1">
          <a:blip r:embed="rId4">
            <a:extLst>
              <a:ext uri="{28A0092B-C50C-407E-A947-70E740481C1C}">
                <a14:useLocalDpi xmlns:a14="http://schemas.microsoft.com/office/drawing/2010/main" val="0"/>
              </a:ext>
            </a:extLst>
          </a:blip>
          <a:srcRect r="12716" b="41163"/>
          <a:stretch/>
        </p:blipFill>
        <p:spPr>
          <a:xfrm>
            <a:off x="152317" y="4828793"/>
            <a:ext cx="1131425" cy="436553"/>
          </a:xfrm>
          <a:prstGeom prst="rect">
            <a:avLst/>
          </a:prstGeom>
        </p:spPr>
      </p:pic>
    </p:spTree>
    <p:extLst>
      <p:ext uri="{BB962C8B-B14F-4D97-AF65-F5344CB8AC3E}">
        <p14:creationId xmlns:p14="http://schemas.microsoft.com/office/powerpoint/2010/main" val="299631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CB60ECC-D4DD-4A52-B455-F67FA688536D}"/>
              </a:ext>
            </a:extLst>
          </p:cNvPr>
          <p:cNvSpPr>
            <a:spLocks noGrp="1"/>
          </p:cNvSpPr>
          <p:nvPr>
            <p:ph type="title"/>
          </p:nvPr>
        </p:nvSpPr>
        <p:spPr>
          <a:xfrm>
            <a:off x="363122" y="483258"/>
            <a:ext cx="8421309" cy="288529"/>
          </a:xfrm>
        </p:spPr>
        <p:txBody>
          <a:bodyPr/>
          <a:lstStyle/>
          <a:p>
            <a:r>
              <a:rPr lang="fr-FR" dirty="0"/>
              <a:t>Résultats : Calage septembre 2018 à décembre 2019</a:t>
            </a:r>
          </a:p>
        </p:txBody>
      </p:sp>
      <p:sp>
        <p:nvSpPr>
          <p:cNvPr id="4" name="Espace réservé du numéro de diapositive 3">
            <a:extLst>
              <a:ext uri="{FF2B5EF4-FFF2-40B4-BE49-F238E27FC236}">
                <a16:creationId xmlns:a16="http://schemas.microsoft.com/office/drawing/2014/main" id="{4AA0693F-B9E1-4235-A6BA-B57A969ECC70}"/>
              </a:ext>
            </a:extLst>
          </p:cNvPr>
          <p:cNvSpPr>
            <a:spLocks noGrp="1"/>
          </p:cNvSpPr>
          <p:nvPr>
            <p:ph type="sldNum" sz="quarter" idx="12"/>
          </p:nvPr>
        </p:nvSpPr>
        <p:spPr/>
        <p:txBody>
          <a:bodyPr/>
          <a:lstStyle/>
          <a:p>
            <a:fld id="{E2A53158-8A9E-4F4B-B13A-E19D3062213C}" type="slidenum">
              <a:rPr lang="fr-FR" smtClean="0"/>
              <a:pPr/>
              <a:t>10</a:t>
            </a:fld>
            <a:endParaRPr lang="fr-FR" dirty="0"/>
          </a:p>
        </p:txBody>
      </p:sp>
      <p:sp>
        <p:nvSpPr>
          <p:cNvPr id="2" name="ZoneTexte 1">
            <a:extLst>
              <a:ext uri="{FF2B5EF4-FFF2-40B4-BE49-F238E27FC236}">
                <a16:creationId xmlns:a16="http://schemas.microsoft.com/office/drawing/2014/main" id="{4094E43A-38D2-19D7-6799-BBF7DBAD2420}"/>
              </a:ext>
            </a:extLst>
          </p:cNvPr>
          <p:cNvSpPr txBox="1"/>
          <p:nvPr/>
        </p:nvSpPr>
        <p:spPr>
          <a:xfrm>
            <a:off x="244891" y="1275283"/>
            <a:ext cx="2984870" cy="3539430"/>
          </a:xfrm>
          <a:prstGeom prst="rect">
            <a:avLst/>
          </a:prstGeom>
          <a:noFill/>
        </p:spPr>
        <p:txBody>
          <a:bodyPr wrap="square" rtlCol="0">
            <a:spAutoFit/>
          </a:bodyPr>
          <a:lstStyle/>
          <a:p>
            <a:pPr>
              <a:lnSpc>
                <a:spcPct val="150000"/>
              </a:lnSpc>
            </a:pPr>
            <a:r>
              <a:rPr lang="fr-FR" sz="1400" b="1" dirty="0">
                <a:solidFill>
                  <a:schemeClr val="accent1"/>
                </a:solidFill>
                <a:latin typeface="Calibri" panose="020F0502020204030204" pitchFamily="34" charset="0"/>
              </a:rPr>
              <a:t>Analyse des résultats de calage sur la période de sept. 2018 et déc. 2019 :</a:t>
            </a:r>
          </a:p>
          <a:p>
            <a:pPr marL="285750" indent="-285750">
              <a:lnSpc>
                <a:spcPct val="150000"/>
              </a:lnSpc>
              <a:buFont typeface="Arial" panose="020B0604020202020204" pitchFamily="34" charset="0"/>
              <a:buChar char="•"/>
            </a:pPr>
            <a:r>
              <a:rPr lang="fr-FR" sz="1400" dirty="0"/>
              <a:t>Résultats satisfaisants </a:t>
            </a:r>
          </a:p>
          <a:p>
            <a:pPr marL="285750" indent="-285750">
              <a:lnSpc>
                <a:spcPct val="150000"/>
              </a:lnSpc>
              <a:buFont typeface="Arial" panose="020B0604020202020204" pitchFamily="34" charset="0"/>
              <a:buChar char="•"/>
            </a:pPr>
            <a:r>
              <a:rPr lang="fr-FR" sz="1400" dirty="0"/>
              <a:t>Difficultés à reproduite le phénomène hydrologique à l’automne 2019</a:t>
            </a:r>
          </a:p>
          <a:p>
            <a:pPr marL="285750" indent="-285750">
              <a:lnSpc>
                <a:spcPct val="150000"/>
              </a:lnSpc>
              <a:buFont typeface="Arial" panose="020B0604020202020204" pitchFamily="34" charset="0"/>
              <a:buChar char="•"/>
            </a:pPr>
            <a:r>
              <a:rPr lang="fr-FR" sz="1400" dirty="0"/>
              <a:t>Débits plus élevés en été 2019 (phénomène d’infiltration dans l’Authion non modélisé)</a:t>
            </a:r>
          </a:p>
          <a:p>
            <a:pPr>
              <a:lnSpc>
                <a:spcPct val="150000"/>
              </a:lnSpc>
            </a:pPr>
            <a:endParaRPr lang="fr-FR" sz="1400" b="1" dirty="0">
              <a:solidFill>
                <a:schemeClr val="accent1"/>
              </a:solidFill>
              <a:latin typeface="Calibri" panose="020F0502020204030204" pitchFamily="34" charset="0"/>
              <a:ea typeface="Calibri" panose="020F0502020204030204" pitchFamily="34" charset="0"/>
            </a:endParaRPr>
          </a:p>
          <a:p>
            <a:pPr lvl="1"/>
            <a:endParaRPr lang="fr-FR" sz="1400" dirty="0">
              <a:latin typeface="Calibri" panose="020F0502020204030204" pitchFamily="34" charset="0"/>
              <a:ea typeface="Calibri" panose="020F0502020204030204" pitchFamily="34" charset="0"/>
            </a:endParaRPr>
          </a:p>
        </p:txBody>
      </p:sp>
      <p:sp>
        <p:nvSpPr>
          <p:cNvPr id="5" name="Espace réservé du pied de page 4">
            <a:extLst>
              <a:ext uri="{FF2B5EF4-FFF2-40B4-BE49-F238E27FC236}">
                <a16:creationId xmlns:a16="http://schemas.microsoft.com/office/drawing/2014/main" id="{D0E780FF-455D-A8FF-9EE1-A8C914FA749A}"/>
              </a:ext>
            </a:extLst>
          </p:cNvPr>
          <p:cNvSpPr>
            <a:spLocks noGrp="1"/>
          </p:cNvSpPr>
          <p:nvPr>
            <p:ph type="ftr" sz="quarter" idx="11"/>
          </p:nvPr>
        </p:nvSpPr>
        <p:spPr/>
        <p:txBody>
          <a:bodyPr/>
          <a:lstStyle/>
          <a:p>
            <a:r>
              <a:rPr lang="fr-FR"/>
              <a:t>COTECH 25 mai 2023</a:t>
            </a:r>
            <a:endParaRPr lang="fr-FR" dirty="0"/>
          </a:p>
        </p:txBody>
      </p:sp>
      <p:sp>
        <p:nvSpPr>
          <p:cNvPr id="10" name="Espace réservé du texte 4">
            <a:extLst>
              <a:ext uri="{FF2B5EF4-FFF2-40B4-BE49-F238E27FC236}">
                <a16:creationId xmlns:a16="http://schemas.microsoft.com/office/drawing/2014/main" id="{634BE7A7-306B-6BE5-C859-EBEA9B429CDC}"/>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2" name="Image 11">
            <a:extLst>
              <a:ext uri="{FF2B5EF4-FFF2-40B4-BE49-F238E27FC236}">
                <a16:creationId xmlns:a16="http://schemas.microsoft.com/office/drawing/2014/main" id="{A8168F9D-5F2F-6D2D-3E4B-F280ABDC0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8" name="Image 7">
            <a:extLst>
              <a:ext uri="{FF2B5EF4-FFF2-40B4-BE49-F238E27FC236}">
                <a16:creationId xmlns:a16="http://schemas.microsoft.com/office/drawing/2014/main" id="{9E1CC853-1774-9FC6-8CF3-8C40A76A089E}"/>
              </a:ext>
            </a:extLst>
          </p:cNvPr>
          <p:cNvPicPr>
            <a:picLocks noChangeAspect="1"/>
          </p:cNvPicPr>
          <p:nvPr/>
        </p:nvPicPr>
        <p:blipFill>
          <a:blip r:embed="rId3"/>
          <a:stretch>
            <a:fillRect/>
          </a:stretch>
        </p:blipFill>
        <p:spPr>
          <a:xfrm>
            <a:off x="3559998" y="771787"/>
            <a:ext cx="5220879" cy="2781073"/>
          </a:xfrm>
          <a:prstGeom prst="rect">
            <a:avLst/>
          </a:prstGeom>
        </p:spPr>
      </p:pic>
      <p:pic>
        <p:nvPicPr>
          <p:cNvPr id="11" name="Image 10">
            <a:extLst>
              <a:ext uri="{FF2B5EF4-FFF2-40B4-BE49-F238E27FC236}">
                <a16:creationId xmlns:a16="http://schemas.microsoft.com/office/drawing/2014/main" id="{762C8E6E-88B7-4938-1BB6-9FA0BD0F4BB0}"/>
              </a:ext>
            </a:extLst>
          </p:cNvPr>
          <p:cNvPicPr>
            <a:picLocks noChangeAspect="1"/>
          </p:cNvPicPr>
          <p:nvPr/>
        </p:nvPicPr>
        <p:blipFill>
          <a:blip r:embed="rId4"/>
          <a:stretch>
            <a:fillRect/>
          </a:stretch>
        </p:blipFill>
        <p:spPr>
          <a:xfrm>
            <a:off x="3559998" y="3552860"/>
            <a:ext cx="5220879" cy="2790908"/>
          </a:xfrm>
          <a:prstGeom prst="rect">
            <a:avLst/>
          </a:prstGeom>
        </p:spPr>
      </p:pic>
    </p:spTree>
    <p:extLst>
      <p:ext uri="{BB962C8B-B14F-4D97-AF65-F5344CB8AC3E}">
        <p14:creationId xmlns:p14="http://schemas.microsoft.com/office/powerpoint/2010/main" val="2476014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CB60ECC-D4DD-4A52-B455-F67FA688536D}"/>
              </a:ext>
            </a:extLst>
          </p:cNvPr>
          <p:cNvSpPr>
            <a:spLocks noGrp="1"/>
          </p:cNvSpPr>
          <p:nvPr>
            <p:ph type="title"/>
          </p:nvPr>
        </p:nvSpPr>
        <p:spPr>
          <a:xfrm>
            <a:off x="363122" y="483258"/>
            <a:ext cx="8421309" cy="288529"/>
          </a:xfrm>
        </p:spPr>
        <p:txBody>
          <a:bodyPr/>
          <a:lstStyle/>
          <a:p>
            <a:r>
              <a:rPr lang="fr-FR" dirty="0"/>
              <a:t>Résultats : Calage septembre 2020 à décembre 2021</a:t>
            </a:r>
          </a:p>
        </p:txBody>
      </p:sp>
      <p:sp>
        <p:nvSpPr>
          <p:cNvPr id="4" name="Espace réservé du numéro de diapositive 3">
            <a:extLst>
              <a:ext uri="{FF2B5EF4-FFF2-40B4-BE49-F238E27FC236}">
                <a16:creationId xmlns:a16="http://schemas.microsoft.com/office/drawing/2014/main" id="{4AA0693F-B9E1-4235-A6BA-B57A969ECC70}"/>
              </a:ext>
            </a:extLst>
          </p:cNvPr>
          <p:cNvSpPr>
            <a:spLocks noGrp="1"/>
          </p:cNvSpPr>
          <p:nvPr>
            <p:ph type="sldNum" sz="quarter" idx="12"/>
          </p:nvPr>
        </p:nvSpPr>
        <p:spPr/>
        <p:txBody>
          <a:bodyPr/>
          <a:lstStyle/>
          <a:p>
            <a:fld id="{E2A53158-8A9E-4F4B-B13A-E19D3062213C}" type="slidenum">
              <a:rPr lang="fr-FR" smtClean="0"/>
              <a:pPr/>
              <a:t>11</a:t>
            </a:fld>
            <a:endParaRPr lang="fr-FR" dirty="0"/>
          </a:p>
        </p:txBody>
      </p:sp>
      <p:sp>
        <p:nvSpPr>
          <p:cNvPr id="2" name="ZoneTexte 1">
            <a:extLst>
              <a:ext uri="{FF2B5EF4-FFF2-40B4-BE49-F238E27FC236}">
                <a16:creationId xmlns:a16="http://schemas.microsoft.com/office/drawing/2014/main" id="{4094E43A-38D2-19D7-6799-BBF7DBAD2420}"/>
              </a:ext>
            </a:extLst>
          </p:cNvPr>
          <p:cNvSpPr txBox="1"/>
          <p:nvPr/>
        </p:nvSpPr>
        <p:spPr>
          <a:xfrm>
            <a:off x="244891" y="1275283"/>
            <a:ext cx="2984870" cy="3216265"/>
          </a:xfrm>
          <a:prstGeom prst="rect">
            <a:avLst/>
          </a:prstGeom>
          <a:noFill/>
        </p:spPr>
        <p:txBody>
          <a:bodyPr wrap="square" rtlCol="0">
            <a:spAutoFit/>
          </a:bodyPr>
          <a:lstStyle/>
          <a:p>
            <a:pPr>
              <a:lnSpc>
                <a:spcPct val="150000"/>
              </a:lnSpc>
            </a:pPr>
            <a:r>
              <a:rPr lang="fr-FR" sz="1400" b="1" dirty="0">
                <a:solidFill>
                  <a:schemeClr val="accent1"/>
                </a:solidFill>
                <a:latin typeface="Calibri" panose="020F0502020204030204" pitchFamily="34" charset="0"/>
              </a:rPr>
              <a:t>Analyse des résultats de calage sur la période de sept. 2020 et déc. 2021 :</a:t>
            </a:r>
          </a:p>
          <a:p>
            <a:pPr marL="285750" indent="-285750">
              <a:lnSpc>
                <a:spcPct val="150000"/>
              </a:lnSpc>
              <a:buFont typeface="Arial" panose="020B0604020202020204" pitchFamily="34" charset="0"/>
              <a:buChar char="•"/>
            </a:pPr>
            <a:r>
              <a:rPr lang="fr-FR" sz="1400" dirty="0"/>
              <a:t>Résultats satisfaisants </a:t>
            </a:r>
          </a:p>
          <a:p>
            <a:pPr marL="285750" indent="-285750">
              <a:lnSpc>
                <a:spcPct val="150000"/>
              </a:lnSpc>
              <a:buFont typeface="Arial" panose="020B0604020202020204" pitchFamily="34" charset="0"/>
              <a:buChar char="•"/>
            </a:pPr>
            <a:r>
              <a:rPr lang="fr-FR" sz="1400" dirty="0"/>
              <a:t>Difficulté à reproduire les pics d’intensité à l’hiver 2021</a:t>
            </a:r>
          </a:p>
          <a:p>
            <a:pPr marL="285750" indent="-285750">
              <a:lnSpc>
                <a:spcPct val="150000"/>
              </a:lnSpc>
              <a:buFont typeface="Arial" panose="020B0604020202020204" pitchFamily="34" charset="0"/>
              <a:buChar char="•"/>
            </a:pPr>
            <a:r>
              <a:rPr lang="fr-FR" sz="1400" dirty="0"/>
              <a:t>Débits plus élevés en été 2021 (phénomène d’infiltration dans l’Authion non modélisé)</a:t>
            </a:r>
          </a:p>
          <a:p>
            <a:pPr>
              <a:lnSpc>
                <a:spcPct val="150000"/>
              </a:lnSpc>
            </a:pPr>
            <a:endParaRPr lang="fr-FR" sz="1400" b="1" dirty="0">
              <a:solidFill>
                <a:schemeClr val="accent1"/>
              </a:solidFill>
              <a:latin typeface="Calibri" panose="020F0502020204030204" pitchFamily="34" charset="0"/>
              <a:ea typeface="Calibri" panose="020F0502020204030204" pitchFamily="34" charset="0"/>
            </a:endParaRPr>
          </a:p>
          <a:p>
            <a:pPr lvl="1"/>
            <a:endParaRPr lang="fr-FR" sz="1400" dirty="0">
              <a:latin typeface="Calibri" panose="020F0502020204030204" pitchFamily="34" charset="0"/>
              <a:ea typeface="Calibri" panose="020F0502020204030204" pitchFamily="34" charset="0"/>
            </a:endParaRPr>
          </a:p>
        </p:txBody>
      </p:sp>
      <p:sp>
        <p:nvSpPr>
          <p:cNvPr id="6" name="Espace réservé du pied de page 5">
            <a:extLst>
              <a:ext uri="{FF2B5EF4-FFF2-40B4-BE49-F238E27FC236}">
                <a16:creationId xmlns:a16="http://schemas.microsoft.com/office/drawing/2014/main" id="{BBF7FF44-5746-29AE-0A00-53099E4E8353}"/>
              </a:ext>
            </a:extLst>
          </p:cNvPr>
          <p:cNvSpPr>
            <a:spLocks noGrp="1"/>
          </p:cNvSpPr>
          <p:nvPr>
            <p:ph type="ftr" sz="quarter" idx="11"/>
          </p:nvPr>
        </p:nvSpPr>
        <p:spPr/>
        <p:txBody>
          <a:bodyPr/>
          <a:lstStyle/>
          <a:p>
            <a:r>
              <a:rPr lang="fr-FR"/>
              <a:t>COTECH 25 mai 2023</a:t>
            </a:r>
            <a:endParaRPr lang="fr-FR" dirty="0"/>
          </a:p>
        </p:txBody>
      </p:sp>
      <p:sp>
        <p:nvSpPr>
          <p:cNvPr id="10" name="Espace réservé du texte 4">
            <a:extLst>
              <a:ext uri="{FF2B5EF4-FFF2-40B4-BE49-F238E27FC236}">
                <a16:creationId xmlns:a16="http://schemas.microsoft.com/office/drawing/2014/main" id="{78C475ED-FCCE-0153-B6B5-4A4DD9AD5F7A}"/>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2" name="Image 11">
            <a:extLst>
              <a:ext uri="{FF2B5EF4-FFF2-40B4-BE49-F238E27FC236}">
                <a16:creationId xmlns:a16="http://schemas.microsoft.com/office/drawing/2014/main" id="{8E889AF5-5F91-02E4-1F25-7DD76020B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7" name="Image 6">
            <a:extLst>
              <a:ext uri="{FF2B5EF4-FFF2-40B4-BE49-F238E27FC236}">
                <a16:creationId xmlns:a16="http://schemas.microsoft.com/office/drawing/2014/main" id="{ED4D5A74-7739-CE81-65B3-D8C80AAA2D10}"/>
              </a:ext>
            </a:extLst>
          </p:cNvPr>
          <p:cNvPicPr>
            <a:picLocks noChangeAspect="1"/>
          </p:cNvPicPr>
          <p:nvPr/>
        </p:nvPicPr>
        <p:blipFill>
          <a:blip r:embed="rId3"/>
          <a:stretch>
            <a:fillRect/>
          </a:stretch>
        </p:blipFill>
        <p:spPr>
          <a:xfrm>
            <a:off x="3663249" y="829131"/>
            <a:ext cx="5250538" cy="2791749"/>
          </a:xfrm>
          <a:prstGeom prst="rect">
            <a:avLst/>
          </a:prstGeom>
        </p:spPr>
      </p:pic>
      <p:pic>
        <p:nvPicPr>
          <p:cNvPr id="11" name="Image 10">
            <a:extLst>
              <a:ext uri="{FF2B5EF4-FFF2-40B4-BE49-F238E27FC236}">
                <a16:creationId xmlns:a16="http://schemas.microsoft.com/office/drawing/2014/main" id="{1DA765F4-F5A5-7427-88D6-73755FE2EF58}"/>
              </a:ext>
            </a:extLst>
          </p:cNvPr>
          <p:cNvPicPr>
            <a:picLocks noChangeAspect="1"/>
          </p:cNvPicPr>
          <p:nvPr/>
        </p:nvPicPr>
        <p:blipFill>
          <a:blip r:embed="rId4"/>
          <a:stretch>
            <a:fillRect/>
          </a:stretch>
        </p:blipFill>
        <p:spPr>
          <a:xfrm>
            <a:off x="3663249" y="3588590"/>
            <a:ext cx="5250539" cy="2781201"/>
          </a:xfrm>
          <a:prstGeom prst="rect">
            <a:avLst/>
          </a:prstGeom>
        </p:spPr>
      </p:pic>
    </p:spTree>
    <p:extLst>
      <p:ext uri="{BB962C8B-B14F-4D97-AF65-F5344CB8AC3E}">
        <p14:creationId xmlns:p14="http://schemas.microsoft.com/office/powerpoint/2010/main" val="1967367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CB60ECC-D4DD-4A52-B455-F67FA688536D}"/>
              </a:ext>
            </a:extLst>
          </p:cNvPr>
          <p:cNvSpPr>
            <a:spLocks noGrp="1"/>
          </p:cNvSpPr>
          <p:nvPr>
            <p:ph type="title"/>
          </p:nvPr>
        </p:nvSpPr>
        <p:spPr>
          <a:xfrm>
            <a:off x="363122" y="483258"/>
            <a:ext cx="8421309" cy="575521"/>
          </a:xfrm>
          <a:solidFill>
            <a:schemeClr val="bg1"/>
          </a:solidFill>
        </p:spPr>
        <p:txBody>
          <a:bodyPr/>
          <a:lstStyle/>
          <a:p>
            <a:r>
              <a:rPr lang="fr-FR" dirty="0"/>
              <a:t>Résultats : Chronique 2001 – 2021 </a:t>
            </a:r>
            <a:r>
              <a:rPr lang="fr-FR" cap="none" dirty="0"/>
              <a:t>Variation des débits influencés/désinfluencés</a:t>
            </a:r>
            <a:endParaRPr lang="fr-FR" dirty="0"/>
          </a:p>
        </p:txBody>
      </p:sp>
      <p:sp>
        <p:nvSpPr>
          <p:cNvPr id="4" name="Espace réservé du numéro de diapositive 3">
            <a:extLst>
              <a:ext uri="{FF2B5EF4-FFF2-40B4-BE49-F238E27FC236}">
                <a16:creationId xmlns:a16="http://schemas.microsoft.com/office/drawing/2014/main" id="{4AA0693F-B9E1-4235-A6BA-B57A969ECC70}"/>
              </a:ext>
            </a:extLst>
          </p:cNvPr>
          <p:cNvSpPr>
            <a:spLocks noGrp="1"/>
          </p:cNvSpPr>
          <p:nvPr>
            <p:ph type="sldNum" sz="quarter" idx="12"/>
          </p:nvPr>
        </p:nvSpPr>
        <p:spPr/>
        <p:txBody>
          <a:bodyPr/>
          <a:lstStyle/>
          <a:p>
            <a:fld id="{E2A53158-8A9E-4F4B-B13A-E19D3062213C}" type="slidenum">
              <a:rPr lang="fr-FR" smtClean="0"/>
              <a:pPr/>
              <a:t>12</a:t>
            </a:fld>
            <a:endParaRPr lang="fr-FR" dirty="0"/>
          </a:p>
        </p:txBody>
      </p:sp>
      <p:sp>
        <p:nvSpPr>
          <p:cNvPr id="2" name="ZoneTexte 1">
            <a:extLst>
              <a:ext uri="{FF2B5EF4-FFF2-40B4-BE49-F238E27FC236}">
                <a16:creationId xmlns:a16="http://schemas.microsoft.com/office/drawing/2014/main" id="{4094E43A-38D2-19D7-6799-BBF7DBAD2420}"/>
              </a:ext>
            </a:extLst>
          </p:cNvPr>
          <p:cNvSpPr txBox="1"/>
          <p:nvPr/>
        </p:nvSpPr>
        <p:spPr>
          <a:xfrm>
            <a:off x="347956" y="921083"/>
            <a:ext cx="8654217" cy="1268681"/>
          </a:xfrm>
          <a:prstGeom prst="rect">
            <a:avLst/>
          </a:prstGeom>
          <a:noFill/>
        </p:spPr>
        <p:txBody>
          <a:bodyPr wrap="square" rtlCol="0">
            <a:spAutoFit/>
          </a:bodyPr>
          <a:lstStyle/>
          <a:p>
            <a:pPr lvl="0">
              <a:lnSpc>
                <a:spcPct val="150000"/>
              </a:lnSpc>
            </a:pPr>
            <a:r>
              <a:rPr lang="fr-FR" sz="1200" b="1" dirty="0">
                <a:solidFill>
                  <a:schemeClr val="accent1"/>
                </a:solidFill>
                <a:ea typeface="Calibri" panose="020F0502020204030204" pitchFamily="34" charset="0"/>
              </a:rPr>
              <a:t>Paramètres de simulations : </a:t>
            </a:r>
          </a:p>
          <a:p>
            <a:pPr marL="171450" lvl="0" indent="-171450">
              <a:buFont typeface="Arial" panose="020B0604020202020204" pitchFamily="34" charset="0"/>
              <a:buChar char="•"/>
            </a:pPr>
            <a:r>
              <a:rPr lang="fr-FR" sz="1200" dirty="0">
                <a:ea typeface="Calibri" panose="020F0502020204030204" pitchFamily="34" charset="0"/>
              </a:rPr>
              <a:t>Chronique : du 01-01-2001 au 31-12-2021</a:t>
            </a:r>
          </a:p>
          <a:p>
            <a:pPr marL="171450" lvl="0" indent="-171450">
              <a:buFont typeface="Arial" panose="020B0604020202020204" pitchFamily="34" charset="0"/>
              <a:buChar char="•"/>
            </a:pPr>
            <a:r>
              <a:rPr lang="fr-FR" sz="1200" dirty="0">
                <a:ea typeface="Calibri" panose="020F0502020204030204" pitchFamily="34" charset="0"/>
              </a:rPr>
              <a:t>Pas de temps : journalier </a:t>
            </a:r>
          </a:p>
          <a:p>
            <a:pPr marL="342900" lvl="0" indent="-342900">
              <a:lnSpc>
                <a:spcPct val="150000"/>
              </a:lnSpc>
              <a:buFont typeface="Calibri" panose="020F0502020204030204" pitchFamily="34" charset="0"/>
              <a:buChar char="-"/>
            </a:pPr>
            <a:endParaRPr lang="fr-FR" sz="1200" dirty="0">
              <a:ea typeface="Calibri" panose="020F0502020204030204" pitchFamily="34" charset="0"/>
            </a:endParaRPr>
          </a:p>
          <a:p>
            <a:pPr lvl="0">
              <a:lnSpc>
                <a:spcPct val="150000"/>
              </a:lnSpc>
            </a:pPr>
            <a:endParaRPr lang="fr-FR" sz="1200" dirty="0">
              <a:ea typeface="Calibri" panose="020F0502020204030204" pitchFamily="34" charset="0"/>
            </a:endParaRPr>
          </a:p>
        </p:txBody>
      </p:sp>
      <p:pic>
        <p:nvPicPr>
          <p:cNvPr id="6" name="Image 5">
            <a:extLst>
              <a:ext uri="{FF2B5EF4-FFF2-40B4-BE49-F238E27FC236}">
                <a16:creationId xmlns:a16="http://schemas.microsoft.com/office/drawing/2014/main" id="{3659004E-27E2-09B2-FF50-A329EAA4F225}"/>
              </a:ext>
            </a:extLst>
          </p:cNvPr>
          <p:cNvPicPr>
            <a:picLocks noChangeAspect="1"/>
          </p:cNvPicPr>
          <p:nvPr/>
        </p:nvPicPr>
        <p:blipFill>
          <a:blip r:embed="rId2"/>
          <a:stretch>
            <a:fillRect/>
          </a:stretch>
        </p:blipFill>
        <p:spPr>
          <a:xfrm>
            <a:off x="926901" y="2354506"/>
            <a:ext cx="6821436" cy="4012170"/>
          </a:xfrm>
          <a:prstGeom prst="rect">
            <a:avLst/>
          </a:prstGeom>
        </p:spPr>
      </p:pic>
      <p:sp>
        <p:nvSpPr>
          <p:cNvPr id="7" name="ZoneTexte 6">
            <a:extLst>
              <a:ext uri="{FF2B5EF4-FFF2-40B4-BE49-F238E27FC236}">
                <a16:creationId xmlns:a16="http://schemas.microsoft.com/office/drawing/2014/main" id="{11139394-971F-B76B-F536-9EE8D256C753}"/>
              </a:ext>
            </a:extLst>
          </p:cNvPr>
          <p:cNvSpPr txBox="1"/>
          <p:nvPr/>
        </p:nvSpPr>
        <p:spPr>
          <a:xfrm>
            <a:off x="4257902" y="921083"/>
            <a:ext cx="4818986" cy="1822678"/>
          </a:xfrm>
          <a:prstGeom prst="rect">
            <a:avLst/>
          </a:prstGeom>
          <a:noFill/>
        </p:spPr>
        <p:txBody>
          <a:bodyPr wrap="square" rtlCol="0">
            <a:spAutoFit/>
          </a:bodyPr>
          <a:lstStyle/>
          <a:p>
            <a:pPr lvl="0">
              <a:lnSpc>
                <a:spcPct val="150000"/>
              </a:lnSpc>
            </a:pPr>
            <a:r>
              <a:rPr lang="fr-FR" sz="1200" b="1" dirty="0">
                <a:solidFill>
                  <a:schemeClr val="accent1"/>
                </a:solidFill>
                <a:ea typeface="Calibri" panose="020F0502020204030204" pitchFamily="34" charset="0"/>
              </a:rPr>
              <a:t>Scénarios modélisés : </a:t>
            </a:r>
          </a:p>
          <a:p>
            <a:pPr marL="171450" lvl="0" indent="-171450">
              <a:buFont typeface="Arial" panose="020B0604020202020204" pitchFamily="34" charset="0"/>
              <a:buChar char="•"/>
            </a:pPr>
            <a:r>
              <a:rPr lang="fr-FR" sz="1200" dirty="0">
                <a:ea typeface="Calibri" panose="020F0502020204030204" pitchFamily="34" charset="0"/>
              </a:rPr>
              <a:t>Situation actuelle</a:t>
            </a:r>
          </a:p>
          <a:p>
            <a:pPr marL="171450" lvl="0" indent="-171450">
              <a:buFont typeface="Arial" panose="020B0604020202020204" pitchFamily="34" charset="0"/>
              <a:buChar char="•"/>
            </a:pPr>
            <a:r>
              <a:rPr lang="fr-FR" sz="1200" dirty="0">
                <a:ea typeface="Calibri" panose="020F0502020204030204" pitchFamily="34" charset="0"/>
              </a:rPr>
              <a:t>Situation dite « désinfluencée » : sans usage, sans rejet mais maintien des réalimentations</a:t>
            </a:r>
          </a:p>
          <a:p>
            <a:pPr marL="171450" lvl="0" indent="-171450">
              <a:buFont typeface="Arial" panose="020B0604020202020204" pitchFamily="34" charset="0"/>
              <a:buChar char="•"/>
            </a:pPr>
            <a:r>
              <a:rPr lang="fr-FR" sz="1200" dirty="0">
                <a:ea typeface="Calibri" panose="020F0502020204030204" pitchFamily="34" charset="0"/>
              </a:rPr>
              <a:t>Situation projetée : situation désinfluencée 2020 + prise en compte d’une projection de changement climatique </a:t>
            </a:r>
          </a:p>
          <a:p>
            <a:pPr marL="342900" lvl="0" indent="-342900">
              <a:lnSpc>
                <a:spcPct val="150000"/>
              </a:lnSpc>
              <a:buFont typeface="Calibri" panose="020F0502020204030204" pitchFamily="34" charset="0"/>
              <a:buChar char="-"/>
            </a:pPr>
            <a:endParaRPr lang="fr-FR" sz="1200" dirty="0">
              <a:ea typeface="Calibri" panose="020F0502020204030204" pitchFamily="34" charset="0"/>
            </a:endParaRPr>
          </a:p>
          <a:p>
            <a:pPr lvl="0">
              <a:lnSpc>
                <a:spcPct val="150000"/>
              </a:lnSpc>
            </a:pPr>
            <a:endParaRPr lang="fr-FR" sz="1200" dirty="0">
              <a:ea typeface="Calibri" panose="020F0502020204030204" pitchFamily="34" charset="0"/>
            </a:endParaRPr>
          </a:p>
        </p:txBody>
      </p:sp>
      <p:sp>
        <p:nvSpPr>
          <p:cNvPr id="5" name="Espace réservé du pied de page 4">
            <a:extLst>
              <a:ext uri="{FF2B5EF4-FFF2-40B4-BE49-F238E27FC236}">
                <a16:creationId xmlns:a16="http://schemas.microsoft.com/office/drawing/2014/main" id="{6A320A7F-9F01-DF98-B883-5ADE4517855F}"/>
              </a:ext>
            </a:extLst>
          </p:cNvPr>
          <p:cNvSpPr>
            <a:spLocks noGrp="1"/>
          </p:cNvSpPr>
          <p:nvPr>
            <p:ph type="ftr" sz="quarter" idx="11"/>
          </p:nvPr>
        </p:nvSpPr>
        <p:spPr/>
        <p:txBody>
          <a:bodyPr/>
          <a:lstStyle/>
          <a:p>
            <a:r>
              <a:rPr lang="fr-FR"/>
              <a:t>COTECH 25 mai 2023</a:t>
            </a:r>
            <a:endParaRPr lang="fr-FR" dirty="0"/>
          </a:p>
        </p:txBody>
      </p:sp>
      <p:sp>
        <p:nvSpPr>
          <p:cNvPr id="14" name="Espace réservé du texte 4">
            <a:extLst>
              <a:ext uri="{FF2B5EF4-FFF2-40B4-BE49-F238E27FC236}">
                <a16:creationId xmlns:a16="http://schemas.microsoft.com/office/drawing/2014/main" id="{6E350174-ADB1-E106-5DBC-DF7C4036D291}"/>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5" name="Image 14">
            <a:extLst>
              <a:ext uri="{FF2B5EF4-FFF2-40B4-BE49-F238E27FC236}">
                <a16:creationId xmlns:a16="http://schemas.microsoft.com/office/drawing/2014/main" id="{CBA9D3C1-379C-B349-76C4-DE47473C5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
        <p:nvSpPr>
          <p:cNvPr id="3" name="ZoneTexte 2">
            <a:extLst>
              <a:ext uri="{FF2B5EF4-FFF2-40B4-BE49-F238E27FC236}">
                <a16:creationId xmlns:a16="http://schemas.microsoft.com/office/drawing/2014/main" id="{B0E039DE-8601-5FD5-8E97-0FCB9E4B04BE}"/>
              </a:ext>
            </a:extLst>
          </p:cNvPr>
          <p:cNvSpPr txBox="1"/>
          <p:nvPr/>
        </p:nvSpPr>
        <p:spPr>
          <a:xfrm>
            <a:off x="7639396" y="4488873"/>
            <a:ext cx="1504604" cy="923330"/>
          </a:xfrm>
          <a:prstGeom prst="rect">
            <a:avLst/>
          </a:prstGeom>
          <a:noFill/>
        </p:spPr>
        <p:txBody>
          <a:bodyPr wrap="square" rtlCol="0">
            <a:spAutoFit/>
          </a:bodyPr>
          <a:lstStyle/>
          <a:p>
            <a:r>
              <a:rPr lang="fr-FR" sz="1000" b="1" dirty="0">
                <a:solidFill>
                  <a:schemeClr val="accent5"/>
                </a:solidFill>
              </a:rPr>
              <a:t>Débit médian sans usages : 3.610 m³/s</a:t>
            </a:r>
          </a:p>
          <a:p>
            <a:r>
              <a:rPr lang="fr-FR" sz="1000" b="1" dirty="0">
                <a:solidFill>
                  <a:srgbClr val="4472C4"/>
                </a:solidFill>
              </a:rPr>
              <a:t>Débit médian actuel : 3.493 m³/s</a:t>
            </a:r>
          </a:p>
          <a:p>
            <a:endParaRPr lang="fr-FR" sz="1200" dirty="0"/>
          </a:p>
        </p:txBody>
      </p:sp>
      <p:sp>
        <p:nvSpPr>
          <p:cNvPr id="8" name="ZoneTexte 7">
            <a:extLst>
              <a:ext uri="{FF2B5EF4-FFF2-40B4-BE49-F238E27FC236}">
                <a16:creationId xmlns:a16="http://schemas.microsoft.com/office/drawing/2014/main" id="{9B524A59-44C9-DB5C-418A-50438ED954AC}"/>
              </a:ext>
            </a:extLst>
          </p:cNvPr>
          <p:cNvSpPr txBox="1"/>
          <p:nvPr/>
        </p:nvSpPr>
        <p:spPr>
          <a:xfrm>
            <a:off x="7639395" y="5554825"/>
            <a:ext cx="1362777" cy="892552"/>
          </a:xfrm>
          <a:prstGeom prst="rect">
            <a:avLst/>
          </a:prstGeom>
          <a:noFill/>
        </p:spPr>
        <p:txBody>
          <a:bodyPr wrap="square" rtlCol="0">
            <a:spAutoFit/>
          </a:bodyPr>
          <a:lstStyle/>
          <a:p>
            <a:r>
              <a:rPr lang="fr-FR" sz="1000" b="1" dirty="0">
                <a:solidFill>
                  <a:schemeClr val="accent5"/>
                </a:solidFill>
              </a:rPr>
              <a:t>QMNA5 sans usages : 1.002 m³/s</a:t>
            </a:r>
          </a:p>
          <a:p>
            <a:r>
              <a:rPr lang="fr-FR" sz="1000" b="1" dirty="0">
                <a:solidFill>
                  <a:srgbClr val="4472C4"/>
                </a:solidFill>
              </a:rPr>
              <a:t>QMNA5 actuel : 0.737 m³/s</a:t>
            </a:r>
          </a:p>
          <a:p>
            <a:endParaRPr lang="fr-FR" sz="1200" dirty="0"/>
          </a:p>
        </p:txBody>
      </p:sp>
    </p:spTree>
    <p:extLst>
      <p:ext uri="{BB962C8B-B14F-4D97-AF65-F5344CB8AC3E}">
        <p14:creationId xmlns:p14="http://schemas.microsoft.com/office/powerpoint/2010/main" val="2805513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E1CBD1D-93F2-555C-4B00-5E1699DABE89}"/>
              </a:ext>
            </a:extLst>
          </p:cNvPr>
          <p:cNvSpPr>
            <a:spLocks noGrp="1"/>
          </p:cNvSpPr>
          <p:nvPr>
            <p:ph type="sldNum" sz="quarter" idx="12"/>
          </p:nvPr>
        </p:nvSpPr>
        <p:spPr/>
        <p:txBody>
          <a:bodyPr/>
          <a:lstStyle/>
          <a:p>
            <a:fld id="{E2A53158-8A9E-4F4B-B13A-E19D3062213C}" type="slidenum">
              <a:rPr lang="fr-FR" smtClean="0"/>
              <a:t>13</a:t>
            </a:fld>
            <a:endParaRPr lang="fr-FR" dirty="0"/>
          </a:p>
        </p:txBody>
      </p:sp>
      <p:sp>
        <p:nvSpPr>
          <p:cNvPr id="10" name="Titre 12">
            <a:extLst>
              <a:ext uri="{FF2B5EF4-FFF2-40B4-BE49-F238E27FC236}">
                <a16:creationId xmlns:a16="http://schemas.microsoft.com/office/drawing/2014/main" id="{26D3A7E0-0589-366A-EBDD-51F24A30803D}"/>
              </a:ext>
            </a:extLst>
          </p:cNvPr>
          <p:cNvSpPr>
            <a:spLocks noGrp="1"/>
          </p:cNvSpPr>
          <p:nvPr>
            <p:ph type="title"/>
          </p:nvPr>
        </p:nvSpPr>
        <p:spPr>
          <a:xfrm>
            <a:off x="363122" y="483258"/>
            <a:ext cx="8421309" cy="288529"/>
          </a:xfrm>
        </p:spPr>
        <p:txBody>
          <a:bodyPr/>
          <a:lstStyle/>
          <a:p>
            <a:r>
              <a:rPr lang="fr-FR" dirty="0"/>
              <a:t>Résultats : Chronique 2001 – 2021 </a:t>
            </a:r>
            <a:r>
              <a:rPr lang="fr-FR" cap="none" dirty="0"/>
              <a:t>Désinfluencés (réalimentés)</a:t>
            </a:r>
            <a:endParaRPr lang="fr-FR" dirty="0"/>
          </a:p>
        </p:txBody>
      </p:sp>
      <mc:AlternateContent xmlns:mc="http://schemas.openxmlformats.org/markup-compatibility/2006" xmlns:cx1="http://schemas.microsoft.com/office/drawing/2015/9/8/chartex">
        <mc:Choice Requires="cx1">
          <p:graphicFrame>
            <p:nvGraphicFramePr>
              <p:cNvPr id="11" name="Graphique 10">
                <a:extLst>
                  <a:ext uri="{FF2B5EF4-FFF2-40B4-BE49-F238E27FC236}">
                    <a16:creationId xmlns:a16="http://schemas.microsoft.com/office/drawing/2014/main" id="{37B53A9F-C5FE-416D-8E3B-5D91B694D34A}"/>
                  </a:ext>
                </a:extLst>
              </p:cNvPr>
              <p:cNvGraphicFramePr>
                <a:graphicFrameLocks/>
              </p:cNvGraphicFramePr>
              <p:nvPr>
                <p:extLst>
                  <p:ext uri="{D42A27DB-BD31-4B8C-83A1-F6EECF244321}">
                    <p14:modId xmlns:p14="http://schemas.microsoft.com/office/powerpoint/2010/main" val="3699996527"/>
                  </p:ext>
                </p:extLst>
              </p:nvPr>
            </p:nvGraphicFramePr>
            <p:xfrm>
              <a:off x="363122" y="945114"/>
              <a:ext cx="7674618" cy="528033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1" name="Graphique 10">
                <a:extLst>
                  <a:ext uri="{FF2B5EF4-FFF2-40B4-BE49-F238E27FC236}">
                    <a16:creationId xmlns:a16="http://schemas.microsoft.com/office/drawing/2014/main" id="{37B53A9F-C5FE-416D-8E3B-5D91B694D34A}"/>
                  </a:ext>
                </a:extLst>
              </p:cNvPr>
              <p:cNvPicPr>
                <a:picLocks noGrp="1" noRot="1" noChangeAspect="1" noMove="1" noResize="1" noEditPoints="1" noAdjustHandles="1" noChangeArrowheads="1" noChangeShapeType="1"/>
              </p:cNvPicPr>
              <p:nvPr/>
            </p:nvPicPr>
            <p:blipFill>
              <a:blip r:embed="rId3"/>
              <a:stretch>
                <a:fillRect/>
              </a:stretch>
            </p:blipFill>
            <p:spPr>
              <a:xfrm>
                <a:off x="363122" y="945114"/>
                <a:ext cx="7674618" cy="5280332"/>
              </a:xfrm>
              <a:prstGeom prst="rect">
                <a:avLst/>
              </a:prstGeom>
            </p:spPr>
          </p:pic>
        </mc:Fallback>
      </mc:AlternateContent>
      <p:sp>
        <p:nvSpPr>
          <p:cNvPr id="12" name="ZoneTexte 11">
            <a:extLst>
              <a:ext uri="{FF2B5EF4-FFF2-40B4-BE49-F238E27FC236}">
                <a16:creationId xmlns:a16="http://schemas.microsoft.com/office/drawing/2014/main" id="{5ECF7AF1-C47F-D18D-5D0A-B84C1DA537B2}"/>
              </a:ext>
            </a:extLst>
          </p:cNvPr>
          <p:cNvSpPr txBox="1"/>
          <p:nvPr/>
        </p:nvSpPr>
        <p:spPr>
          <a:xfrm>
            <a:off x="7982545" y="4077049"/>
            <a:ext cx="1162604" cy="1107996"/>
          </a:xfrm>
          <a:prstGeom prst="rect">
            <a:avLst/>
          </a:prstGeom>
          <a:noFill/>
        </p:spPr>
        <p:txBody>
          <a:bodyPr wrap="square" rtlCol="0">
            <a:spAutoFit/>
          </a:bodyPr>
          <a:lstStyle/>
          <a:p>
            <a:r>
              <a:rPr lang="fr-FR" sz="1100" b="1" dirty="0">
                <a:solidFill>
                  <a:srgbClr val="CC9A00"/>
                </a:solidFill>
              </a:rPr>
              <a:t>Débit mensuel médian</a:t>
            </a:r>
          </a:p>
          <a:p>
            <a:endParaRPr lang="fr-FR" sz="1100" dirty="0"/>
          </a:p>
          <a:p>
            <a:r>
              <a:rPr lang="fr-FR" sz="1100" b="1" dirty="0">
                <a:solidFill>
                  <a:srgbClr val="4472C4"/>
                </a:solidFill>
              </a:rPr>
              <a:t>Débit mensuel de fréquence 1/5 sec</a:t>
            </a:r>
          </a:p>
        </p:txBody>
      </p:sp>
      <p:sp>
        <p:nvSpPr>
          <p:cNvPr id="14" name="Espace réservé du pied de page 13">
            <a:extLst>
              <a:ext uri="{FF2B5EF4-FFF2-40B4-BE49-F238E27FC236}">
                <a16:creationId xmlns:a16="http://schemas.microsoft.com/office/drawing/2014/main" id="{B2083610-48E7-352F-EA4C-7B922B1AD694}"/>
              </a:ext>
            </a:extLst>
          </p:cNvPr>
          <p:cNvSpPr>
            <a:spLocks noGrp="1"/>
          </p:cNvSpPr>
          <p:nvPr>
            <p:ph type="ftr" sz="quarter" idx="11"/>
          </p:nvPr>
        </p:nvSpPr>
        <p:spPr/>
        <p:txBody>
          <a:bodyPr/>
          <a:lstStyle/>
          <a:p>
            <a:r>
              <a:rPr lang="fr-FR"/>
              <a:t>COTECH 25 mai 2023</a:t>
            </a:r>
            <a:endParaRPr lang="fr-FR" dirty="0"/>
          </a:p>
        </p:txBody>
      </p:sp>
      <p:sp>
        <p:nvSpPr>
          <p:cNvPr id="15" name="Espace réservé du texte 4">
            <a:extLst>
              <a:ext uri="{FF2B5EF4-FFF2-40B4-BE49-F238E27FC236}">
                <a16:creationId xmlns:a16="http://schemas.microsoft.com/office/drawing/2014/main" id="{6F8AEECF-7B95-F6E3-53B0-BD35C56BBAFE}"/>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6" name="Image 15">
            <a:extLst>
              <a:ext uri="{FF2B5EF4-FFF2-40B4-BE49-F238E27FC236}">
                <a16:creationId xmlns:a16="http://schemas.microsoft.com/office/drawing/2014/main" id="{D6EAD559-D008-4864-94F8-C6BA80734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Tree>
    <p:extLst>
      <p:ext uri="{BB962C8B-B14F-4D97-AF65-F5344CB8AC3E}">
        <p14:creationId xmlns:p14="http://schemas.microsoft.com/office/powerpoint/2010/main" val="1292712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CB60ECC-D4DD-4A52-B455-F67FA688536D}"/>
              </a:ext>
            </a:extLst>
          </p:cNvPr>
          <p:cNvSpPr>
            <a:spLocks noGrp="1"/>
          </p:cNvSpPr>
          <p:nvPr>
            <p:ph type="title"/>
          </p:nvPr>
        </p:nvSpPr>
        <p:spPr>
          <a:xfrm>
            <a:off x="363122" y="483258"/>
            <a:ext cx="8421309" cy="483258"/>
          </a:xfrm>
          <a:solidFill>
            <a:schemeClr val="bg1"/>
          </a:solidFill>
        </p:spPr>
        <p:txBody>
          <a:bodyPr/>
          <a:lstStyle/>
          <a:p>
            <a:r>
              <a:rPr lang="fr-FR" dirty="0"/>
              <a:t>Résultats : Chronique 2001 – 2021 - </a:t>
            </a:r>
            <a:r>
              <a:rPr lang="fr-FR" cap="none" dirty="0"/>
              <a:t>Variation des débits influencés/désinfluencés</a:t>
            </a:r>
            <a:endParaRPr lang="fr-FR" dirty="0"/>
          </a:p>
        </p:txBody>
      </p:sp>
      <p:sp>
        <p:nvSpPr>
          <p:cNvPr id="4" name="Espace réservé du numéro de diapositive 3">
            <a:extLst>
              <a:ext uri="{FF2B5EF4-FFF2-40B4-BE49-F238E27FC236}">
                <a16:creationId xmlns:a16="http://schemas.microsoft.com/office/drawing/2014/main" id="{4AA0693F-B9E1-4235-A6BA-B57A969ECC70}"/>
              </a:ext>
            </a:extLst>
          </p:cNvPr>
          <p:cNvSpPr>
            <a:spLocks noGrp="1"/>
          </p:cNvSpPr>
          <p:nvPr>
            <p:ph type="sldNum" sz="quarter" idx="12"/>
          </p:nvPr>
        </p:nvSpPr>
        <p:spPr/>
        <p:txBody>
          <a:bodyPr/>
          <a:lstStyle/>
          <a:p>
            <a:fld id="{E2A53158-8A9E-4F4B-B13A-E19D3062213C}" type="slidenum">
              <a:rPr lang="fr-FR" smtClean="0"/>
              <a:pPr/>
              <a:t>14</a:t>
            </a:fld>
            <a:endParaRPr lang="fr-FR" dirty="0"/>
          </a:p>
        </p:txBody>
      </p:sp>
      <p:pic>
        <p:nvPicPr>
          <p:cNvPr id="8" name="Image 7">
            <a:extLst>
              <a:ext uri="{FF2B5EF4-FFF2-40B4-BE49-F238E27FC236}">
                <a16:creationId xmlns:a16="http://schemas.microsoft.com/office/drawing/2014/main" id="{3890CD90-2681-F55C-8D02-DED842A11667}"/>
              </a:ext>
            </a:extLst>
          </p:cNvPr>
          <p:cNvPicPr>
            <a:picLocks noChangeAspect="1"/>
          </p:cNvPicPr>
          <p:nvPr/>
        </p:nvPicPr>
        <p:blipFill>
          <a:blip r:embed="rId2"/>
          <a:stretch>
            <a:fillRect/>
          </a:stretch>
        </p:blipFill>
        <p:spPr>
          <a:xfrm>
            <a:off x="457200" y="997849"/>
            <a:ext cx="8124825" cy="5085253"/>
          </a:xfrm>
          <a:prstGeom prst="rect">
            <a:avLst/>
          </a:prstGeom>
        </p:spPr>
      </p:pic>
      <p:graphicFrame>
        <p:nvGraphicFramePr>
          <p:cNvPr id="16" name="Tableau 16">
            <a:extLst>
              <a:ext uri="{FF2B5EF4-FFF2-40B4-BE49-F238E27FC236}">
                <a16:creationId xmlns:a16="http://schemas.microsoft.com/office/drawing/2014/main" id="{26BCD5D8-ADF0-662E-1982-822DED195045}"/>
              </a:ext>
            </a:extLst>
          </p:cNvPr>
          <p:cNvGraphicFramePr>
            <a:graphicFrameLocks noGrp="1"/>
          </p:cNvGraphicFramePr>
          <p:nvPr>
            <p:extLst>
              <p:ext uri="{D42A27DB-BD31-4B8C-83A1-F6EECF244321}">
                <p14:modId xmlns:p14="http://schemas.microsoft.com/office/powerpoint/2010/main" val="1952819354"/>
              </p:ext>
            </p:extLst>
          </p:nvPr>
        </p:nvGraphicFramePr>
        <p:xfrm>
          <a:off x="1476462" y="6036197"/>
          <a:ext cx="7046751" cy="370840"/>
        </p:xfrm>
        <a:graphic>
          <a:graphicData uri="http://schemas.openxmlformats.org/drawingml/2006/table">
            <a:tbl>
              <a:tblPr firstRow="1" bandRow="1">
                <a:tableStyleId>{5C22544A-7EE6-4342-B048-85BDC9FD1C3A}</a:tableStyleId>
              </a:tblPr>
              <a:tblGrid>
                <a:gridCol w="704675">
                  <a:extLst>
                    <a:ext uri="{9D8B030D-6E8A-4147-A177-3AD203B41FA5}">
                      <a16:colId xmlns:a16="http://schemas.microsoft.com/office/drawing/2014/main" val="1590866437"/>
                    </a:ext>
                  </a:extLst>
                </a:gridCol>
                <a:gridCol w="704675">
                  <a:extLst>
                    <a:ext uri="{9D8B030D-6E8A-4147-A177-3AD203B41FA5}">
                      <a16:colId xmlns:a16="http://schemas.microsoft.com/office/drawing/2014/main" val="1178284824"/>
                    </a:ext>
                  </a:extLst>
                </a:gridCol>
                <a:gridCol w="704675">
                  <a:extLst>
                    <a:ext uri="{9D8B030D-6E8A-4147-A177-3AD203B41FA5}">
                      <a16:colId xmlns:a16="http://schemas.microsoft.com/office/drawing/2014/main" val="436489022"/>
                    </a:ext>
                  </a:extLst>
                </a:gridCol>
                <a:gridCol w="704675">
                  <a:extLst>
                    <a:ext uri="{9D8B030D-6E8A-4147-A177-3AD203B41FA5}">
                      <a16:colId xmlns:a16="http://schemas.microsoft.com/office/drawing/2014/main" val="401052042"/>
                    </a:ext>
                  </a:extLst>
                </a:gridCol>
                <a:gridCol w="659090">
                  <a:extLst>
                    <a:ext uri="{9D8B030D-6E8A-4147-A177-3AD203B41FA5}">
                      <a16:colId xmlns:a16="http://schemas.microsoft.com/office/drawing/2014/main" val="4048025272"/>
                    </a:ext>
                  </a:extLst>
                </a:gridCol>
                <a:gridCol w="750261">
                  <a:extLst>
                    <a:ext uri="{9D8B030D-6E8A-4147-A177-3AD203B41FA5}">
                      <a16:colId xmlns:a16="http://schemas.microsoft.com/office/drawing/2014/main" val="3207288246"/>
                    </a:ext>
                  </a:extLst>
                </a:gridCol>
                <a:gridCol w="704675">
                  <a:extLst>
                    <a:ext uri="{9D8B030D-6E8A-4147-A177-3AD203B41FA5}">
                      <a16:colId xmlns:a16="http://schemas.microsoft.com/office/drawing/2014/main" val="3411997382"/>
                    </a:ext>
                  </a:extLst>
                </a:gridCol>
                <a:gridCol w="704675">
                  <a:extLst>
                    <a:ext uri="{9D8B030D-6E8A-4147-A177-3AD203B41FA5}">
                      <a16:colId xmlns:a16="http://schemas.microsoft.com/office/drawing/2014/main" val="2316420675"/>
                    </a:ext>
                  </a:extLst>
                </a:gridCol>
                <a:gridCol w="704675">
                  <a:extLst>
                    <a:ext uri="{9D8B030D-6E8A-4147-A177-3AD203B41FA5}">
                      <a16:colId xmlns:a16="http://schemas.microsoft.com/office/drawing/2014/main" val="3537345347"/>
                    </a:ext>
                  </a:extLst>
                </a:gridCol>
                <a:gridCol w="704675">
                  <a:extLst>
                    <a:ext uri="{9D8B030D-6E8A-4147-A177-3AD203B41FA5}">
                      <a16:colId xmlns:a16="http://schemas.microsoft.com/office/drawing/2014/main" val="1242847"/>
                    </a:ext>
                  </a:extLst>
                </a:gridCol>
              </a:tblGrid>
              <a:tr h="370840">
                <a:tc>
                  <a:txBody>
                    <a:bodyPr/>
                    <a:lstStyle/>
                    <a:p>
                      <a:pPr algn="ctr" fontAlgn="b"/>
                      <a:r>
                        <a:rPr lang="fr-FR" sz="1100" b="0" i="0" u="none" strike="noStrike" dirty="0">
                          <a:solidFill>
                            <a:srgbClr val="000000"/>
                          </a:solidFill>
                          <a:effectLst/>
                          <a:latin typeface="Calibri" panose="020F0502020204030204" pitchFamily="34" charset="0"/>
                        </a:rPr>
                        <a:t>-27%</a:t>
                      </a:r>
                    </a:p>
                  </a:txBody>
                  <a:tcPr marL="0" marR="0" marT="0" marB="0" anchor="ctr">
                    <a:solidFill>
                      <a:srgbClr val="FF7C80"/>
                    </a:solidFill>
                  </a:tcPr>
                </a:tc>
                <a:tc>
                  <a:txBody>
                    <a:bodyPr/>
                    <a:lstStyle/>
                    <a:p>
                      <a:pPr algn="ctr" fontAlgn="b"/>
                      <a:r>
                        <a:rPr lang="fr-FR" sz="1100" b="0" i="0" u="none" strike="noStrike" dirty="0">
                          <a:solidFill>
                            <a:srgbClr val="000000"/>
                          </a:solidFill>
                          <a:effectLst/>
                          <a:latin typeface="Calibri" panose="020F0502020204030204" pitchFamily="34" charset="0"/>
                        </a:rPr>
                        <a:t>-9%</a:t>
                      </a:r>
                    </a:p>
                  </a:txBody>
                  <a:tcPr marL="0" marR="0" marT="0" marB="0" anchor="ctr">
                    <a:solidFill>
                      <a:srgbClr val="FFCCCC"/>
                    </a:solidFill>
                  </a:tcPr>
                </a:tc>
                <a:tc>
                  <a:txBody>
                    <a:bodyPr/>
                    <a:lstStyle/>
                    <a:p>
                      <a:pPr algn="ctr" fontAlgn="b"/>
                      <a:r>
                        <a:rPr lang="fr-FR" sz="1100" b="0" i="0" u="none" strike="noStrike" dirty="0">
                          <a:solidFill>
                            <a:srgbClr val="000000"/>
                          </a:solidFill>
                          <a:effectLst/>
                          <a:latin typeface="Calibri" panose="020F0502020204030204" pitchFamily="34" charset="0"/>
                        </a:rPr>
                        <a:t>7%</a:t>
                      </a:r>
                    </a:p>
                  </a:txBody>
                  <a:tcPr marL="0" marR="0" marT="0" marB="0" anchor="ctr">
                    <a:solidFill>
                      <a:srgbClr val="99CCFF"/>
                    </a:solidFill>
                  </a:tcPr>
                </a:tc>
                <a:tc>
                  <a:txBody>
                    <a:bodyPr/>
                    <a:lstStyle/>
                    <a:p>
                      <a:pPr algn="ctr" fontAlgn="b"/>
                      <a:r>
                        <a:rPr lang="fr-FR" sz="1100" b="0" i="0" u="none" strike="noStrike" dirty="0">
                          <a:solidFill>
                            <a:srgbClr val="000000"/>
                          </a:solidFill>
                          <a:effectLst/>
                          <a:latin typeface="Calibri" panose="020F0502020204030204" pitchFamily="34" charset="0"/>
                        </a:rPr>
                        <a:t>0%</a:t>
                      </a:r>
                    </a:p>
                  </a:txBody>
                  <a:tcPr marL="0" marR="0" marT="0" marB="0" anchor="ctr">
                    <a:solidFill>
                      <a:schemeClr val="bg1"/>
                    </a:solidFill>
                  </a:tcPr>
                </a:tc>
                <a:tc>
                  <a:txBody>
                    <a:bodyPr/>
                    <a:lstStyle/>
                    <a:p>
                      <a:pPr algn="ctr" fontAlgn="b"/>
                      <a:r>
                        <a:rPr lang="fr-FR" sz="1100" b="0" i="0" u="none" strike="noStrike" dirty="0">
                          <a:solidFill>
                            <a:srgbClr val="000000"/>
                          </a:solidFill>
                          <a:effectLst/>
                          <a:latin typeface="Calibri" panose="020F0502020204030204" pitchFamily="34" charset="0"/>
                        </a:rPr>
                        <a:t>-13%</a:t>
                      </a:r>
                    </a:p>
                  </a:txBody>
                  <a:tcPr marL="0" marR="0" marT="0" marB="0" anchor="ctr">
                    <a:solidFill>
                      <a:srgbClr val="FFCCCC"/>
                    </a:solidFill>
                  </a:tcPr>
                </a:tc>
                <a:tc>
                  <a:txBody>
                    <a:bodyPr/>
                    <a:lstStyle/>
                    <a:p>
                      <a:pPr algn="ctr" fontAlgn="b"/>
                      <a:r>
                        <a:rPr lang="fr-FR" sz="1100" b="0" i="0" u="none" strike="noStrike" dirty="0">
                          <a:solidFill>
                            <a:srgbClr val="000000"/>
                          </a:solidFill>
                          <a:effectLst/>
                          <a:latin typeface="Calibri" panose="020F0502020204030204" pitchFamily="34" charset="0"/>
                        </a:rPr>
                        <a:t>-25%</a:t>
                      </a:r>
                    </a:p>
                  </a:txBody>
                  <a:tcPr marL="0" marR="0" marT="0" marB="0" anchor="ctr">
                    <a:solidFill>
                      <a:srgbClr val="FF7C80"/>
                    </a:solidFill>
                  </a:tcPr>
                </a:tc>
                <a:tc>
                  <a:txBody>
                    <a:bodyPr/>
                    <a:lstStyle/>
                    <a:p>
                      <a:pPr algn="ctr" fontAlgn="b"/>
                      <a:r>
                        <a:rPr lang="fr-FR" sz="1100" b="0" i="0" u="none" strike="noStrike" dirty="0">
                          <a:solidFill>
                            <a:srgbClr val="000000"/>
                          </a:solidFill>
                          <a:effectLst/>
                          <a:latin typeface="Calibri" panose="020F0502020204030204" pitchFamily="34" charset="0"/>
                        </a:rPr>
                        <a:t>-9%</a:t>
                      </a:r>
                    </a:p>
                  </a:txBody>
                  <a:tcPr marL="0" marR="0" marT="0" marB="0" anchor="ctr">
                    <a:solidFill>
                      <a:srgbClr val="FFCCCC"/>
                    </a:solidFill>
                  </a:tcPr>
                </a:tc>
                <a:tc>
                  <a:txBody>
                    <a:bodyPr/>
                    <a:lstStyle/>
                    <a:p>
                      <a:pPr algn="ctr" fontAlgn="b"/>
                      <a:r>
                        <a:rPr lang="fr-FR" sz="1100" b="0" i="0" u="none" strike="noStrike" dirty="0">
                          <a:solidFill>
                            <a:srgbClr val="000000"/>
                          </a:solidFill>
                          <a:effectLst/>
                          <a:latin typeface="Calibri" panose="020F0502020204030204" pitchFamily="34" charset="0"/>
                        </a:rPr>
                        <a:t>0%</a:t>
                      </a:r>
                    </a:p>
                  </a:txBody>
                  <a:tcPr marL="0" marR="0" marT="0" marB="0" anchor="ctr">
                    <a:solidFill>
                      <a:schemeClr val="bg1"/>
                    </a:solidFill>
                  </a:tcPr>
                </a:tc>
                <a:tc>
                  <a:txBody>
                    <a:bodyPr/>
                    <a:lstStyle/>
                    <a:p>
                      <a:pPr algn="ctr" fontAlgn="b"/>
                      <a:r>
                        <a:rPr lang="fr-FR" sz="1100" b="0" i="0" u="none" strike="noStrike" dirty="0">
                          <a:solidFill>
                            <a:srgbClr val="000000"/>
                          </a:solidFill>
                          <a:effectLst/>
                          <a:latin typeface="Calibri" panose="020F0502020204030204" pitchFamily="34" charset="0"/>
                        </a:rPr>
                        <a:t>61%</a:t>
                      </a:r>
                    </a:p>
                  </a:txBody>
                  <a:tcPr marL="0" marR="0" marT="0" marB="0" anchor="ctr">
                    <a:solidFill>
                      <a:srgbClr val="6699FF"/>
                    </a:solidFill>
                  </a:tcPr>
                </a:tc>
                <a:tc>
                  <a:txBody>
                    <a:bodyPr/>
                    <a:lstStyle/>
                    <a:p>
                      <a:pPr algn="ctr" fontAlgn="b"/>
                      <a:r>
                        <a:rPr lang="fr-FR" sz="1100" b="0" i="0" u="none" strike="noStrike" dirty="0">
                          <a:solidFill>
                            <a:srgbClr val="000000"/>
                          </a:solidFill>
                          <a:effectLst/>
                          <a:latin typeface="Calibri" panose="020F0502020204030204" pitchFamily="34" charset="0"/>
                        </a:rPr>
                        <a:t>-4%</a:t>
                      </a:r>
                    </a:p>
                  </a:txBody>
                  <a:tcPr marL="0" marR="0" marT="0" marB="0" anchor="ctr">
                    <a:solidFill>
                      <a:srgbClr val="FFCCCC"/>
                    </a:solidFill>
                  </a:tcPr>
                </a:tc>
                <a:extLst>
                  <a:ext uri="{0D108BD9-81ED-4DB2-BD59-A6C34878D82A}">
                    <a16:rowId xmlns:a16="http://schemas.microsoft.com/office/drawing/2014/main" val="1619674872"/>
                  </a:ext>
                </a:extLst>
              </a:tr>
            </a:tbl>
          </a:graphicData>
        </a:graphic>
      </p:graphicFrame>
      <p:cxnSp>
        <p:nvCxnSpPr>
          <p:cNvPr id="5" name="Connecteur droit 4">
            <a:extLst>
              <a:ext uri="{FF2B5EF4-FFF2-40B4-BE49-F238E27FC236}">
                <a16:creationId xmlns:a16="http://schemas.microsoft.com/office/drawing/2014/main" id="{DFC7F71F-AB6F-DC7A-6DCB-90DDB7C7471E}"/>
              </a:ext>
            </a:extLst>
          </p:cNvPr>
          <p:cNvCxnSpPr/>
          <p:nvPr/>
        </p:nvCxnSpPr>
        <p:spPr>
          <a:xfrm>
            <a:off x="1362456" y="3429000"/>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13BC3A6D-73EC-BBBA-5FB3-30CE57054822}"/>
              </a:ext>
            </a:extLst>
          </p:cNvPr>
          <p:cNvSpPr txBox="1"/>
          <p:nvPr/>
        </p:nvSpPr>
        <p:spPr>
          <a:xfrm>
            <a:off x="1362456" y="3059668"/>
            <a:ext cx="772962" cy="369332"/>
          </a:xfrm>
          <a:prstGeom prst="rect">
            <a:avLst/>
          </a:prstGeom>
          <a:noFill/>
        </p:spPr>
        <p:txBody>
          <a:bodyPr wrap="square" rtlCol="0">
            <a:spAutoFit/>
          </a:bodyPr>
          <a:lstStyle/>
          <a:p>
            <a:r>
              <a:rPr lang="fr-FR" dirty="0"/>
              <a:t>DOE</a:t>
            </a:r>
          </a:p>
        </p:txBody>
      </p:sp>
      <p:sp>
        <p:nvSpPr>
          <p:cNvPr id="2" name="Espace réservé du pied de page 1">
            <a:extLst>
              <a:ext uri="{FF2B5EF4-FFF2-40B4-BE49-F238E27FC236}">
                <a16:creationId xmlns:a16="http://schemas.microsoft.com/office/drawing/2014/main" id="{A4C45BC4-684B-4678-F8E0-38187B965AE2}"/>
              </a:ext>
            </a:extLst>
          </p:cNvPr>
          <p:cNvSpPr>
            <a:spLocks noGrp="1"/>
          </p:cNvSpPr>
          <p:nvPr>
            <p:ph type="ftr" sz="quarter" idx="11"/>
          </p:nvPr>
        </p:nvSpPr>
        <p:spPr/>
        <p:txBody>
          <a:bodyPr/>
          <a:lstStyle/>
          <a:p>
            <a:r>
              <a:rPr lang="fr-FR"/>
              <a:t>COTECH 25 mai 2023</a:t>
            </a:r>
            <a:endParaRPr lang="fr-FR" dirty="0"/>
          </a:p>
        </p:txBody>
      </p:sp>
      <p:sp>
        <p:nvSpPr>
          <p:cNvPr id="10" name="Espace réservé du texte 4">
            <a:extLst>
              <a:ext uri="{FF2B5EF4-FFF2-40B4-BE49-F238E27FC236}">
                <a16:creationId xmlns:a16="http://schemas.microsoft.com/office/drawing/2014/main" id="{C2C985FC-58D4-FB93-6BE3-CAF28A171220}"/>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2" name="Image 11">
            <a:extLst>
              <a:ext uri="{FF2B5EF4-FFF2-40B4-BE49-F238E27FC236}">
                <a16:creationId xmlns:a16="http://schemas.microsoft.com/office/drawing/2014/main" id="{31B8906B-DA6F-A33A-67CB-2E5729E26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Tree>
    <p:extLst>
      <p:ext uri="{BB962C8B-B14F-4D97-AF65-F5344CB8AC3E}">
        <p14:creationId xmlns:p14="http://schemas.microsoft.com/office/powerpoint/2010/main" val="163802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CB60ECC-D4DD-4A52-B455-F67FA688536D}"/>
              </a:ext>
            </a:extLst>
          </p:cNvPr>
          <p:cNvSpPr>
            <a:spLocks noGrp="1"/>
          </p:cNvSpPr>
          <p:nvPr>
            <p:ph type="title"/>
          </p:nvPr>
        </p:nvSpPr>
        <p:spPr>
          <a:xfrm>
            <a:off x="363122" y="483258"/>
            <a:ext cx="8421309" cy="514590"/>
          </a:xfrm>
          <a:solidFill>
            <a:schemeClr val="bg1"/>
          </a:solidFill>
        </p:spPr>
        <p:txBody>
          <a:bodyPr/>
          <a:lstStyle/>
          <a:p>
            <a:r>
              <a:rPr lang="fr-FR" dirty="0"/>
              <a:t>Résultats : Chronique 2001 - 2021 - </a:t>
            </a:r>
            <a:r>
              <a:rPr lang="fr-FR" cap="none" dirty="0"/>
              <a:t>Variation des débits influencés/désinfluencés</a:t>
            </a:r>
            <a:endParaRPr lang="fr-FR" dirty="0"/>
          </a:p>
        </p:txBody>
      </p:sp>
      <p:sp>
        <p:nvSpPr>
          <p:cNvPr id="4" name="Espace réservé du numéro de diapositive 3">
            <a:extLst>
              <a:ext uri="{FF2B5EF4-FFF2-40B4-BE49-F238E27FC236}">
                <a16:creationId xmlns:a16="http://schemas.microsoft.com/office/drawing/2014/main" id="{4AA0693F-B9E1-4235-A6BA-B57A969ECC70}"/>
              </a:ext>
            </a:extLst>
          </p:cNvPr>
          <p:cNvSpPr>
            <a:spLocks noGrp="1"/>
          </p:cNvSpPr>
          <p:nvPr>
            <p:ph type="sldNum" sz="quarter" idx="12"/>
          </p:nvPr>
        </p:nvSpPr>
        <p:spPr/>
        <p:txBody>
          <a:bodyPr/>
          <a:lstStyle/>
          <a:p>
            <a:fld id="{E2A53158-8A9E-4F4B-B13A-E19D3062213C}" type="slidenum">
              <a:rPr lang="fr-FR" smtClean="0"/>
              <a:pPr/>
              <a:t>15</a:t>
            </a:fld>
            <a:endParaRPr lang="fr-FR" dirty="0"/>
          </a:p>
        </p:txBody>
      </p:sp>
      <p:pic>
        <p:nvPicPr>
          <p:cNvPr id="8" name="Image 7">
            <a:extLst>
              <a:ext uri="{FF2B5EF4-FFF2-40B4-BE49-F238E27FC236}">
                <a16:creationId xmlns:a16="http://schemas.microsoft.com/office/drawing/2014/main" id="{3890CD90-2681-F55C-8D02-DED842A11667}"/>
              </a:ext>
            </a:extLst>
          </p:cNvPr>
          <p:cNvPicPr>
            <a:picLocks noChangeAspect="1"/>
          </p:cNvPicPr>
          <p:nvPr/>
        </p:nvPicPr>
        <p:blipFill>
          <a:blip r:embed="rId2"/>
          <a:stretch>
            <a:fillRect/>
          </a:stretch>
        </p:blipFill>
        <p:spPr>
          <a:xfrm>
            <a:off x="457200" y="997849"/>
            <a:ext cx="8124825" cy="5085253"/>
          </a:xfrm>
          <a:prstGeom prst="rect">
            <a:avLst/>
          </a:prstGeom>
        </p:spPr>
      </p:pic>
      <p:graphicFrame>
        <p:nvGraphicFramePr>
          <p:cNvPr id="16" name="Tableau 16">
            <a:extLst>
              <a:ext uri="{FF2B5EF4-FFF2-40B4-BE49-F238E27FC236}">
                <a16:creationId xmlns:a16="http://schemas.microsoft.com/office/drawing/2014/main" id="{26BCD5D8-ADF0-662E-1982-822DED195045}"/>
              </a:ext>
            </a:extLst>
          </p:cNvPr>
          <p:cNvGraphicFramePr>
            <a:graphicFrameLocks noGrp="1"/>
          </p:cNvGraphicFramePr>
          <p:nvPr>
            <p:extLst>
              <p:ext uri="{D42A27DB-BD31-4B8C-83A1-F6EECF244321}">
                <p14:modId xmlns:p14="http://schemas.microsoft.com/office/powerpoint/2010/main" val="3538677606"/>
              </p:ext>
            </p:extLst>
          </p:nvPr>
        </p:nvGraphicFramePr>
        <p:xfrm>
          <a:off x="1476462" y="6036197"/>
          <a:ext cx="7046751" cy="370840"/>
        </p:xfrm>
        <a:graphic>
          <a:graphicData uri="http://schemas.openxmlformats.org/drawingml/2006/table">
            <a:tbl>
              <a:tblPr firstRow="1" bandRow="1">
                <a:tableStyleId>{5C22544A-7EE6-4342-B048-85BDC9FD1C3A}</a:tableStyleId>
              </a:tblPr>
              <a:tblGrid>
                <a:gridCol w="704675">
                  <a:extLst>
                    <a:ext uri="{9D8B030D-6E8A-4147-A177-3AD203B41FA5}">
                      <a16:colId xmlns:a16="http://schemas.microsoft.com/office/drawing/2014/main" val="1590866437"/>
                    </a:ext>
                  </a:extLst>
                </a:gridCol>
                <a:gridCol w="704675">
                  <a:extLst>
                    <a:ext uri="{9D8B030D-6E8A-4147-A177-3AD203B41FA5}">
                      <a16:colId xmlns:a16="http://schemas.microsoft.com/office/drawing/2014/main" val="1178284824"/>
                    </a:ext>
                  </a:extLst>
                </a:gridCol>
                <a:gridCol w="704675">
                  <a:extLst>
                    <a:ext uri="{9D8B030D-6E8A-4147-A177-3AD203B41FA5}">
                      <a16:colId xmlns:a16="http://schemas.microsoft.com/office/drawing/2014/main" val="436489022"/>
                    </a:ext>
                  </a:extLst>
                </a:gridCol>
                <a:gridCol w="704675">
                  <a:extLst>
                    <a:ext uri="{9D8B030D-6E8A-4147-A177-3AD203B41FA5}">
                      <a16:colId xmlns:a16="http://schemas.microsoft.com/office/drawing/2014/main" val="401052042"/>
                    </a:ext>
                  </a:extLst>
                </a:gridCol>
                <a:gridCol w="659090">
                  <a:extLst>
                    <a:ext uri="{9D8B030D-6E8A-4147-A177-3AD203B41FA5}">
                      <a16:colId xmlns:a16="http://schemas.microsoft.com/office/drawing/2014/main" val="4048025272"/>
                    </a:ext>
                  </a:extLst>
                </a:gridCol>
                <a:gridCol w="750261">
                  <a:extLst>
                    <a:ext uri="{9D8B030D-6E8A-4147-A177-3AD203B41FA5}">
                      <a16:colId xmlns:a16="http://schemas.microsoft.com/office/drawing/2014/main" val="3207288246"/>
                    </a:ext>
                  </a:extLst>
                </a:gridCol>
                <a:gridCol w="704675">
                  <a:extLst>
                    <a:ext uri="{9D8B030D-6E8A-4147-A177-3AD203B41FA5}">
                      <a16:colId xmlns:a16="http://schemas.microsoft.com/office/drawing/2014/main" val="3411997382"/>
                    </a:ext>
                  </a:extLst>
                </a:gridCol>
                <a:gridCol w="704675">
                  <a:extLst>
                    <a:ext uri="{9D8B030D-6E8A-4147-A177-3AD203B41FA5}">
                      <a16:colId xmlns:a16="http://schemas.microsoft.com/office/drawing/2014/main" val="2316420675"/>
                    </a:ext>
                  </a:extLst>
                </a:gridCol>
                <a:gridCol w="704675">
                  <a:extLst>
                    <a:ext uri="{9D8B030D-6E8A-4147-A177-3AD203B41FA5}">
                      <a16:colId xmlns:a16="http://schemas.microsoft.com/office/drawing/2014/main" val="3537345347"/>
                    </a:ext>
                  </a:extLst>
                </a:gridCol>
                <a:gridCol w="704675">
                  <a:extLst>
                    <a:ext uri="{9D8B030D-6E8A-4147-A177-3AD203B41FA5}">
                      <a16:colId xmlns:a16="http://schemas.microsoft.com/office/drawing/2014/main" val="1242847"/>
                    </a:ext>
                  </a:extLst>
                </a:gridCol>
              </a:tblGrid>
              <a:tr h="370840">
                <a:tc>
                  <a:txBody>
                    <a:bodyPr/>
                    <a:lstStyle/>
                    <a:p>
                      <a:pPr algn="ctr" fontAlgn="b"/>
                      <a:r>
                        <a:rPr lang="fr-FR" sz="1100" b="0" i="0" u="none" strike="noStrike" dirty="0">
                          <a:solidFill>
                            <a:srgbClr val="000000"/>
                          </a:solidFill>
                          <a:effectLst/>
                          <a:latin typeface="Calibri" panose="020F0502020204030204" pitchFamily="34" charset="0"/>
                        </a:rPr>
                        <a:t>-27%</a:t>
                      </a:r>
                    </a:p>
                  </a:txBody>
                  <a:tcPr marL="0" marR="0" marT="0" marB="0" anchor="ctr">
                    <a:solidFill>
                      <a:srgbClr val="FF7C80"/>
                    </a:solidFill>
                  </a:tcPr>
                </a:tc>
                <a:tc>
                  <a:txBody>
                    <a:bodyPr/>
                    <a:lstStyle/>
                    <a:p>
                      <a:pPr algn="ctr" fontAlgn="b"/>
                      <a:r>
                        <a:rPr lang="fr-FR" sz="1100" b="0" i="0" u="none" strike="noStrike" dirty="0">
                          <a:solidFill>
                            <a:srgbClr val="000000"/>
                          </a:solidFill>
                          <a:effectLst/>
                          <a:latin typeface="Calibri" panose="020F0502020204030204" pitchFamily="34" charset="0"/>
                        </a:rPr>
                        <a:t>-9%</a:t>
                      </a:r>
                    </a:p>
                  </a:txBody>
                  <a:tcPr marL="0" marR="0" marT="0" marB="0" anchor="ctr">
                    <a:solidFill>
                      <a:srgbClr val="FFCCCC"/>
                    </a:solidFill>
                  </a:tcPr>
                </a:tc>
                <a:tc>
                  <a:txBody>
                    <a:bodyPr/>
                    <a:lstStyle/>
                    <a:p>
                      <a:pPr algn="ctr" fontAlgn="b"/>
                      <a:r>
                        <a:rPr lang="fr-FR" sz="1100" b="0" i="0" u="none" strike="noStrike" dirty="0">
                          <a:solidFill>
                            <a:srgbClr val="000000"/>
                          </a:solidFill>
                          <a:effectLst/>
                          <a:latin typeface="Calibri" panose="020F0502020204030204" pitchFamily="34" charset="0"/>
                        </a:rPr>
                        <a:t>7%</a:t>
                      </a:r>
                    </a:p>
                  </a:txBody>
                  <a:tcPr marL="0" marR="0" marT="0" marB="0" anchor="ctr">
                    <a:solidFill>
                      <a:srgbClr val="99CCFF"/>
                    </a:solidFill>
                  </a:tcPr>
                </a:tc>
                <a:tc>
                  <a:txBody>
                    <a:bodyPr/>
                    <a:lstStyle/>
                    <a:p>
                      <a:pPr algn="ctr" fontAlgn="b"/>
                      <a:r>
                        <a:rPr lang="fr-FR" sz="1100" b="0" i="0" u="none" strike="noStrike" dirty="0">
                          <a:solidFill>
                            <a:srgbClr val="000000"/>
                          </a:solidFill>
                          <a:effectLst/>
                          <a:latin typeface="Calibri" panose="020F0502020204030204" pitchFamily="34" charset="0"/>
                        </a:rPr>
                        <a:t>0%</a:t>
                      </a:r>
                    </a:p>
                  </a:txBody>
                  <a:tcPr marL="0" marR="0" marT="0" marB="0" anchor="ctr">
                    <a:solidFill>
                      <a:schemeClr val="bg1"/>
                    </a:solidFill>
                  </a:tcPr>
                </a:tc>
                <a:tc>
                  <a:txBody>
                    <a:bodyPr/>
                    <a:lstStyle/>
                    <a:p>
                      <a:pPr algn="ctr" fontAlgn="b"/>
                      <a:r>
                        <a:rPr lang="fr-FR" sz="1100" b="0" i="0" u="none" strike="noStrike" dirty="0">
                          <a:solidFill>
                            <a:srgbClr val="000000"/>
                          </a:solidFill>
                          <a:effectLst/>
                          <a:latin typeface="Calibri" panose="020F0502020204030204" pitchFamily="34" charset="0"/>
                        </a:rPr>
                        <a:t>-13%</a:t>
                      </a:r>
                    </a:p>
                  </a:txBody>
                  <a:tcPr marL="0" marR="0" marT="0" marB="0" anchor="ctr">
                    <a:solidFill>
                      <a:srgbClr val="FFCCCC"/>
                    </a:solidFill>
                  </a:tcPr>
                </a:tc>
                <a:tc>
                  <a:txBody>
                    <a:bodyPr/>
                    <a:lstStyle/>
                    <a:p>
                      <a:pPr algn="ctr" fontAlgn="b"/>
                      <a:r>
                        <a:rPr lang="fr-FR" sz="1100" b="0" i="0" u="none" strike="noStrike" dirty="0">
                          <a:solidFill>
                            <a:srgbClr val="000000"/>
                          </a:solidFill>
                          <a:effectLst/>
                          <a:latin typeface="Calibri" panose="020F0502020204030204" pitchFamily="34" charset="0"/>
                        </a:rPr>
                        <a:t>-25%</a:t>
                      </a:r>
                    </a:p>
                  </a:txBody>
                  <a:tcPr marL="0" marR="0" marT="0" marB="0" anchor="ctr">
                    <a:solidFill>
                      <a:srgbClr val="FF7C80"/>
                    </a:solidFill>
                  </a:tcPr>
                </a:tc>
                <a:tc>
                  <a:txBody>
                    <a:bodyPr/>
                    <a:lstStyle/>
                    <a:p>
                      <a:pPr algn="ctr" fontAlgn="b"/>
                      <a:r>
                        <a:rPr lang="fr-FR" sz="1100" b="0" i="0" u="none" strike="noStrike" dirty="0">
                          <a:solidFill>
                            <a:srgbClr val="000000"/>
                          </a:solidFill>
                          <a:effectLst/>
                          <a:latin typeface="Calibri" panose="020F0502020204030204" pitchFamily="34" charset="0"/>
                        </a:rPr>
                        <a:t>-9%</a:t>
                      </a:r>
                    </a:p>
                  </a:txBody>
                  <a:tcPr marL="0" marR="0" marT="0" marB="0" anchor="ctr">
                    <a:solidFill>
                      <a:srgbClr val="FFCCCC"/>
                    </a:solidFill>
                  </a:tcPr>
                </a:tc>
                <a:tc>
                  <a:txBody>
                    <a:bodyPr/>
                    <a:lstStyle/>
                    <a:p>
                      <a:pPr algn="ctr" fontAlgn="b"/>
                      <a:r>
                        <a:rPr lang="fr-FR" sz="1100" b="0" i="0" u="none" strike="noStrike" dirty="0">
                          <a:solidFill>
                            <a:srgbClr val="000000"/>
                          </a:solidFill>
                          <a:effectLst/>
                          <a:latin typeface="Calibri" panose="020F0502020204030204" pitchFamily="34" charset="0"/>
                        </a:rPr>
                        <a:t>0%</a:t>
                      </a:r>
                    </a:p>
                  </a:txBody>
                  <a:tcPr marL="0" marR="0" marT="0" marB="0" anchor="ctr">
                    <a:solidFill>
                      <a:schemeClr val="bg1"/>
                    </a:solidFill>
                  </a:tcPr>
                </a:tc>
                <a:tc>
                  <a:txBody>
                    <a:bodyPr/>
                    <a:lstStyle/>
                    <a:p>
                      <a:pPr algn="ctr" fontAlgn="b"/>
                      <a:r>
                        <a:rPr lang="fr-FR" sz="1100" b="0" i="0" u="none" strike="noStrike" dirty="0">
                          <a:solidFill>
                            <a:srgbClr val="000000"/>
                          </a:solidFill>
                          <a:effectLst/>
                          <a:latin typeface="Calibri" panose="020F0502020204030204" pitchFamily="34" charset="0"/>
                        </a:rPr>
                        <a:t>61%</a:t>
                      </a:r>
                    </a:p>
                  </a:txBody>
                  <a:tcPr marL="0" marR="0" marT="0" marB="0" anchor="ctr">
                    <a:solidFill>
                      <a:srgbClr val="6699FF"/>
                    </a:solidFill>
                  </a:tcPr>
                </a:tc>
                <a:tc>
                  <a:txBody>
                    <a:bodyPr/>
                    <a:lstStyle/>
                    <a:p>
                      <a:pPr algn="ctr" fontAlgn="b"/>
                      <a:r>
                        <a:rPr lang="fr-FR" sz="1100" b="0" i="0" u="none" strike="noStrike" dirty="0">
                          <a:solidFill>
                            <a:srgbClr val="000000"/>
                          </a:solidFill>
                          <a:effectLst/>
                          <a:latin typeface="Calibri" panose="020F0502020204030204" pitchFamily="34" charset="0"/>
                        </a:rPr>
                        <a:t>-4%</a:t>
                      </a:r>
                    </a:p>
                  </a:txBody>
                  <a:tcPr marL="0" marR="0" marT="0" marB="0" anchor="ctr">
                    <a:solidFill>
                      <a:srgbClr val="FFCCCC"/>
                    </a:solidFill>
                  </a:tcPr>
                </a:tc>
                <a:extLst>
                  <a:ext uri="{0D108BD9-81ED-4DB2-BD59-A6C34878D82A}">
                    <a16:rowId xmlns:a16="http://schemas.microsoft.com/office/drawing/2014/main" val="1619674872"/>
                  </a:ext>
                </a:extLst>
              </a:tr>
            </a:tbl>
          </a:graphicData>
        </a:graphic>
      </p:graphicFrame>
      <p:cxnSp>
        <p:nvCxnSpPr>
          <p:cNvPr id="5" name="Connecteur droit 4">
            <a:extLst>
              <a:ext uri="{FF2B5EF4-FFF2-40B4-BE49-F238E27FC236}">
                <a16:creationId xmlns:a16="http://schemas.microsoft.com/office/drawing/2014/main" id="{DFC7F71F-AB6F-DC7A-6DCB-90DDB7C7471E}"/>
              </a:ext>
            </a:extLst>
          </p:cNvPr>
          <p:cNvCxnSpPr/>
          <p:nvPr/>
        </p:nvCxnSpPr>
        <p:spPr>
          <a:xfrm>
            <a:off x="1362456" y="3429000"/>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13BC3A6D-73EC-BBBA-5FB3-30CE57054822}"/>
              </a:ext>
            </a:extLst>
          </p:cNvPr>
          <p:cNvSpPr txBox="1"/>
          <p:nvPr/>
        </p:nvSpPr>
        <p:spPr>
          <a:xfrm>
            <a:off x="1362456" y="3059668"/>
            <a:ext cx="772962" cy="369332"/>
          </a:xfrm>
          <a:prstGeom prst="rect">
            <a:avLst/>
          </a:prstGeom>
          <a:noFill/>
        </p:spPr>
        <p:txBody>
          <a:bodyPr wrap="square" rtlCol="0">
            <a:spAutoFit/>
          </a:bodyPr>
          <a:lstStyle/>
          <a:p>
            <a:r>
              <a:rPr lang="fr-FR" dirty="0"/>
              <a:t>DOE</a:t>
            </a:r>
          </a:p>
        </p:txBody>
      </p:sp>
      <p:sp>
        <p:nvSpPr>
          <p:cNvPr id="2" name="ZoneTexte 1">
            <a:extLst>
              <a:ext uri="{FF2B5EF4-FFF2-40B4-BE49-F238E27FC236}">
                <a16:creationId xmlns:a16="http://schemas.microsoft.com/office/drawing/2014/main" id="{E9EB4267-0D2E-2357-F8E8-DC766BD7E0E5}"/>
              </a:ext>
            </a:extLst>
          </p:cNvPr>
          <p:cNvSpPr txBox="1"/>
          <p:nvPr/>
        </p:nvSpPr>
        <p:spPr>
          <a:xfrm>
            <a:off x="4041647" y="2121408"/>
            <a:ext cx="4540377" cy="1015663"/>
          </a:xfrm>
          <a:prstGeom prst="rect">
            <a:avLst/>
          </a:prstGeom>
          <a:solidFill>
            <a:schemeClr val="tx2">
              <a:lumMod val="20000"/>
              <a:lumOff val="80000"/>
            </a:schemeClr>
          </a:solidFill>
        </p:spPr>
        <p:txBody>
          <a:bodyPr wrap="square" rtlCol="0">
            <a:spAutoFit/>
          </a:bodyPr>
          <a:lstStyle/>
          <a:p>
            <a:r>
              <a:rPr lang="fr-FR" sz="1600" dirty="0"/>
              <a:t>Le DOE défini à l’exutoire du bassin versant est largement atteint 4 années sur 5. </a:t>
            </a:r>
          </a:p>
          <a:p>
            <a:r>
              <a:rPr lang="fr-FR" sz="1600" dirty="0"/>
              <a:t>L’objectif est atteint chaque année. </a:t>
            </a:r>
          </a:p>
          <a:p>
            <a:r>
              <a:rPr lang="fr-FR" sz="1200" dirty="0"/>
              <a:t>(minimum mensuel atteint en octobre 2017 = 500l/sec) </a:t>
            </a:r>
          </a:p>
        </p:txBody>
      </p:sp>
      <p:sp>
        <p:nvSpPr>
          <p:cNvPr id="7" name="Espace réservé du pied de page 6">
            <a:extLst>
              <a:ext uri="{FF2B5EF4-FFF2-40B4-BE49-F238E27FC236}">
                <a16:creationId xmlns:a16="http://schemas.microsoft.com/office/drawing/2014/main" id="{7EE9DE42-41AC-8E17-C467-8C69094784E7}"/>
              </a:ext>
            </a:extLst>
          </p:cNvPr>
          <p:cNvSpPr>
            <a:spLocks noGrp="1"/>
          </p:cNvSpPr>
          <p:nvPr>
            <p:ph type="ftr" sz="quarter" idx="11"/>
          </p:nvPr>
        </p:nvSpPr>
        <p:spPr/>
        <p:txBody>
          <a:bodyPr/>
          <a:lstStyle/>
          <a:p>
            <a:r>
              <a:rPr lang="fr-FR"/>
              <a:t>COTECH 25 mai 2023</a:t>
            </a:r>
            <a:endParaRPr lang="fr-FR" dirty="0"/>
          </a:p>
        </p:txBody>
      </p:sp>
      <p:sp>
        <p:nvSpPr>
          <p:cNvPr id="12" name="Espace réservé du texte 4">
            <a:extLst>
              <a:ext uri="{FF2B5EF4-FFF2-40B4-BE49-F238E27FC236}">
                <a16:creationId xmlns:a16="http://schemas.microsoft.com/office/drawing/2014/main" id="{3395A163-DEC5-6C17-9B49-57A9C1F6B9F6}"/>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4" name="Image 13">
            <a:extLst>
              <a:ext uri="{FF2B5EF4-FFF2-40B4-BE49-F238E27FC236}">
                <a16:creationId xmlns:a16="http://schemas.microsoft.com/office/drawing/2014/main" id="{E6224FC0-0A7A-6CA7-A962-572108390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grpSp>
        <p:nvGrpSpPr>
          <p:cNvPr id="11" name="Groupe 10">
            <a:extLst>
              <a:ext uri="{FF2B5EF4-FFF2-40B4-BE49-F238E27FC236}">
                <a16:creationId xmlns:a16="http://schemas.microsoft.com/office/drawing/2014/main" id="{1025B8CF-2CD1-FE33-223B-8DD8B0FE7B95}"/>
              </a:ext>
            </a:extLst>
          </p:cNvPr>
          <p:cNvGrpSpPr/>
          <p:nvPr/>
        </p:nvGrpSpPr>
        <p:grpSpPr>
          <a:xfrm>
            <a:off x="4344746" y="4263587"/>
            <a:ext cx="526512" cy="284346"/>
            <a:chOff x="4344746" y="4263587"/>
            <a:chExt cx="526512" cy="284346"/>
          </a:xfrm>
        </p:grpSpPr>
        <p:cxnSp>
          <p:nvCxnSpPr>
            <p:cNvPr id="3" name="Connecteur droit 2">
              <a:extLst>
                <a:ext uri="{FF2B5EF4-FFF2-40B4-BE49-F238E27FC236}">
                  <a16:creationId xmlns:a16="http://schemas.microsoft.com/office/drawing/2014/main" id="{7DC4B48C-4972-34E1-71B8-BF10E6680593}"/>
                </a:ext>
              </a:extLst>
            </p:cNvPr>
            <p:cNvCxnSpPr>
              <a:cxnSpLocks/>
            </p:cNvCxnSpPr>
            <p:nvPr/>
          </p:nvCxnSpPr>
          <p:spPr>
            <a:xfrm>
              <a:off x="4353059" y="4547933"/>
              <a:ext cx="4671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5D377759-A3BF-0866-D0BA-887BCCC87E13}"/>
                </a:ext>
              </a:extLst>
            </p:cNvPr>
            <p:cNvSpPr txBox="1"/>
            <p:nvPr/>
          </p:nvSpPr>
          <p:spPr>
            <a:xfrm>
              <a:off x="4344746" y="4263587"/>
              <a:ext cx="526512" cy="261610"/>
            </a:xfrm>
            <a:prstGeom prst="rect">
              <a:avLst/>
            </a:prstGeom>
            <a:noFill/>
          </p:spPr>
          <p:txBody>
            <a:bodyPr wrap="square" rtlCol="0">
              <a:spAutoFit/>
            </a:bodyPr>
            <a:lstStyle/>
            <a:p>
              <a:r>
                <a:rPr lang="fr-FR" sz="1100" dirty="0"/>
                <a:t>DOE</a:t>
              </a:r>
            </a:p>
          </p:txBody>
        </p:sp>
      </p:grpSp>
      <p:grpSp>
        <p:nvGrpSpPr>
          <p:cNvPr id="15" name="Groupe 14">
            <a:extLst>
              <a:ext uri="{FF2B5EF4-FFF2-40B4-BE49-F238E27FC236}">
                <a16:creationId xmlns:a16="http://schemas.microsoft.com/office/drawing/2014/main" id="{CBD770E5-344C-42E9-913E-9276327B6AB6}"/>
              </a:ext>
            </a:extLst>
          </p:cNvPr>
          <p:cNvGrpSpPr/>
          <p:nvPr/>
        </p:nvGrpSpPr>
        <p:grpSpPr>
          <a:xfrm>
            <a:off x="6488914" y="4505898"/>
            <a:ext cx="526512" cy="284346"/>
            <a:chOff x="4344746" y="4263587"/>
            <a:chExt cx="526512" cy="284346"/>
          </a:xfrm>
        </p:grpSpPr>
        <p:cxnSp>
          <p:nvCxnSpPr>
            <p:cNvPr id="17" name="Connecteur droit 16">
              <a:extLst>
                <a:ext uri="{FF2B5EF4-FFF2-40B4-BE49-F238E27FC236}">
                  <a16:creationId xmlns:a16="http://schemas.microsoft.com/office/drawing/2014/main" id="{7307AEB6-869B-8A2D-BE97-2E7EFE42B8A8}"/>
                </a:ext>
              </a:extLst>
            </p:cNvPr>
            <p:cNvCxnSpPr>
              <a:cxnSpLocks/>
            </p:cNvCxnSpPr>
            <p:nvPr/>
          </p:nvCxnSpPr>
          <p:spPr>
            <a:xfrm>
              <a:off x="4353059" y="4547933"/>
              <a:ext cx="4671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99014353-EDFC-4DBA-2A1C-68766EAC034D}"/>
                </a:ext>
              </a:extLst>
            </p:cNvPr>
            <p:cNvSpPr txBox="1"/>
            <p:nvPr/>
          </p:nvSpPr>
          <p:spPr>
            <a:xfrm>
              <a:off x="4344746" y="4263587"/>
              <a:ext cx="526512" cy="261610"/>
            </a:xfrm>
            <a:prstGeom prst="rect">
              <a:avLst/>
            </a:prstGeom>
            <a:noFill/>
          </p:spPr>
          <p:txBody>
            <a:bodyPr wrap="square" rtlCol="0">
              <a:spAutoFit/>
            </a:bodyPr>
            <a:lstStyle/>
            <a:p>
              <a:r>
                <a:rPr lang="fr-FR" sz="1100" dirty="0"/>
                <a:t>DOE</a:t>
              </a:r>
            </a:p>
          </p:txBody>
        </p:sp>
      </p:grpSp>
      <p:grpSp>
        <p:nvGrpSpPr>
          <p:cNvPr id="19" name="Groupe 18">
            <a:extLst>
              <a:ext uri="{FF2B5EF4-FFF2-40B4-BE49-F238E27FC236}">
                <a16:creationId xmlns:a16="http://schemas.microsoft.com/office/drawing/2014/main" id="{DCA0D196-D330-20B9-EA9C-73A72DC9D9B6}"/>
              </a:ext>
            </a:extLst>
          </p:cNvPr>
          <p:cNvGrpSpPr/>
          <p:nvPr/>
        </p:nvGrpSpPr>
        <p:grpSpPr>
          <a:xfrm>
            <a:off x="7929085" y="4532906"/>
            <a:ext cx="526512" cy="284346"/>
            <a:chOff x="4344746" y="4263587"/>
            <a:chExt cx="526512" cy="284346"/>
          </a:xfrm>
        </p:grpSpPr>
        <p:cxnSp>
          <p:nvCxnSpPr>
            <p:cNvPr id="20" name="Connecteur droit 19">
              <a:extLst>
                <a:ext uri="{FF2B5EF4-FFF2-40B4-BE49-F238E27FC236}">
                  <a16:creationId xmlns:a16="http://schemas.microsoft.com/office/drawing/2014/main" id="{5E8D442F-B76E-0AC8-F676-D5A462893B73}"/>
                </a:ext>
              </a:extLst>
            </p:cNvPr>
            <p:cNvCxnSpPr>
              <a:cxnSpLocks/>
            </p:cNvCxnSpPr>
            <p:nvPr/>
          </p:nvCxnSpPr>
          <p:spPr>
            <a:xfrm>
              <a:off x="4353059" y="4547933"/>
              <a:ext cx="4671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A2E3130F-2506-D415-399F-54DFD610B00F}"/>
                </a:ext>
              </a:extLst>
            </p:cNvPr>
            <p:cNvSpPr txBox="1"/>
            <p:nvPr/>
          </p:nvSpPr>
          <p:spPr>
            <a:xfrm>
              <a:off x="4344746" y="4263587"/>
              <a:ext cx="526512" cy="261610"/>
            </a:xfrm>
            <a:prstGeom prst="rect">
              <a:avLst/>
            </a:prstGeom>
            <a:noFill/>
          </p:spPr>
          <p:txBody>
            <a:bodyPr wrap="square" rtlCol="0">
              <a:spAutoFit/>
            </a:bodyPr>
            <a:lstStyle/>
            <a:p>
              <a:r>
                <a:rPr lang="fr-FR" sz="1100" dirty="0"/>
                <a:t>DOE</a:t>
              </a:r>
            </a:p>
          </p:txBody>
        </p:sp>
      </p:grpSp>
    </p:spTree>
    <p:extLst>
      <p:ext uri="{BB962C8B-B14F-4D97-AF65-F5344CB8AC3E}">
        <p14:creationId xmlns:p14="http://schemas.microsoft.com/office/powerpoint/2010/main" val="2972491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123CA0-95AD-72BA-CBAB-9DC11522FF2D}"/>
              </a:ext>
            </a:extLst>
          </p:cNvPr>
          <p:cNvSpPr/>
          <p:nvPr/>
        </p:nvSpPr>
        <p:spPr>
          <a:xfrm>
            <a:off x="1199624" y="771787"/>
            <a:ext cx="6507559" cy="54536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2">
            <a:extLst>
              <a:ext uri="{FF2B5EF4-FFF2-40B4-BE49-F238E27FC236}">
                <a16:creationId xmlns:a16="http://schemas.microsoft.com/office/drawing/2014/main" id="{8CB60ECC-D4DD-4A52-B455-F67FA688536D}"/>
              </a:ext>
            </a:extLst>
          </p:cNvPr>
          <p:cNvSpPr>
            <a:spLocks noGrp="1"/>
          </p:cNvSpPr>
          <p:nvPr>
            <p:ph type="title"/>
          </p:nvPr>
        </p:nvSpPr>
        <p:spPr>
          <a:xfrm>
            <a:off x="363122" y="483258"/>
            <a:ext cx="8421309" cy="583542"/>
          </a:xfrm>
          <a:solidFill>
            <a:schemeClr val="bg1"/>
          </a:solidFill>
        </p:spPr>
        <p:txBody>
          <a:bodyPr/>
          <a:lstStyle/>
          <a:p>
            <a:r>
              <a:rPr lang="fr-FR" dirty="0"/>
              <a:t>Résultats : Chronique 2001 – 2021 - </a:t>
            </a:r>
            <a:r>
              <a:rPr lang="fr-FR" cap="none" dirty="0"/>
              <a:t>Variation des débits influencés/désinfluencés</a:t>
            </a:r>
            <a:endParaRPr lang="fr-FR" dirty="0"/>
          </a:p>
        </p:txBody>
      </p:sp>
      <p:sp>
        <p:nvSpPr>
          <p:cNvPr id="4" name="Espace réservé du numéro de diapositive 3">
            <a:extLst>
              <a:ext uri="{FF2B5EF4-FFF2-40B4-BE49-F238E27FC236}">
                <a16:creationId xmlns:a16="http://schemas.microsoft.com/office/drawing/2014/main" id="{4AA0693F-B9E1-4235-A6BA-B57A969ECC70}"/>
              </a:ext>
            </a:extLst>
          </p:cNvPr>
          <p:cNvSpPr>
            <a:spLocks noGrp="1"/>
          </p:cNvSpPr>
          <p:nvPr>
            <p:ph type="sldNum" sz="quarter" idx="12"/>
          </p:nvPr>
        </p:nvSpPr>
        <p:spPr/>
        <p:txBody>
          <a:bodyPr/>
          <a:lstStyle/>
          <a:p>
            <a:fld id="{E2A53158-8A9E-4F4B-B13A-E19D3062213C}" type="slidenum">
              <a:rPr lang="fr-FR" smtClean="0"/>
              <a:pPr/>
              <a:t>16</a:t>
            </a:fld>
            <a:endParaRPr lang="fr-FR" dirty="0"/>
          </a:p>
        </p:txBody>
      </p:sp>
      <p:sp>
        <p:nvSpPr>
          <p:cNvPr id="10" name="Espace réservé du pied de page 9">
            <a:extLst>
              <a:ext uri="{FF2B5EF4-FFF2-40B4-BE49-F238E27FC236}">
                <a16:creationId xmlns:a16="http://schemas.microsoft.com/office/drawing/2014/main" id="{DB597AB3-6703-05AD-8D9F-3DB9E7FC56C1}"/>
              </a:ext>
            </a:extLst>
          </p:cNvPr>
          <p:cNvSpPr>
            <a:spLocks noGrp="1"/>
          </p:cNvSpPr>
          <p:nvPr>
            <p:ph type="ftr" sz="quarter" idx="11"/>
          </p:nvPr>
        </p:nvSpPr>
        <p:spPr/>
        <p:txBody>
          <a:bodyPr/>
          <a:lstStyle/>
          <a:p>
            <a:r>
              <a:rPr lang="fr-FR"/>
              <a:t>COTECH 25 mai 2023</a:t>
            </a:r>
            <a:endParaRPr lang="fr-FR" dirty="0"/>
          </a:p>
        </p:txBody>
      </p:sp>
      <p:sp>
        <p:nvSpPr>
          <p:cNvPr id="15" name="Espace réservé du texte 4">
            <a:extLst>
              <a:ext uri="{FF2B5EF4-FFF2-40B4-BE49-F238E27FC236}">
                <a16:creationId xmlns:a16="http://schemas.microsoft.com/office/drawing/2014/main" id="{71847E50-7905-C45F-6956-DF5A36644022}"/>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7" name="Image 16">
            <a:extLst>
              <a:ext uri="{FF2B5EF4-FFF2-40B4-BE49-F238E27FC236}">
                <a16:creationId xmlns:a16="http://schemas.microsoft.com/office/drawing/2014/main" id="{78FAF8E1-CCFB-5723-34F6-E0C26B12B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2" name="Image 1">
            <a:extLst>
              <a:ext uri="{FF2B5EF4-FFF2-40B4-BE49-F238E27FC236}">
                <a16:creationId xmlns:a16="http://schemas.microsoft.com/office/drawing/2014/main" id="{9A4F640D-00BA-5316-ACA9-50B16036A959}"/>
              </a:ext>
            </a:extLst>
          </p:cNvPr>
          <p:cNvPicPr>
            <a:picLocks noChangeAspect="1"/>
          </p:cNvPicPr>
          <p:nvPr/>
        </p:nvPicPr>
        <p:blipFill>
          <a:blip r:embed="rId3"/>
          <a:stretch>
            <a:fillRect/>
          </a:stretch>
        </p:blipFill>
        <p:spPr>
          <a:xfrm>
            <a:off x="1033357" y="1016239"/>
            <a:ext cx="6840091" cy="5304882"/>
          </a:xfrm>
          <a:prstGeom prst="rect">
            <a:avLst/>
          </a:prstGeom>
        </p:spPr>
      </p:pic>
    </p:spTree>
    <p:extLst>
      <p:ext uri="{BB962C8B-B14F-4D97-AF65-F5344CB8AC3E}">
        <p14:creationId xmlns:p14="http://schemas.microsoft.com/office/powerpoint/2010/main" val="401905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EDB0AF-7FA2-90A5-4CBE-4C41CF18282D}"/>
              </a:ext>
            </a:extLst>
          </p:cNvPr>
          <p:cNvSpPr/>
          <p:nvPr/>
        </p:nvSpPr>
        <p:spPr>
          <a:xfrm>
            <a:off x="481577" y="3344778"/>
            <a:ext cx="8169442" cy="2141621"/>
          </a:xfrm>
          <a:prstGeom prst="rect">
            <a:avLst/>
          </a:prstGeom>
          <a:solidFill>
            <a:srgbClr val="EDF9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6397C372-CB93-FC8E-51C8-1819585449ED}"/>
              </a:ext>
            </a:extLst>
          </p:cNvPr>
          <p:cNvSpPr>
            <a:spLocks noGrp="1"/>
          </p:cNvSpPr>
          <p:nvPr>
            <p:ph type="sldNum" sz="quarter" idx="12"/>
          </p:nvPr>
        </p:nvSpPr>
        <p:spPr/>
        <p:txBody>
          <a:bodyPr/>
          <a:lstStyle/>
          <a:p>
            <a:fld id="{E2A53158-8A9E-4F4B-B13A-E19D3062213C}" type="slidenum">
              <a:rPr lang="fr-FR" smtClean="0"/>
              <a:t>17</a:t>
            </a:fld>
            <a:endParaRPr lang="fr-FR" dirty="0"/>
          </a:p>
        </p:txBody>
      </p:sp>
      <p:sp>
        <p:nvSpPr>
          <p:cNvPr id="3" name="Titre 2">
            <a:extLst>
              <a:ext uri="{FF2B5EF4-FFF2-40B4-BE49-F238E27FC236}">
                <a16:creationId xmlns:a16="http://schemas.microsoft.com/office/drawing/2014/main" id="{10C29CE6-01A1-289D-AC0B-FEAC8809A48A}"/>
              </a:ext>
            </a:extLst>
          </p:cNvPr>
          <p:cNvSpPr>
            <a:spLocks noGrp="1"/>
          </p:cNvSpPr>
          <p:nvPr>
            <p:ph type="title"/>
          </p:nvPr>
        </p:nvSpPr>
        <p:spPr/>
        <p:txBody>
          <a:bodyPr/>
          <a:lstStyle/>
          <a:p>
            <a:r>
              <a:rPr lang="fr-FR" dirty="0"/>
              <a:t>Evolution des débits compte-tenu du changement climatique</a:t>
            </a:r>
          </a:p>
        </p:txBody>
      </p:sp>
      <p:sp>
        <p:nvSpPr>
          <p:cNvPr id="9" name="ZoneTexte 8">
            <a:extLst>
              <a:ext uri="{FF2B5EF4-FFF2-40B4-BE49-F238E27FC236}">
                <a16:creationId xmlns:a16="http://schemas.microsoft.com/office/drawing/2014/main" id="{757F29C8-73CD-F049-BD08-D51FD080C7BD}"/>
              </a:ext>
            </a:extLst>
          </p:cNvPr>
          <p:cNvSpPr txBox="1"/>
          <p:nvPr/>
        </p:nvSpPr>
        <p:spPr>
          <a:xfrm>
            <a:off x="492981" y="1153249"/>
            <a:ext cx="8078526" cy="4900701"/>
          </a:xfrm>
          <a:prstGeom prst="rect">
            <a:avLst/>
          </a:prstGeom>
          <a:noFill/>
        </p:spPr>
        <p:txBody>
          <a:bodyPr wrap="square" rtlCol="0">
            <a:spAutoFit/>
          </a:bodyPr>
          <a:lstStyle/>
          <a:p>
            <a:pPr marL="285750" indent="-285750" algn="just">
              <a:lnSpc>
                <a:spcPct val="120000"/>
              </a:lnSpc>
              <a:spcAft>
                <a:spcPts val="850"/>
              </a:spcAft>
              <a:buFont typeface="Arial" panose="020B0604020202020204" pitchFamily="34" charset="0"/>
              <a:buChar char="•"/>
            </a:pPr>
            <a:r>
              <a:rPr lang="fr-FR" sz="1400" kern="1400" dirty="0">
                <a:solidFill>
                  <a:srgbClr val="000000"/>
                </a:solidFill>
              </a:rPr>
              <a:t>Intégration dans le modèle de +2°C </a:t>
            </a:r>
            <a:r>
              <a:rPr lang="fr-FR" sz="1400" kern="1400" dirty="0">
                <a:solidFill>
                  <a:srgbClr val="000000"/>
                </a:solidFill>
                <a:sym typeface="Wingdings" panose="05000000000000000000" pitchFamily="2" charset="2"/>
              </a:rPr>
              <a:t> hausse de l’ETP</a:t>
            </a:r>
          </a:p>
          <a:p>
            <a:pPr marL="285750" indent="-285750" algn="just">
              <a:lnSpc>
                <a:spcPct val="120000"/>
              </a:lnSpc>
              <a:spcAft>
                <a:spcPts val="850"/>
              </a:spcAft>
              <a:buFont typeface="Arial" panose="020B0604020202020204" pitchFamily="34" charset="0"/>
              <a:buChar char="•"/>
            </a:pPr>
            <a:r>
              <a:rPr lang="fr-FR" sz="1400" kern="1400" dirty="0">
                <a:solidFill>
                  <a:srgbClr val="000000"/>
                </a:solidFill>
                <a:sym typeface="Wingdings" panose="05000000000000000000" pitchFamily="2" charset="2"/>
              </a:rPr>
              <a:t>Intégration d’une variation saisonnière des précipitations (+10 mm cumulé en Déc-</a:t>
            </a:r>
            <a:r>
              <a:rPr lang="fr-FR" sz="1400" kern="1400" dirty="0" err="1">
                <a:solidFill>
                  <a:srgbClr val="000000"/>
                </a:solidFill>
                <a:sym typeface="Wingdings" panose="05000000000000000000" pitchFamily="2" charset="2"/>
              </a:rPr>
              <a:t>janv</a:t>
            </a:r>
            <a:r>
              <a:rPr lang="fr-FR" sz="1400" kern="1400" dirty="0">
                <a:solidFill>
                  <a:srgbClr val="000000"/>
                </a:solidFill>
                <a:sym typeface="Wingdings" panose="05000000000000000000" pitchFamily="2" charset="2"/>
              </a:rPr>
              <a:t>-</a:t>
            </a:r>
            <a:r>
              <a:rPr lang="fr-FR" sz="1400" kern="1400" dirty="0" err="1">
                <a:solidFill>
                  <a:srgbClr val="000000"/>
                </a:solidFill>
                <a:sym typeface="Wingdings" panose="05000000000000000000" pitchFamily="2" charset="2"/>
              </a:rPr>
              <a:t>fév</a:t>
            </a:r>
            <a:r>
              <a:rPr lang="fr-FR" sz="1400" kern="1400" dirty="0">
                <a:solidFill>
                  <a:srgbClr val="000000"/>
                </a:solidFill>
                <a:sym typeface="Wingdings" panose="05000000000000000000" pitchFamily="2" charset="2"/>
              </a:rPr>
              <a:t> et   -10 mm cumulé en juin-</a:t>
            </a:r>
            <a:r>
              <a:rPr lang="fr-FR" sz="1400" kern="1400" dirty="0" err="1">
                <a:solidFill>
                  <a:srgbClr val="000000"/>
                </a:solidFill>
                <a:sym typeface="Wingdings" panose="05000000000000000000" pitchFamily="2" charset="2"/>
              </a:rPr>
              <a:t>juil</a:t>
            </a:r>
            <a:r>
              <a:rPr lang="fr-FR" sz="1400" kern="1400" dirty="0">
                <a:solidFill>
                  <a:srgbClr val="000000"/>
                </a:solidFill>
                <a:sym typeface="Wingdings" panose="05000000000000000000" pitchFamily="2" charset="2"/>
              </a:rPr>
              <a:t>-août)</a:t>
            </a:r>
          </a:p>
          <a:p>
            <a:pPr marL="285750" indent="-285750" algn="just">
              <a:lnSpc>
                <a:spcPct val="120000"/>
              </a:lnSpc>
              <a:spcAft>
                <a:spcPts val="850"/>
              </a:spcAft>
              <a:buFont typeface="Arial" panose="020B0604020202020204" pitchFamily="34" charset="0"/>
              <a:buChar char="•"/>
            </a:pPr>
            <a:r>
              <a:rPr lang="fr-FR" sz="1400" kern="1400" dirty="0">
                <a:solidFill>
                  <a:srgbClr val="000000"/>
                </a:solidFill>
                <a:sym typeface="Wingdings" panose="05000000000000000000" pitchFamily="2" charset="2"/>
              </a:rPr>
              <a:t>Débit de base inchangé (apports des nappes, réalimentation en Loire)</a:t>
            </a:r>
          </a:p>
          <a:p>
            <a:pPr marL="285750" indent="-285750">
              <a:buFontTx/>
              <a:buChar char="-"/>
            </a:pPr>
            <a:endParaRPr lang="fr-FR" sz="1400" dirty="0">
              <a:sym typeface="Wingdings" panose="05000000000000000000" pitchFamily="2" charset="2"/>
            </a:endParaRPr>
          </a:p>
          <a:p>
            <a:pPr marL="285750" indent="-285750">
              <a:buFont typeface="Wingdings" panose="05000000000000000000" pitchFamily="2" charset="2"/>
              <a:buChar char="è"/>
            </a:pPr>
            <a:r>
              <a:rPr lang="fr-FR" sz="1400" b="1" dirty="0">
                <a:sym typeface="Wingdings" panose="05000000000000000000" pitchFamily="2" charset="2"/>
              </a:rPr>
              <a:t>Le modèle présente une diminution de la ressource de 3,6% par rapport à l’année 2020. </a:t>
            </a:r>
            <a:endParaRPr lang="fr-FR" sz="1400" dirty="0">
              <a:sym typeface="Wingdings" panose="05000000000000000000" pitchFamily="2" charset="2"/>
            </a:endParaRPr>
          </a:p>
          <a:p>
            <a:pPr marL="0" marR="0" indent="0" algn="just">
              <a:lnSpc>
                <a:spcPct val="120000"/>
              </a:lnSpc>
              <a:spcBef>
                <a:spcPts val="0"/>
              </a:spcBef>
              <a:spcAft>
                <a:spcPts val="850"/>
              </a:spcAft>
            </a:pPr>
            <a:endParaRPr lang="fr-FR" sz="1400" b="1" kern="1400" dirty="0">
              <a:ln>
                <a:noFill/>
              </a:ln>
              <a:solidFill>
                <a:srgbClr val="000000"/>
              </a:solidFill>
              <a:effectLst/>
            </a:endParaRPr>
          </a:p>
          <a:p>
            <a:pPr marL="0" marR="0" indent="0" algn="just">
              <a:lnSpc>
                <a:spcPct val="120000"/>
              </a:lnSpc>
              <a:spcBef>
                <a:spcPts val="0"/>
              </a:spcBef>
              <a:spcAft>
                <a:spcPts val="850"/>
              </a:spcAft>
            </a:pPr>
            <a:r>
              <a:rPr lang="fr-FR" sz="1400" b="1" kern="1400" dirty="0">
                <a:ln>
                  <a:noFill/>
                </a:ln>
                <a:solidFill>
                  <a:srgbClr val="000000"/>
                </a:solidFill>
                <a:effectLst/>
              </a:rPr>
              <a:t>Cette baisse de 3.6% est une variation optimiste de la baisse de la ressource disponible compte tenu du changement climatique. </a:t>
            </a:r>
            <a:r>
              <a:rPr lang="fr-FR" sz="1400" kern="1400" dirty="0">
                <a:ln>
                  <a:noFill/>
                </a:ln>
                <a:solidFill>
                  <a:srgbClr val="000000"/>
                </a:solidFill>
                <a:effectLst/>
              </a:rPr>
              <a:t>Elle n’intègre :</a:t>
            </a:r>
          </a:p>
          <a:p>
            <a:pPr marL="285750" marR="0" indent="-285750" algn="just">
              <a:lnSpc>
                <a:spcPct val="120000"/>
              </a:lnSpc>
              <a:spcBef>
                <a:spcPts val="0"/>
              </a:spcBef>
              <a:spcAft>
                <a:spcPts val="850"/>
              </a:spcAft>
              <a:buFont typeface="Arial" panose="020B0604020202020204" pitchFamily="34" charset="0"/>
              <a:buChar char="•"/>
            </a:pPr>
            <a:r>
              <a:rPr lang="fr-FR" sz="1400" kern="1400" dirty="0">
                <a:ln>
                  <a:noFill/>
                </a:ln>
                <a:solidFill>
                  <a:srgbClr val="000000"/>
                </a:solidFill>
                <a:effectLst/>
              </a:rPr>
              <a:t>ni la diminution de l’apport des sources</a:t>
            </a:r>
          </a:p>
          <a:p>
            <a:pPr marL="285750" marR="0" indent="-285750" algn="just">
              <a:lnSpc>
                <a:spcPct val="120000"/>
              </a:lnSpc>
              <a:spcBef>
                <a:spcPts val="0"/>
              </a:spcBef>
              <a:spcAft>
                <a:spcPts val="850"/>
              </a:spcAft>
              <a:buFont typeface="Arial" panose="020B0604020202020204" pitchFamily="34" charset="0"/>
              <a:buChar char="•"/>
            </a:pPr>
            <a:r>
              <a:rPr lang="fr-FR" sz="1400" kern="1400" dirty="0">
                <a:ln>
                  <a:noFill/>
                </a:ln>
                <a:solidFill>
                  <a:srgbClr val="000000"/>
                </a:solidFill>
                <a:effectLst/>
              </a:rPr>
              <a:t>ni l’éventuelle diminution des réalimentations à partir de la Loire</a:t>
            </a:r>
          </a:p>
          <a:p>
            <a:pPr marL="0" marR="0" indent="0" algn="just">
              <a:lnSpc>
                <a:spcPct val="120000"/>
              </a:lnSpc>
              <a:spcBef>
                <a:spcPts val="0"/>
              </a:spcBef>
              <a:spcAft>
                <a:spcPts val="850"/>
              </a:spcAft>
            </a:pPr>
            <a:r>
              <a:rPr lang="fr-FR" sz="1400" b="1" kern="1400" dirty="0">
                <a:ln>
                  <a:noFill/>
                </a:ln>
                <a:solidFill>
                  <a:srgbClr val="000000"/>
                </a:solidFill>
                <a:effectLst/>
              </a:rPr>
              <a:t>Pour évaluer la baisse de la ressource en eau disponible, nous pouvons utilement nous appuyer sur les premiers résultats du projet EXPLORE 2, publiés en mars 2023 sur la plateforme DRIAS eau.</a:t>
            </a:r>
            <a:endParaRPr lang="fr-FR" sz="1400" kern="1400" dirty="0">
              <a:ln>
                <a:noFill/>
              </a:ln>
              <a:solidFill>
                <a:srgbClr val="000000"/>
              </a:solidFill>
              <a:effectLst/>
            </a:endParaRPr>
          </a:p>
          <a:p>
            <a:pPr marL="0" marR="0" indent="0" algn="l">
              <a:lnSpc>
                <a:spcPct val="119000"/>
              </a:lnSpc>
              <a:spcBef>
                <a:spcPts val="0"/>
              </a:spcBef>
              <a:spcAft>
                <a:spcPts val="600"/>
              </a:spcAft>
            </a:pPr>
            <a:r>
              <a:rPr lang="fr-FR" sz="1400" kern="1400" dirty="0">
                <a:ln>
                  <a:noFill/>
                </a:ln>
                <a:solidFill>
                  <a:srgbClr val="0E778B"/>
                </a:solidFill>
                <a:effectLst/>
              </a:rPr>
              <a:t> </a:t>
            </a:r>
          </a:p>
          <a:p>
            <a:pPr marL="285750" indent="-285750">
              <a:buFontTx/>
              <a:buChar char="-"/>
            </a:pPr>
            <a:endParaRPr lang="fr-FR" dirty="0"/>
          </a:p>
        </p:txBody>
      </p:sp>
      <p:sp>
        <p:nvSpPr>
          <p:cNvPr id="7" name="Espace réservé du pied de page 6">
            <a:extLst>
              <a:ext uri="{FF2B5EF4-FFF2-40B4-BE49-F238E27FC236}">
                <a16:creationId xmlns:a16="http://schemas.microsoft.com/office/drawing/2014/main" id="{2A3299C1-42FA-E767-81AA-4B03159A55F5}"/>
              </a:ext>
            </a:extLst>
          </p:cNvPr>
          <p:cNvSpPr>
            <a:spLocks noGrp="1"/>
          </p:cNvSpPr>
          <p:nvPr>
            <p:ph type="ftr" sz="quarter" idx="11"/>
          </p:nvPr>
        </p:nvSpPr>
        <p:spPr/>
        <p:txBody>
          <a:bodyPr/>
          <a:lstStyle/>
          <a:p>
            <a:r>
              <a:rPr lang="fr-FR"/>
              <a:t>COTECH 25 mai 2023</a:t>
            </a:r>
            <a:endParaRPr lang="fr-FR" dirty="0"/>
          </a:p>
        </p:txBody>
      </p:sp>
      <p:sp>
        <p:nvSpPr>
          <p:cNvPr id="10" name="Espace réservé du texte 4">
            <a:extLst>
              <a:ext uri="{FF2B5EF4-FFF2-40B4-BE49-F238E27FC236}">
                <a16:creationId xmlns:a16="http://schemas.microsoft.com/office/drawing/2014/main" id="{071B39A9-9769-B4F3-D47A-42D2C95C9DFD}"/>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1" name="Image 10">
            <a:extLst>
              <a:ext uri="{FF2B5EF4-FFF2-40B4-BE49-F238E27FC236}">
                <a16:creationId xmlns:a16="http://schemas.microsoft.com/office/drawing/2014/main" id="{D2AE757E-DFEE-DDE6-4948-52C5E3250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Tree>
    <p:extLst>
      <p:ext uri="{BB962C8B-B14F-4D97-AF65-F5344CB8AC3E}">
        <p14:creationId xmlns:p14="http://schemas.microsoft.com/office/powerpoint/2010/main" val="510812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5B61FD5-EB38-2829-1A59-153F5651AC7C}"/>
              </a:ext>
            </a:extLst>
          </p:cNvPr>
          <p:cNvSpPr>
            <a:spLocks noGrp="1"/>
          </p:cNvSpPr>
          <p:nvPr>
            <p:ph type="sldNum" sz="quarter" idx="12"/>
          </p:nvPr>
        </p:nvSpPr>
        <p:spPr/>
        <p:txBody>
          <a:bodyPr/>
          <a:lstStyle/>
          <a:p>
            <a:fld id="{E2A53158-8A9E-4F4B-B13A-E19D3062213C}" type="slidenum">
              <a:rPr lang="fr-FR" smtClean="0"/>
              <a:t>18</a:t>
            </a:fld>
            <a:endParaRPr lang="fr-FR" dirty="0"/>
          </a:p>
        </p:txBody>
      </p:sp>
      <p:sp>
        <p:nvSpPr>
          <p:cNvPr id="3" name="Titre 2">
            <a:extLst>
              <a:ext uri="{FF2B5EF4-FFF2-40B4-BE49-F238E27FC236}">
                <a16:creationId xmlns:a16="http://schemas.microsoft.com/office/drawing/2014/main" id="{F2455A43-EC3D-EAD2-26AA-E9095A5A96AC}"/>
              </a:ext>
            </a:extLst>
          </p:cNvPr>
          <p:cNvSpPr>
            <a:spLocks noGrp="1"/>
          </p:cNvSpPr>
          <p:nvPr>
            <p:ph type="title"/>
          </p:nvPr>
        </p:nvSpPr>
        <p:spPr>
          <a:solidFill>
            <a:schemeClr val="bg1"/>
          </a:solidFill>
        </p:spPr>
        <p:txBody>
          <a:bodyPr/>
          <a:lstStyle/>
          <a:p>
            <a:r>
              <a:rPr lang="fr-FR" dirty="0"/>
              <a:t>Evolution des débits compte tenu du changement climatique</a:t>
            </a:r>
            <a:br>
              <a:rPr lang="fr-FR" dirty="0"/>
            </a:br>
            <a:r>
              <a:rPr lang="fr-FR" dirty="0"/>
              <a:t>Analyse résultats EXPLORE 2 – </a:t>
            </a:r>
            <a:r>
              <a:rPr lang="fr-FR" dirty="0" err="1"/>
              <a:t>DRiAS</a:t>
            </a:r>
            <a:r>
              <a:rPr lang="fr-FR" dirty="0"/>
              <a:t> Eau</a:t>
            </a:r>
          </a:p>
        </p:txBody>
      </p:sp>
      <p:sp>
        <p:nvSpPr>
          <p:cNvPr id="10" name="ZoneTexte 9">
            <a:extLst>
              <a:ext uri="{FF2B5EF4-FFF2-40B4-BE49-F238E27FC236}">
                <a16:creationId xmlns:a16="http://schemas.microsoft.com/office/drawing/2014/main" id="{580AF5B4-8532-03F0-B898-BB63C22CFB88}"/>
              </a:ext>
            </a:extLst>
          </p:cNvPr>
          <p:cNvSpPr txBox="1"/>
          <p:nvPr/>
        </p:nvSpPr>
        <p:spPr>
          <a:xfrm>
            <a:off x="363122" y="1239097"/>
            <a:ext cx="8486680" cy="1481559"/>
          </a:xfrm>
          <a:prstGeom prst="rect">
            <a:avLst/>
          </a:prstGeom>
          <a:noFill/>
        </p:spPr>
        <p:txBody>
          <a:bodyPr wrap="square">
            <a:spAutoFit/>
          </a:bodyPr>
          <a:lstStyle/>
          <a:p>
            <a:pPr marL="0" marR="0" indent="0" algn="just">
              <a:lnSpc>
                <a:spcPct val="120000"/>
              </a:lnSpc>
              <a:spcBef>
                <a:spcPts val="0"/>
              </a:spcBef>
              <a:spcAft>
                <a:spcPts val="850"/>
              </a:spcAft>
            </a:pPr>
            <a:r>
              <a:rPr lang="fr-FR" sz="1400" dirty="0"/>
              <a:t>Le projet EXPLORE 2 met à disposition sur le portail DRIAS Eau les futurs de l’eau les effets des différents modèles climatiques, selon les scenarios d’émission de gaz à effets de serre, sur l’hydrologie. Ces résultats sont issus d’un modèle pluie-débit (SIM2) qui reconstitue les débits naturels (sans usages, sans réalimentation).</a:t>
            </a:r>
          </a:p>
          <a:p>
            <a:pPr marL="0" marR="0" indent="0" algn="l">
              <a:lnSpc>
                <a:spcPct val="119000"/>
              </a:lnSpc>
              <a:spcBef>
                <a:spcPts val="0"/>
              </a:spcBef>
              <a:spcAft>
                <a:spcPts val="600"/>
              </a:spcAft>
            </a:pPr>
            <a:r>
              <a:rPr lang="fr-FR" sz="1400" kern="1400" dirty="0">
                <a:ln>
                  <a:noFill/>
                </a:ln>
                <a:solidFill>
                  <a:srgbClr val="0E778B"/>
                </a:solidFill>
                <a:effectLst/>
                <a:latin typeface="Calibri" panose="020F0502020204030204" pitchFamily="34" charset="0"/>
              </a:rPr>
              <a:t> </a:t>
            </a:r>
          </a:p>
        </p:txBody>
      </p:sp>
      <p:sp>
        <p:nvSpPr>
          <p:cNvPr id="12" name="ZoneTexte 11">
            <a:extLst>
              <a:ext uri="{FF2B5EF4-FFF2-40B4-BE49-F238E27FC236}">
                <a16:creationId xmlns:a16="http://schemas.microsoft.com/office/drawing/2014/main" id="{D53A963E-F6AF-C292-0C63-E9E810034C6A}"/>
              </a:ext>
            </a:extLst>
          </p:cNvPr>
          <p:cNvSpPr txBox="1"/>
          <p:nvPr/>
        </p:nvSpPr>
        <p:spPr>
          <a:xfrm>
            <a:off x="363111" y="2446419"/>
            <a:ext cx="4872474" cy="2114040"/>
          </a:xfrm>
          <a:prstGeom prst="rect">
            <a:avLst/>
          </a:prstGeom>
          <a:noFill/>
        </p:spPr>
        <p:txBody>
          <a:bodyPr wrap="square">
            <a:spAutoFit/>
          </a:bodyPr>
          <a:lstStyle/>
          <a:p>
            <a:pPr marL="0" marR="0" indent="0" algn="just">
              <a:lnSpc>
                <a:spcPct val="120000"/>
              </a:lnSpc>
              <a:spcBef>
                <a:spcPts val="0"/>
              </a:spcBef>
              <a:spcAft>
                <a:spcPts val="850"/>
              </a:spcAft>
            </a:pPr>
            <a:r>
              <a:rPr lang="fr-FR" sz="1400" dirty="0"/>
              <a:t>On observe que les débits futurs tendent à être plus importants pour la période hivernale et en </a:t>
            </a:r>
            <a:r>
              <a:rPr lang="fr-FR" sz="1400" b="1" dirty="0"/>
              <a:t>diminution pour la période estivale et automnale (-9% et –3% sur l’Authion au Pont de Cé)</a:t>
            </a:r>
            <a:r>
              <a:rPr lang="fr-FR" sz="1400" dirty="0"/>
              <a:t>.</a:t>
            </a:r>
          </a:p>
          <a:p>
            <a:pPr marL="0" marR="0" indent="0" algn="just">
              <a:lnSpc>
                <a:spcPct val="120000"/>
              </a:lnSpc>
              <a:spcBef>
                <a:spcPts val="0"/>
              </a:spcBef>
              <a:spcAft>
                <a:spcPts val="850"/>
              </a:spcAft>
            </a:pPr>
            <a:r>
              <a:rPr lang="fr-FR" sz="1400" b="1" dirty="0"/>
              <a:t>La diminution des débits est plus importante pour la Loire, allant jusqu’à –24% en automne</a:t>
            </a:r>
          </a:p>
          <a:p>
            <a:pPr marL="0" marR="0" indent="0" algn="l">
              <a:lnSpc>
                <a:spcPct val="119000"/>
              </a:lnSpc>
              <a:spcBef>
                <a:spcPts val="0"/>
              </a:spcBef>
              <a:spcAft>
                <a:spcPts val="600"/>
              </a:spcAft>
            </a:pPr>
            <a:r>
              <a:rPr lang="fr-FR" sz="1400" kern="1400" dirty="0">
                <a:ln>
                  <a:noFill/>
                </a:ln>
                <a:solidFill>
                  <a:srgbClr val="0E778B"/>
                </a:solidFill>
                <a:effectLst/>
                <a:latin typeface="Calibri" panose="020F0502020204030204" pitchFamily="34" charset="0"/>
              </a:rPr>
              <a:t> </a:t>
            </a:r>
          </a:p>
        </p:txBody>
      </p:sp>
      <p:graphicFrame>
        <p:nvGraphicFramePr>
          <p:cNvPr id="13" name="Tableau 12">
            <a:extLst>
              <a:ext uri="{FF2B5EF4-FFF2-40B4-BE49-F238E27FC236}">
                <a16:creationId xmlns:a16="http://schemas.microsoft.com/office/drawing/2014/main" id="{C951CB54-DDBB-85CF-7731-17DADBD15C5F}"/>
              </a:ext>
            </a:extLst>
          </p:cNvPr>
          <p:cNvGraphicFramePr>
            <a:graphicFrameLocks noGrp="1"/>
          </p:cNvGraphicFramePr>
          <p:nvPr>
            <p:extLst>
              <p:ext uri="{D42A27DB-BD31-4B8C-83A1-F6EECF244321}">
                <p14:modId xmlns:p14="http://schemas.microsoft.com/office/powerpoint/2010/main" val="191969285"/>
              </p:ext>
            </p:extLst>
          </p:nvPr>
        </p:nvGraphicFramePr>
        <p:xfrm>
          <a:off x="363111" y="4371628"/>
          <a:ext cx="4872474" cy="1575003"/>
        </p:xfrm>
        <a:graphic>
          <a:graphicData uri="http://schemas.openxmlformats.org/drawingml/2006/table">
            <a:tbl>
              <a:tblPr/>
              <a:tblGrid>
                <a:gridCol w="1521843">
                  <a:extLst>
                    <a:ext uri="{9D8B030D-6E8A-4147-A177-3AD203B41FA5}">
                      <a16:colId xmlns:a16="http://schemas.microsoft.com/office/drawing/2014/main" val="1868498981"/>
                    </a:ext>
                  </a:extLst>
                </a:gridCol>
                <a:gridCol w="905053">
                  <a:extLst>
                    <a:ext uri="{9D8B030D-6E8A-4147-A177-3AD203B41FA5}">
                      <a16:colId xmlns:a16="http://schemas.microsoft.com/office/drawing/2014/main" val="1502306614"/>
                    </a:ext>
                  </a:extLst>
                </a:gridCol>
                <a:gridCol w="802352">
                  <a:extLst>
                    <a:ext uri="{9D8B030D-6E8A-4147-A177-3AD203B41FA5}">
                      <a16:colId xmlns:a16="http://schemas.microsoft.com/office/drawing/2014/main" val="583949456"/>
                    </a:ext>
                  </a:extLst>
                </a:gridCol>
                <a:gridCol w="834448">
                  <a:extLst>
                    <a:ext uri="{9D8B030D-6E8A-4147-A177-3AD203B41FA5}">
                      <a16:colId xmlns:a16="http://schemas.microsoft.com/office/drawing/2014/main" val="3263678696"/>
                    </a:ext>
                  </a:extLst>
                </a:gridCol>
                <a:gridCol w="808778">
                  <a:extLst>
                    <a:ext uri="{9D8B030D-6E8A-4147-A177-3AD203B41FA5}">
                      <a16:colId xmlns:a16="http://schemas.microsoft.com/office/drawing/2014/main" val="4090516012"/>
                    </a:ext>
                  </a:extLst>
                </a:gridCol>
              </a:tblGrid>
              <a:tr h="397792">
                <a:tc gridSpan="5">
                  <a:txBody>
                    <a:bodyPr/>
                    <a:lstStyle/>
                    <a:p>
                      <a:pPr marR="0" indent="0" algn="ctr" rtl="0">
                        <a:lnSpc>
                          <a:spcPct val="119000"/>
                        </a:lnSpc>
                        <a:spcBef>
                          <a:spcPts val="0"/>
                        </a:spcBef>
                        <a:spcAft>
                          <a:spcPts val="1400"/>
                        </a:spcAft>
                      </a:pPr>
                      <a:r>
                        <a:rPr lang="fr-FR" sz="1200" kern="1400" dirty="0">
                          <a:ln>
                            <a:noFill/>
                          </a:ln>
                          <a:solidFill>
                            <a:srgbClr val="000000"/>
                          </a:solidFill>
                          <a:effectLst/>
                          <a:latin typeface="Calibri" panose="020F0502020204030204" pitchFamily="34" charset="0"/>
                        </a:rPr>
                        <a:t>  </a:t>
                      </a:r>
                      <a:r>
                        <a:rPr lang="fr-FR" sz="1400" b="1" kern="1400" dirty="0">
                          <a:ln>
                            <a:noFill/>
                          </a:ln>
                          <a:solidFill>
                            <a:srgbClr val="0E778B"/>
                          </a:solidFill>
                          <a:effectLst/>
                          <a:latin typeface="Calibri" panose="020F0502020204030204" pitchFamily="34" charset="0"/>
                        </a:rPr>
                        <a:t>Écart relatif de la moyenne du débit  par saison :  </a:t>
                      </a:r>
                      <a:r>
                        <a:rPr lang="fr-FR" sz="1400" kern="1400" dirty="0">
                          <a:ln>
                            <a:noFill/>
                          </a:ln>
                          <a:solidFill>
                            <a:srgbClr val="000000"/>
                          </a:solidFill>
                          <a:effectLst/>
                          <a:latin typeface="Calibri" panose="020F0502020204030204" pitchFamily="34" charset="0"/>
                        </a:rPr>
                        <a:t>% de différence entre la période de référence et l’horizon moyen (2041-2070)</a:t>
                      </a:r>
                      <a:endParaRPr lang="fr-FR" sz="1200" kern="1400" dirty="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149946654"/>
                  </a:ext>
                </a:extLst>
              </a:tr>
              <a:tr h="216492">
                <a:tc gridSpan="5">
                  <a:txBody>
                    <a:bodyPr/>
                    <a:lstStyle/>
                    <a:p>
                      <a:pPr marR="0" indent="0" algn="ctr" rtl="0">
                        <a:lnSpc>
                          <a:spcPct val="119000"/>
                        </a:lnSpc>
                        <a:spcBef>
                          <a:spcPts val="0"/>
                        </a:spcBef>
                        <a:spcAft>
                          <a:spcPts val="1400"/>
                        </a:spcAft>
                      </a:pPr>
                      <a:r>
                        <a:rPr lang="fr-FR" sz="1100" kern="1400" dirty="0">
                          <a:ln>
                            <a:noFill/>
                          </a:ln>
                          <a:solidFill>
                            <a:srgbClr val="000000"/>
                          </a:solidFill>
                          <a:effectLst/>
                          <a:latin typeface="Calibri" panose="020F0502020204030204" pitchFamily="34" charset="0"/>
                        </a:rPr>
                        <a:t>  </a:t>
                      </a:r>
                      <a:r>
                        <a:rPr lang="fr-FR" sz="1100" b="1" kern="1400" dirty="0">
                          <a:ln>
                            <a:noFill/>
                          </a:ln>
                          <a:solidFill>
                            <a:srgbClr val="000000"/>
                          </a:solidFill>
                          <a:effectLst/>
                          <a:latin typeface="Calibri" panose="020F0502020204030204" pitchFamily="34" charset="0"/>
                        </a:rPr>
                        <a:t>RCP8.5 : Scénario avec émissions non réduites</a:t>
                      </a:r>
                      <a:r>
                        <a:rPr lang="fr-FR" sz="1100" kern="1400" dirty="0">
                          <a:ln>
                            <a:noFill/>
                          </a:ln>
                          <a:solidFill>
                            <a:srgbClr val="000000"/>
                          </a:solidFill>
                          <a:effectLst/>
                          <a:latin typeface="Calibri" panose="020F0502020204030204" pitchFamily="34" charset="0"/>
                        </a:rPr>
                        <a:t> </a:t>
                      </a:r>
                      <a:endParaRPr lang="fr-FR" sz="1100" kern="1400" dirty="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a:noFill/>
                    </a:lnT>
                    <a:lnB>
                      <a:noFill/>
                    </a:lnB>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8579729"/>
                  </a:ext>
                </a:extLst>
              </a:tr>
              <a:tr h="207463">
                <a:tc>
                  <a:txBody>
                    <a:bodyPr/>
                    <a:lstStyle/>
                    <a:p>
                      <a:pPr marR="0" indent="0" algn="ctr" rtl="0">
                        <a:lnSpc>
                          <a:spcPct val="119000"/>
                        </a:lnSpc>
                        <a:spcBef>
                          <a:spcPts val="0"/>
                        </a:spcBef>
                        <a:spcAft>
                          <a:spcPts val="1400"/>
                        </a:spcAft>
                      </a:pPr>
                      <a:r>
                        <a:rPr lang="fr-FR" sz="1100" b="1" kern="1400" dirty="0">
                          <a:ln>
                            <a:noFill/>
                          </a:ln>
                          <a:solidFill>
                            <a:srgbClr val="000000"/>
                          </a:solidFill>
                          <a:effectLst/>
                          <a:latin typeface="Calibri" panose="020F0502020204030204" pitchFamily="34" charset="0"/>
                        </a:rPr>
                        <a:t> </a:t>
                      </a:r>
                      <a:endParaRPr lang="fr-FR" sz="1100" kern="1400" dirty="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a:noFill/>
                    </a:lnT>
                    <a:lnB w="6350" cap="flat" cmpd="sng" algn="ctr">
                      <a:solidFill>
                        <a:srgbClr val="0E778B"/>
                      </a:solidFill>
                      <a:prstDash val="solid"/>
                      <a:round/>
                      <a:headEnd type="none" w="med" len="med"/>
                      <a:tailEnd type="none" w="med" len="med"/>
                    </a:lnB>
                  </a:tcPr>
                </a:tc>
                <a:tc>
                  <a:txBody>
                    <a:bodyPr/>
                    <a:lstStyle/>
                    <a:p>
                      <a:pPr marR="0" indent="0" algn="ctr" rtl="0">
                        <a:lnSpc>
                          <a:spcPct val="119000"/>
                        </a:lnSpc>
                        <a:spcBef>
                          <a:spcPts val="0"/>
                        </a:spcBef>
                        <a:spcAft>
                          <a:spcPts val="1400"/>
                        </a:spcAft>
                      </a:pPr>
                      <a:r>
                        <a:rPr lang="fr-FR" sz="1100" b="1" kern="1400">
                          <a:ln>
                            <a:noFill/>
                          </a:ln>
                          <a:solidFill>
                            <a:srgbClr val="000000"/>
                          </a:solidFill>
                          <a:effectLst/>
                          <a:latin typeface="Calibri" panose="020F0502020204030204" pitchFamily="34" charset="0"/>
                        </a:rPr>
                        <a:t>printemps </a:t>
                      </a:r>
                      <a:endParaRPr lang="fr-FR" sz="1100" kern="140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a:noFill/>
                    </a:lnT>
                    <a:lnB w="6350" cap="flat" cmpd="sng" algn="ctr">
                      <a:solidFill>
                        <a:srgbClr val="0E778B"/>
                      </a:solidFill>
                      <a:prstDash val="solid"/>
                      <a:round/>
                      <a:headEnd type="none" w="med" len="med"/>
                      <a:tailEnd type="none" w="med" len="med"/>
                    </a:lnB>
                  </a:tcPr>
                </a:tc>
                <a:tc>
                  <a:txBody>
                    <a:bodyPr/>
                    <a:lstStyle/>
                    <a:p>
                      <a:pPr marR="0" indent="0" algn="ctr" rtl="0">
                        <a:lnSpc>
                          <a:spcPct val="119000"/>
                        </a:lnSpc>
                        <a:spcBef>
                          <a:spcPts val="0"/>
                        </a:spcBef>
                        <a:spcAft>
                          <a:spcPts val="1400"/>
                        </a:spcAft>
                      </a:pPr>
                      <a:r>
                        <a:rPr lang="fr-FR" sz="1100" b="1" kern="1400">
                          <a:ln>
                            <a:noFill/>
                          </a:ln>
                          <a:solidFill>
                            <a:srgbClr val="000000"/>
                          </a:solidFill>
                          <a:effectLst/>
                          <a:latin typeface="Calibri" panose="020F0502020204030204" pitchFamily="34" charset="0"/>
                        </a:rPr>
                        <a:t>été</a:t>
                      </a:r>
                      <a:endParaRPr lang="fr-FR" sz="1100" kern="140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a:noFill/>
                    </a:lnT>
                    <a:lnB w="6350" cap="flat" cmpd="sng" algn="ctr">
                      <a:solidFill>
                        <a:srgbClr val="0E778B"/>
                      </a:solidFill>
                      <a:prstDash val="solid"/>
                      <a:round/>
                      <a:headEnd type="none" w="med" len="med"/>
                      <a:tailEnd type="none" w="med" len="med"/>
                    </a:lnB>
                  </a:tcPr>
                </a:tc>
                <a:tc>
                  <a:txBody>
                    <a:bodyPr/>
                    <a:lstStyle/>
                    <a:p>
                      <a:pPr marR="0" indent="0" algn="ctr" rtl="0">
                        <a:lnSpc>
                          <a:spcPct val="119000"/>
                        </a:lnSpc>
                        <a:spcBef>
                          <a:spcPts val="0"/>
                        </a:spcBef>
                        <a:spcAft>
                          <a:spcPts val="1400"/>
                        </a:spcAft>
                      </a:pPr>
                      <a:r>
                        <a:rPr lang="fr-FR" sz="1100" b="1" kern="1400">
                          <a:ln>
                            <a:noFill/>
                          </a:ln>
                          <a:solidFill>
                            <a:srgbClr val="000000"/>
                          </a:solidFill>
                          <a:effectLst/>
                          <a:latin typeface="Calibri" panose="020F0502020204030204" pitchFamily="34" charset="0"/>
                        </a:rPr>
                        <a:t>automne</a:t>
                      </a:r>
                      <a:endParaRPr lang="fr-FR" sz="1100" kern="140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a:noFill/>
                    </a:lnT>
                    <a:lnB w="6350" cap="flat" cmpd="sng" algn="ctr">
                      <a:solidFill>
                        <a:srgbClr val="0E778B"/>
                      </a:solidFill>
                      <a:prstDash val="solid"/>
                      <a:round/>
                      <a:headEnd type="none" w="med" len="med"/>
                      <a:tailEnd type="none" w="med" len="med"/>
                    </a:lnB>
                  </a:tcPr>
                </a:tc>
                <a:tc>
                  <a:txBody>
                    <a:bodyPr/>
                    <a:lstStyle/>
                    <a:p>
                      <a:pPr marR="0" indent="0" algn="ctr" rtl="0">
                        <a:lnSpc>
                          <a:spcPct val="119000"/>
                        </a:lnSpc>
                        <a:spcBef>
                          <a:spcPts val="0"/>
                        </a:spcBef>
                        <a:spcAft>
                          <a:spcPts val="1400"/>
                        </a:spcAft>
                      </a:pPr>
                      <a:r>
                        <a:rPr lang="fr-FR" sz="1100" b="1" kern="1400">
                          <a:ln>
                            <a:noFill/>
                          </a:ln>
                          <a:solidFill>
                            <a:srgbClr val="000000"/>
                          </a:solidFill>
                          <a:effectLst/>
                          <a:latin typeface="Calibri" panose="020F0502020204030204" pitchFamily="34" charset="0"/>
                        </a:rPr>
                        <a:t>hiver</a:t>
                      </a:r>
                      <a:endParaRPr lang="fr-FR" sz="1100" kern="140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a:noFill/>
                    </a:lnT>
                    <a:lnB w="6350" cap="flat" cmpd="sng" algn="ctr">
                      <a:solidFill>
                        <a:srgbClr val="0E778B"/>
                      </a:solidFill>
                      <a:prstDash val="solid"/>
                      <a:round/>
                      <a:headEnd type="none" w="med" len="med"/>
                      <a:tailEnd type="none" w="med" len="med"/>
                    </a:lnB>
                  </a:tcPr>
                </a:tc>
                <a:extLst>
                  <a:ext uri="{0D108BD9-81ED-4DB2-BD59-A6C34878D82A}">
                    <a16:rowId xmlns:a16="http://schemas.microsoft.com/office/drawing/2014/main" val="3186228761"/>
                  </a:ext>
                </a:extLst>
              </a:tr>
              <a:tr h="326060">
                <a:tc>
                  <a:txBody>
                    <a:bodyPr/>
                    <a:lstStyle/>
                    <a:p>
                      <a:pPr marR="0" indent="0" algn="ctr" rtl="0">
                        <a:lnSpc>
                          <a:spcPct val="119000"/>
                        </a:lnSpc>
                        <a:spcBef>
                          <a:spcPts val="0"/>
                        </a:spcBef>
                        <a:spcAft>
                          <a:spcPts val="1400"/>
                        </a:spcAft>
                      </a:pPr>
                      <a:r>
                        <a:rPr lang="fr-FR" sz="1100" b="1" kern="1400">
                          <a:ln>
                            <a:noFill/>
                          </a:ln>
                          <a:solidFill>
                            <a:srgbClr val="000000"/>
                          </a:solidFill>
                          <a:effectLst/>
                          <a:latin typeface="Calibri" panose="020F0502020204030204" pitchFamily="34" charset="0"/>
                        </a:rPr>
                        <a:t>L’Authion au Pont de Cé</a:t>
                      </a:r>
                      <a:endParaRPr lang="fr-FR" sz="1100" kern="140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tcPr>
                </a:tc>
                <a:tc>
                  <a:txBody>
                    <a:bodyPr/>
                    <a:lstStyle/>
                    <a:p>
                      <a:pPr marR="0" indent="0" algn="ctr" rtl="0">
                        <a:lnSpc>
                          <a:spcPct val="119000"/>
                        </a:lnSpc>
                        <a:spcBef>
                          <a:spcPts val="0"/>
                        </a:spcBef>
                        <a:spcAft>
                          <a:spcPts val="1400"/>
                        </a:spcAft>
                      </a:pPr>
                      <a:r>
                        <a:rPr lang="fr-FR" sz="1100" b="1" kern="1400" dirty="0">
                          <a:ln>
                            <a:noFill/>
                          </a:ln>
                          <a:solidFill>
                            <a:srgbClr val="000000"/>
                          </a:solidFill>
                          <a:effectLst/>
                          <a:latin typeface="Calibri" panose="020F0502020204030204" pitchFamily="34" charset="0"/>
                        </a:rPr>
                        <a:t>+14%</a:t>
                      </a:r>
                      <a:endParaRPr lang="fr-FR" sz="1100" kern="1400" dirty="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solidFill>
                      <a:srgbClr val="5A8AC6"/>
                    </a:solidFill>
                  </a:tcPr>
                </a:tc>
                <a:tc>
                  <a:txBody>
                    <a:bodyPr/>
                    <a:lstStyle/>
                    <a:p>
                      <a:pPr marR="0" indent="0" algn="ctr" rtl="0">
                        <a:lnSpc>
                          <a:spcPct val="119000"/>
                        </a:lnSpc>
                        <a:spcBef>
                          <a:spcPts val="0"/>
                        </a:spcBef>
                        <a:spcAft>
                          <a:spcPts val="1400"/>
                        </a:spcAft>
                      </a:pPr>
                      <a:r>
                        <a:rPr lang="fr-FR" sz="1100" b="1" kern="1400" dirty="0">
                          <a:ln>
                            <a:noFill/>
                          </a:ln>
                          <a:solidFill>
                            <a:srgbClr val="000000"/>
                          </a:solidFill>
                          <a:effectLst/>
                          <a:latin typeface="Calibri" panose="020F0502020204030204" pitchFamily="34" charset="0"/>
                        </a:rPr>
                        <a:t>-9%</a:t>
                      </a:r>
                      <a:endParaRPr lang="fr-FR" sz="1100" kern="1400" dirty="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solidFill>
                      <a:srgbClr val="FBE8EA"/>
                    </a:solidFill>
                  </a:tcPr>
                </a:tc>
                <a:tc>
                  <a:txBody>
                    <a:bodyPr/>
                    <a:lstStyle/>
                    <a:p>
                      <a:pPr marR="0" indent="0" algn="ctr" rtl="0">
                        <a:lnSpc>
                          <a:spcPct val="119000"/>
                        </a:lnSpc>
                        <a:spcBef>
                          <a:spcPts val="0"/>
                        </a:spcBef>
                        <a:spcAft>
                          <a:spcPts val="1400"/>
                        </a:spcAft>
                      </a:pPr>
                      <a:r>
                        <a:rPr lang="fr-FR" sz="1100" b="1" kern="1400" dirty="0">
                          <a:ln>
                            <a:noFill/>
                          </a:ln>
                          <a:solidFill>
                            <a:srgbClr val="000000"/>
                          </a:solidFill>
                          <a:effectLst/>
                          <a:latin typeface="Calibri" panose="020F0502020204030204" pitchFamily="34" charset="0"/>
                        </a:rPr>
                        <a:t>-3%</a:t>
                      </a:r>
                      <a:endParaRPr lang="fr-FR" sz="1100" kern="1400" dirty="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solidFill>
                      <a:srgbClr val="F3F6FC"/>
                    </a:solidFill>
                  </a:tcPr>
                </a:tc>
                <a:tc>
                  <a:txBody>
                    <a:bodyPr/>
                    <a:lstStyle/>
                    <a:p>
                      <a:pPr marR="0" indent="0" algn="ctr" rtl="0">
                        <a:lnSpc>
                          <a:spcPct val="119000"/>
                        </a:lnSpc>
                        <a:spcBef>
                          <a:spcPts val="0"/>
                        </a:spcBef>
                        <a:spcAft>
                          <a:spcPts val="1400"/>
                        </a:spcAft>
                      </a:pPr>
                      <a:r>
                        <a:rPr lang="fr-FR" sz="1100" b="1" kern="1400" dirty="0">
                          <a:ln>
                            <a:noFill/>
                          </a:ln>
                          <a:solidFill>
                            <a:srgbClr val="000000"/>
                          </a:solidFill>
                          <a:effectLst/>
                          <a:latin typeface="Calibri" panose="020F0502020204030204" pitchFamily="34" charset="0"/>
                        </a:rPr>
                        <a:t>+12%</a:t>
                      </a:r>
                      <a:endParaRPr lang="fr-FR" sz="1100" kern="1400" dirty="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solidFill>
                      <a:srgbClr val="6C97CD"/>
                    </a:solidFill>
                  </a:tcPr>
                </a:tc>
                <a:extLst>
                  <a:ext uri="{0D108BD9-81ED-4DB2-BD59-A6C34878D82A}">
                    <a16:rowId xmlns:a16="http://schemas.microsoft.com/office/drawing/2014/main" val="1349875047"/>
                  </a:ext>
                </a:extLst>
              </a:tr>
              <a:tr h="333752">
                <a:tc>
                  <a:txBody>
                    <a:bodyPr/>
                    <a:lstStyle/>
                    <a:p>
                      <a:pPr marR="0" indent="0" algn="ctr" rtl="0">
                        <a:lnSpc>
                          <a:spcPct val="119000"/>
                        </a:lnSpc>
                        <a:spcBef>
                          <a:spcPts val="0"/>
                        </a:spcBef>
                        <a:spcAft>
                          <a:spcPts val="1400"/>
                        </a:spcAft>
                      </a:pPr>
                      <a:r>
                        <a:rPr lang="fr-FR" sz="1100" b="1" kern="1400">
                          <a:ln>
                            <a:noFill/>
                          </a:ln>
                          <a:solidFill>
                            <a:srgbClr val="000000"/>
                          </a:solidFill>
                          <a:effectLst/>
                          <a:latin typeface="Calibri" panose="020F0502020204030204" pitchFamily="34" charset="0"/>
                        </a:rPr>
                        <a:t>La Loire à Saumur</a:t>
                      </a:r>
                      <a:endParaRPr lang="fr-FR" sz="1100" kern="140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tcPr>
                </a:tc>
                <a:tc>
                  <a:txBody>
                    <a:bodyPr/>
                    <a:lstStyle/>
                    <a:p>
                      <a:pPr marR="0" indent="0" algn="ctr" rtl="0">
                        <a:lnSpc>
                          <a:spcPct val="119000"/>
                        </a:lnSpc>
                        <a:spcBef>
                          <a:spcPts val="0"/>
                        </a:spcBef>
                        <a:spcAft>
                          <a:spcPts val="1400"/>
                        </a:spcAft>
                      </a:pPr>
                      <a:r>
                        <a:rPr lang="fr-FR" sz="1100" b="1" kern="1400">
                          <a:ln>
                            <a:noFill/>
                          </a:ln>
                          <a:solidFill>
                            <a:srgbClr val="000000"/>
                          </a:solidFill>
                          <a:effectLst/>
                          <a:latin typeface="Calibri" panose="020F0502020204030204" pitchFamily="34" charset="0"/>
                        </a:rPr>
                        <a:t>+4%</a:t>
                      </a:r>
                      <a:endParaRPr lang="fr-FR" sz="1100" kern="140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solidFill>
                      <a:srgbClr val="5A8AC6"/>
                    </a:solidFill>
                  </a:tcPr>
                </a:tc>
                <a:tc>
                  <a:txBody>
                    <a:bodyPr/>
                    <a:lstStyle/>
                    <a:p>
                      <a:pPr marR="0" indent="0" algn="ctr" rtl="0">
                        <a:lnSpc>
                          <a:spcPct val="119000"/>
                        </a:lnSpc>
                        <a:spcBef>
                          <a:spcPts val="0"/>
                        </a:spcBef>
                        <a:spcAft>
                          <a:spcPts val="1400"/>
                        </a:spcAft>
                      </a:pPr>
                      <a:r>
                        <a:rPr lang="fr-FR" sz="1100" b="1" kern="1400">
                          <a:ln>
                            <a:noFill/>
                          </a:ln>
                          <a:solidFill>
                            <a:srgbClr val="000000"/>
                          </a:solidFill>
                          <a:effectLst/>
                          <a:latin typeface="Calibri" panose="020F0502020204030204" pitchFamily="34" charset="0"/>
                        </a:rPr>
                        <a:t>-14%</a:t>
                      </a:r>
                      <a:endParaRPr lang="fr-FR" sz="1100" kern="140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solidFill>
                      <a:srgbClr val="F4A4A6"/>
                    </a:solidFill>
                  </a:tcPr>
                </a:tc>
                <a:tc>
                  <a:txBody>
                    <a:bodyPr/>
                    <a:lstStyle/>
                    <a:p>
                      <a:pPr marR="0" indent="0" algn="ctr" rtl="0">
                        <a:lnSpc>
                          <a:spcPct val="119000"/>
                        </a:lnSpc>
                        <a:spcBef>
                          <a:spcPts val="0"/>
                        </a:spcBef>
                        <a:spcAft>
                          <a:spcPts val="1400"/>
                        </a:spcAft>
                      </a:pPr>
                      <a:r>
                        <a:rPr lang="fr-FR" sz="1100" b="1" kern="1400">
                          <a:ln>
                            <a:noFill/>
                          </a:ln>
                          <a:solidFill>
                            <a:srgbClr val="000000"/>
                          </a:solidFill>
                          <a:effectLst/>
                          <a:latin typeface="Calibri" panose="020F0502020204030204" pitchFamily="34" charset="0"/>
                        </a:rPr>
                        <a:t>-24%</a:t>
                      </a:r>
                      <a:endParaRPr lang="fr-FR" sz="1100" kern="140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solidFill>
                      <a:srgbClr val="D96B59"/>
                    </a:solidFill>
                  </a:tcPr>
                </a:tc>
                <a:tc>
                  <a:txBody>
                    <a:bodyPr/>
                    <a:lstStyle/>
                    <a:p>
                      <a:pPr marR="0" indent="0" algn="ctr" rtl="0">
                        <a:lnSpc>
                          <a:spcPct val="119000"/>
                        </a:lnSpc>
                        <a:spcBef>
                          <a:spcPts val="0"/>
                        </a:spcBef>
                        <a:spcAft>
                          <a:spcPts val="1400"/>
                        </a:spcAft>
                      </a:pPr>
                      <a:r>
                        <a:rPr lang="fr-FR" sz="1100" b="1" kern="1400" dirty="0">
                          <a:ln>
                            <a:noFill/>
                          </a:ln>
                          <a:solidFill>
                            <a:srgbClr val="000000"/>
                          </a:solidFill>
                          <a:effectLst/>
                          <a:latin typeface="Calibri" panose="020F0502020204030204" pitchFamily="34" charset="0"/>
                        </a:rPr>
                        <a:t>+14%</a:t>
                      </a:r>
                      <a:endParaRPr lang="fr-FR" sz="1100" kern="1400" dirty="0">
                        <a:ln>
                          <a:noFill/>
                        </a:ln>
                        <a:solidFill>
                          <a:srgbClr val="0E778B"/>
                        </a:solidFill>
                        <a:effectLst/>
                        <a:latin typeface="Calibri" panose="020F0502020204030204" pitchFamily="34" charset="0"/>
                      </a:endParaRPr>
                    </a:p>
                  </a:txBody>
                  <a:tcPr marL="0" marR="0" marT="0" marB="0" anchor="ctr">
                    <a:lnL w="6350" cap="flat" cmpd="sng" algn="ctr">
                      <a:solidFill>
                        <a:srgbClr val="0E778B"/>
                      </a:solidFill>
                      <a:prstDash val="solid"/>
                      <a:round/>
                      <a:headEnd type="none" w="med" len="med"/>
                      <a:tailEnd type="none" w="med" len="med"/>
                    </a:lnL>
                    <a:lnR w="6350" cap="flat" cmpd="sng" algn="ctr">
                      <a:solidFill>
                        <a:srgbClr val="0E778B"/>
                      </a:solidFill>
                      <a:prstDash val="solid"/>
                      <a:round/>
                      <a:headEnd type="none" w="med" len="med"/>
                      <a:tailEnd type="none" w="med" len="med"/>
                    </a:lnR>
                    <a:lnT w="6350" cap="flat" cmpd="sng" algn="ctr">
                      <a:solidFill>
                        <a:srgbClr val="0E778B"/>
                      </a:solidFill>
                      <a:prstDash val="solid"/>
                      <a:round/>
                      <a:headEnd type="none" w="med" len="med"/>
                      <a:tailEnd type="none" w="med" len="med"/>
                    </a:lnT>
                    <a:lnB w="6350" cap="flat" cmpd="sng" algn="ctr">
                      <a:solidFill>
                        <a:srgbClr val="0E778B"/>
                      </a:solidFill>
                      <a:prstDash val="solid"/>
                      <a:round/>
                      <a:headEnd type="none" w="med" len="med"/>
                      <a:tailEnd type="none" w="med" len="med"/>
                    </a:lnB>
                    <a:solidFill>
                      <a:srgbClr val="6C97CD"/>
                    </a:solidFill>
                  </a:tcPr>
                </a:tc>
                <a:extLst>
                  <a:ext uri="{0D108BD9-81ED-4DB2-BD59-A6C34878D82A}">
                    <a16:rowId xmlns:a16="http://schemas.microsoft.com/office/drawing/2014/main" val="518112220"/>
                  </a:ext>
                </a:extLst>
              </a:tr>
            </a:tbl>
          </a:graphicData>
        </a:graphic>
      </p:graphicFrame>
      <p:sp>
        <p:nvSpPr>
          <p:cNvPr id="14" name="Control 1">
            <a:extLst>
              <a:ext uri="{FF2B5EF4-FFF2-40B4-BE49-F238E27FC236}">
                <a16:creationId xmlns:a16="http://schemas.microsoft.com/office/drawing/2014/main" id="{8309260A-DCBE-F30B-C582-EC8DA0ADB277}"/>
              </a:ext>
            </a:extLst>
          </p:cNvPr>
          <p:cNvSpPr>
            <a:spLocks noChangeArrowheads="1" noChangeShapeType="1"/>
          </p:cNvSpPr>
          <p:nvPr/>
        </p:nvSpPr>
        <p:spPr bwMode="auto">
          <a:xfrm>
            <a:off x="8796255" y="9465573"/>
            <a:ext cx="5160962" cy="177165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E778B"/>
                  </a:outerShdw>
                </a:effectLst>
              </a14:hiddenEffects>
            </a:ext>
          </a:extLst>
        </p:spPr>
        <p:txBody>
          <a:bodyPr vert="horz" wrap="square" lIns="0" tIns="0" rIns="0" bIns="0" numCol="1" anchor="t" anchorCtr="0" compatLnSpc="1">
            <a:prstTxWarp prst="textNoShape">
              <a:avLst/>
            </a:prstTxWarp>
          </a:bodyPr>
          <a:lstStyle/>
          <a:p>
            <a:endParaRPr lang="fr-FR"/>
          </a:p>
        </p:txBody>
      </p:sp>
      <p:pic>
        <p:nvPicPr>
          <p:cNvPr id="2050" name="Picture 2">
            <a:extLst>
              <a:ext uri="{FF2B5EF4-FFF2-40B4-BE49-F238E27FC236}">
                <a16:creationId xmlns:a16="http://schemas.microsoft.com/office/drawing/2014/main" id="{C0C09583-56F0-170F-FEBE-99AEE03D3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1742"/>
          <a:stretch>
            <a:fillRect/>
          </a:stretch>
        </p:blipFill>
        <p:spPr bwMode="auto">
          <a:xfrm>
            <a:off x="5541273" y="2294933"/>
            <a:ext cx="3451640" cy="3684824"/>
          </a:xfrm>
          <a:prstGeom prst="rect">
            <a:avLst/>
          </a:prstGeom>
          <a:noFill/>
          <a:ln w="6350" algn="ctr">
            <a:solidFill>
              <a:srgbClr val="0E778B"/>
            </a:solidFill>
            <a:miter lim="800000"/>
            <a:headEnd/>
            <a:tailEnd/>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0092B2"/>
                </a:solidFill>
              </a14:hiddenFill>
            </a:ext>
          </a:extLst>
        </p:spPr>
      </p:pic>
      <p:sp>
        <p:nvSpPr>
          <p:cNvPr id="6" name="Espace réservé du pied de page 5">
            <a:extLst>
              <a:ext uri="{FF2B5EF4-FFF2-40B4-BE49-F238E27FC236}">
                <a16:creationId xmlns:a16="http://schemas.microsoft.com/office/drawing/2014/main" id="{CDA95699-68D2-9D7E-8189-7DD4A25EDDE2}"/>
              </a:ext>
            </a:extLst>
          </p:cNvPr>
          <p:cNvSpPr>
            <a:spLocks noGrp="1"/>
          </p:cNvSpPr>
          <p:nvPr>
            <p:ph type="ftr" sz="quarter" idx="11"/>
          </p:nvPr>
        </p:nvSpPr>
        <p:spPr/>
        <p:txBody>
          <a:bodyPr/>
          <a:lstStyle/>
          <a:p>
            <a:r>
              <a:rPr lang="fr-FR"/>
              <a:t>COTECH 25 mai 2023</a:t>
            </a:r>
            <a:endParaRPr lang="fr-FR" dirty="0"/>
          </a:p>
        </p:txBody>
      </p:sp>
      <p:sp>
        <p:nvSpPr>
          <p:cNvPr id="7" name="Espace réservé du texte 4">
            <a:extLst>
              <a:ext uri="{FF2B5EF4-FFF2-40B4-BE49-F238E27FC236}">
                <a16:creationId xmlns:a16="http://schemas.microsoft.com/office/drawing/2014/main" id="{A55CB674-7788-DB21-7382-E82ACFF9A37D}"/>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9" name="Image 8">
            <a:extLst>
              <a:ext uri="{FF2B5EF4-FFF2-40B4-BE49-F238E27FC236}">
                <a16:creationId xmlns:a16="http://schemas.microsoft.com/office/drawing/2014/main" id="{A0AF1313-4528-C166-5630-089DEBB48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Tree>
    <p:extLst>
      <p:ext uri="{BB962C8B-B14F-4D97-AF65-F5344CB8AC3E}">
        <p14:creationId xmlns:p14="http://schemas.microsoft.com/office/powerpoint/2010/main" val="3732950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87B7D88-AE64-FB41-4A41-5A52F6DDC2CF}"/>
              </a:ext>
            </a:extLst>
          </p:cNvPr>
          <p:cNvSpPr>
            <a:spLocks noGrp="1"/>
          </p:cNvSpPr>
          <p:nvPr>
            <p:ph type="sldNum" sz="quarter" idx="12"/>
          </p:nvPr>
        </p:nvSpPr>
        <p:spPr/>
        <p:txBody>
          <a:bodyPr/>
          <a:lstStyle/>
          <a:p>
            <a:fld id="{E2A53158-8A9E-4F4B-B13A-E19D3062213C}" type="slidenum">
              <a:rPr lang="fr-FR" smtClean="0"/>
              <a:t>19</a:t>
            </a:fld>
            <a:endParaRPr lang="fr-FR" dirty="0"/>
          </a:p>
        </p:txBody>
      </p:sp>
      <p:sp>
        <p:nvSpPr>
          <p:cNvPr id="3" name="Titre 2">
            <a:extLst>
              <a:ext uri="{FF2B5EF4-FFF2-40B4-BE49-F238E27FC236}">
                <a16:creationId xmlns:a16="http://schemas.microsoft.com/office/drawing/2014/main" id="{419CEC23-796A-DE3B-699B-7E72E75E2FB6}"/>
              </a:ext>
            </a:extLst>
          </p:cNvPr>
          <p:cNvSpPr>
            <a:spLocks noGrp="1"/>
          </p:cNvSpPr>
          <p:nvPr>
            <p:ph type="title"/>
          </p:nvPr>
        </p:nvSpPr>
        <p:spPr>
          <a:solidFill>
            <a:schemeClr val="bg1"/>
          </a:solidFill>
        </p:spPr>
        <p:txBody>
          <a:bodyPr/>
          <a:lstStyle/>
          <a:p>
            <a:r>
              <a:rPr lang="fr-FR" dirty="0"/>
              <a:t>Conclusion sur les débits Les variations entre les chroniques influencées/désinfluencées </a:t>
            </a:r>
          </a:p>
        </p:txBody>
      </p:sp>
      <p:sp>
        <p:nvSpPr>
          <p:cNvPr id="9" name="ZoneTexte 8">
            <a:extLst>
              <a:ext uri="{FF2B5EF4-FFF2-40B4-BE49-F238E27FC236}">
                <a16:creationId xmlns:a16="http://schemas.microsoft.com/office/drawing/2014/main" id="{6E6FA621-0373-0052-EBE3-8E19857F5F33}"/>
              </a:ext>
            </a:extLst>
          </p:cNvPr>
          <p:cNvSpPr txBox="1"/>
          <p:nvPr/>
        </p:nvSpPr>
        <p:spPr>
          <a:xfrm>
            <a:off x="541420" y="1443789"/>
            <a:ext cx="8243001" cy="3847207"/>
          </a:xfrm>
          <a:prstGeom prst="rect">
            <a:avLst/>
          </a:prstGeom>
          <a:noFill/>
        </p:spPr>
        <p:txBody>
          <a:bodyPr wrap="square" rtlCol="0">
            <a:spAutoFit/>
          </a:bodyPr>
          <a:lstStyle/>
          <a:p>
            <a:pPr marL="285750" indent="-285750">
              <a:buFont typeface="Arial" panose="020B0604020202020204" pitchFamily="34" charset="0"/>
              <a:buChar char="•"/>
            </a:pPr>
            <a:r>
              <a:rPr lang="fr-FR" sz="1600" b="1" dirty="0"/>
              <a:t>C’est en juillet et en août que les variations sont les plus importantes (correspond au pic de l’irrigation)</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Pour les périodes non réalimentées, l’impact des rejets de stations d’épuration et de rejets industriels est visible, avec des débits désinfluencés inférieurs aux débits influencés (soutenus par les rejets)</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b="1" dirty="0"/>
              <a:t>Les variations sont les plus importantes dans l’UG 1 </a:t>
            </a:r>
            <a:r>
              <a:rPr lang="fr-FR" sz="1600" dirty="0"/>
              <a:t>(exutoire du BV, qui cumule donc toutes les variations du BV). </a:t>
            </a:r>
            <a:r>
              <a:rPr lang="fr-FR" sz="1600" b="1" dirty="0"/>
              <a:t>Le débit quinquennal sec influencé est inférieur de 27% au débit naturel (réalimenté)</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Pour un </a:t>
            </a:r>
            <a:r>
              <a:rPr lang="fr-FR" sz="1600" b="1" dirty="0"/>
              <a:t>cours d’eau non réalimenté comme le Couasnon, le débit quinquennal sec influencé est inférieur de 13% au débit naturel</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L’impact sur la variation des débits des sources n’est pas modélisé</a:t>
            </a:r>
          </a:p>
        </p:txBody>
      </p:sp>
      <p:sp>
        <p:nvSpPr>
          <p:cNvPr id="11" name="Espace réservé du pied de page 10">
            <a:extLst>
              <a:ext uri="{FF2B5EF4-FFF2-40B4-BE49-F238E27FC236}">
                <a16:creationId xmlns:a16="http://schemas.microsoft.com/office/drawing/2014/main" id="{4FB07C21-2F55-C513-F0C6-52F0475F4AD0}"/>
              </a:ext>
            </a:extLst>
          </p:cNvPr>
          <p:cNvSpPr>
            <a:spLocks noGrp="1"/>
          </p:cNvSpPr>
          <p:nvPr>
            <p:ph type="ftr" sz="quarter" idx="11"/>
          </p:nvPr>
        </p:nvSpPr>
        <p:spPr/>
        <p:txBody>
          <a:bodyPr/>
          <a:lstStyle/>
          <a:p>
            <a:r>
              <a:rPr lang="fr-FR" dirty="0"/>
              <a:t>COTECH 25 mai 2023</a:t>
            </a:r>
          </a:p>
        </p:txBody>
      </p:sp>
      <p:sp>
        <p:nvSpPr>
          <p:cNvPr id="12" name="Espace réservé du texte 4">
            <a:extLst>
              <a:ext uri="{FF2B5EF4-FFF2-40B4-BE49-F238E27FC236}">
                <a16:creationId xmlns:a16="http://schemas.microsoft.com/office/drawing/2014/main" id="{D4E0010F-7B63-DA24-46F1-08BB4378C5C0}"/>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3" name="Image 12">
            <a:extLst>
              <a:ext uri="{FF2B5EF4-FFF2-40B4-BE49-F238E27FC236}">
                <a16:creationId xmlns:a16="http://schemas.microsoft.com/office/drawing/2014/main" id="{22455E02-290E-68E5-B26A-CA8129DFC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Tree>
    <p:extLst>
      <p:ext uri="{BB962C8B-B14F-4D97-AF65-F5344CB8AC3E}">
        <p14:creationId xmlns:p14="http://schemas.microsoft.com/office/powerpoint/2010/main" val="4072171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6D895C99-1E76-0F05-ED18-73FBAD534D56}"/>
              </a:ext>
            </a:extLst>
          </p:cNvPr>
          <p:cNvSpPr/>
          <p:nvPr/>
        </p:nvSpPr>
        <p:spPr>
          <a:xfrm>
            <a:off x="2528278" y="1628257"/>
            <a:ext cx="4740005" cy="4162851"/>
          </a:xfrm>
          <a:prstGeom prst="roundRect">
            <a:avLst>
              <a:gd name="adj" fmla="val 8038"/>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11" name="Titre 1">
            <a:extLst>
              <a:ext uri="{FF2B5EF4-FFF2-40B4-BE49-F238E27FC236}">
                <a16:creationId xmlns:a16="http://schemas.microsoft.com/office/drawing/2014/main" id="{8461BBB6-F14E-F9FE-9C2E-F8766B26580B}"/>
              </a:ext>
            </a:extLst>
          </p:cNvPr>
          <p:cNvSpPr txBox="1">
            <a:spLocks/>
          </p:cNvSpPr>
          <p:nvPr/>
        </p:nvSpPr>
        <p:spPr>
          <a:xfrm>
            <a:off x="5541" y="857250"/>
            <a:ext cx="9144001" cy="463652"/>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kern="1200" baseline="0">
                <a:solidFill>
                  <a:srgbClr val="0E778B"/>
                </a:solidFill>
                <a:latin typeface="Roboto" panose="02000000000000000000" pitchFamily="2" charset="0"/>
                <a:ea typeface="Roboto" panose="02000000000000000000" pitchFamily="2" charset="0"/>
                <a:cs typeface="Roboto"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r>
              <a:rPr lang="fr-FR" sz="1800" b="1" dirty="0"/>
              <a:t>RAPPEL DU PHASAGE DE L’ÉTUDE</a:t>
            </a:r>
          </a:p>
        </p:txBody>
      </p:sp>
      <p:sp>
        <p:nvSpPr>
          <p:cNvPr id="2" name="Espace réservé du numéro de diapositive 1">
            <a:extLst>
              <a:ext uri="{FF2B5EF4-FFF2-40B4-BE49-F238E27FC236}">
                <a16:creationId xmlns:a16="http://schemas.microsoft.com/office/drawing/2014/main" id="{CE7BAA50-9035-437C-9D49-E2E0F4905D7E}"/>
              </a:ext>
            </a:extLst>
          </p:cNvPr>
          <p:cNvSpPr>
            <a:spLocks noGrp="1"/>
          </p:cNvSpPr>
          <p:nvPr>
            <p:ph type="sldNum" sz="quarter" idx="12"/>
          </p:nvPr>
        </p:nvSpPr>
        <p:spPr/>
        <p:txBody>
          <a:bodyPr/>
          <a:lstStyle/>
          <a:p>
            <a:pPr defTabSz="342900"/>
            <a:fld id="{525E23FA-97F1-4A4C-B755-DB6610D09A97}" type="slidenum">
              <a:rPr lang="fr-FR">
                <a:solidFill>
                  <a:prstClr val="white"/>
                </a:solidFill>
              </a:rPr>
              <a:pPr defTabSz="342900"/>
              <a:t>2</a:t>
            </a:fld>
            <a:endParaRPr lang="fr-FR" dirty="0">
              <a:solidFill>
                <a:prstClr val="white"/>
              </a:solidFill>
            </a:endParaRPr>
          </a:p>
        </p:txBody>
      </p:sp>
      <p:pic>
        <p:nvPicPr>
          <p:cNvPr id="42" name="Graphique 41" descr="Conseil d’administration avec un remplissage uni">
            <a:extLst>
              <a:ext uri="{FF2B5EF4-FFF2-40B4-BE49-F238E27FC236}">
                <a16:creationId xmlns:a16="http://schemas.microsoft.com/office/drawing/2014/main" id="{6031CE31-C5FE-4B24-BC49-E0F4B1A555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3471" y="2719543"/>
            <a:ext cx="400958" cy="400958"/>
          </a:xfrm>
          <a:prstGeom prst="rect">
            <a:avLst/>
          </a:prstGeom>
        </p:spPr>
      </p:pic>
      <p:sp>
        <p:nvSpPr>
          <p:cNvPr id="17" name="Rectangle : coins arrondis 16">
            <a:extLst>
              <a:ext uri="{FF2B5EF4-FFF2-40B4-BE49-F238E27FC236}">
                <a16:creationId xmlns:a16="http://schemas.microsoft.com/office/drawing/2014/main" id="{2ABBA897-E945-43FB-A37B-154B6800B792}"/>
              </a:ext>
            </a:extLst>
          </p:cNvPr>
          <p:cNvSpPr/>
          <p:nvPr/>
        </p:nvSpPr>
        <p:spPr>
          <a:xfrm>
            <a:off x="543786" y="2949279"/>
            <a:ext cx="1453301" cy="663455"/>
          </a:xfrm>
          <a:prstGeom prst="roundRect">
            <a:avLst/>
          </a:prstGeom>
          <a:solidFill>
            <a:schemeClr val="accent4">
              <a:lumMod val="20000"/>
              <a:lumOff val="80000"/>
            </a:schemeClr>
          </a:solidFill>
          <a:ln>
            <a:solidFill>
              <a:schemeClr val="accent3"/>
            </a:solidFill>
          </a:ln>
        </p:spPr>
        <p:style>
          <a:lnRef idx="1">
            <a:schemeClr val="accent3"/>
          </a:lnRef>
          <a:fillRef idx="2">
            <a:schemeClr val="accent3"/>
          </a:fillRef>
          <a:effectRef idx="1">
            <a:schemeClr val="accent3"/>
          </a:effectRef>
          <a:fontRef idx="minor">
            <a:schemeClr val="dk1"/>
          </a:fontRef>
        </p:style>
        <p:txBody>
          <a:bodyPr rtlCol="0" anchor="ctr"/>
          <a:lstStyle/>
          <a:p>
            <a:pPr algn="ctr" defTabSz="342900"/>
            <a:r>
              <a:rPr lang="fr-FR" sz="1350" b="1" dirty="0">
                <a:solidFill>
                  <a:prstClr val="black"/>
                </a:solidFill>
                <a:latin typeface="Calibri" panose="020F0502020204030204" pitchFamily="34" charset="0"/>
                <a:ea typeface="Open Sans" panose="020B0606030504020204" pitchFamily="34" charset="0"/>
                <a:cs typeface="Calibri" panose="020F0502020204030204" pitchFamily="34" charset="0"/>
              </a:rPr>
              <a:t>Améliorer la connaissance</a:t>
            </a:r>
          </a:p>
        </p:txBody>
      </p:sp>
      <p:sp>
        <p:nvSpPr>
          <p:cNvPr id="18" name="Rectangle : coins arrondis 17">
            <a:extLst>
              <a:ext uri="{FF2B5EF4-FFF2-40B4-BE49-F238E27FC236}">
                <a16:creationId xmlns:a16="http://schemas.microsoft.com/office/drawing/2014/main" id="{EC8A466D-BB57-4002-9FF6-86A23655CC45}"/>
              </a:ext>
            </a:extLst>
          </p:cNvPr>
          <p:cNvSpPr/>
          <p:nvPr/>
        </p:nvSpPr>
        <p:spPr>
          <a:xfrm>
            <a:off x="495956" y="3925293"/>
            <a:ext cx="1789159" cy="1841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342900"/>
            <a:r>
              <a:rPr lang="fr-FR" sz="1200" dirty="0">
                <a:solidFill>
                  <a:prstClr val="black"/>
                </a:solidFill>
                <a:latin typeface="Calibri" panose="020F0502020204030204" pitchFamily="34" charset="0"/>
                <a:ea typeface="Open Sans" panose="020B0606030504020204" pitchFamily="34" charset="0"/>
                <a:cs typeface="Calibri" panose="020F0502020204030204" pitchFamily="34" charset="0"/>
              </a:rPr>
              <a:t>Hydrologie</a:t>
            </a:r>
          </a:p>
        </p:txBody>
      </p:sp>
      <p:sp>
        <p:nvSpPr>
          <p:cNvPr id="19" name="Rectangle : coins arrondis 18">
            <a:extLst>
              <a:ext uri="{FF2B5EF4-FFF2-40B4-BE49-F238E27FC236}">
                <a16:creationId xmlns:a16="http://schemas.microsoft.com/office/drawing/2014/main" id="{1A82295D-DE91-4573-84BA-59F29BE16C12}"/>
              </a:ext>
            </a:extLst>
          </p:cNvPr>
          <p:cNvSpPr/>
          <p:nvPr/>
        </p:nvSpPr>
        <p:spPr>
          <a:xfrm>
            <a:off x="159329" y="4409764"/>
            <a:ext cx="1312430" cy="184126"/>
          </a:xfrm>
          <a:prstGeom prst="roundRect">
            <a:avLst/>
          </a:prstGeom>
          <a:solidFill>
            <a:srgbClr val="DA9126"/>
          </a:solidFill>
          <a:ln w="3175">
            <a:solidFill>
              <a:srgbClr val="6443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r-FR" sz="1200" dirty="0">
                <a:solidFill>
                  <a:sysClr val="windowText" lastClr="000000"/>
                </a:solidFill>
                <a:latin typeface="Calibri" panose="020F0502020204030204" pitchFamily="34" charset="0"/>
                <a:ea typeface="Open Sans" panose="020B0606030504020204" pitchFamily="34" charset="0"/>
                <a:cs typeface="Calibri" panose="020F0502020204030204" pitchFamily="34" charset="0"/>
              </a:rPr>
              <a:t>Usages</a:t>
            </a:r>
          </a:p>
        </p:txBody>
      </p:sp>
      <p:sp>
        <p:nvSpPr>
          <p:cNvPr id="20" name="Rectangle : coins arrondis 19">
            <a:extLst>
              <a:ext uri="{FF2B5EF4-FFF2-40B4-BE49-F238E27FC236}">
                <a16:creationId xmlns:a16="http://schemas.microsoft.com/office/drawing/2014/main" id="{BC7B87D6-E4CD-4B66-A9C2-E5E0C7B6618C}"/>
              </a:ext>
            </a:extLst>
          </p:cNvPr>
          <p:cNvSpPr/>
          <p:nvPr/>
        </p:nvSpPr>
        <p:spPr>
          <a:xfrm>
            <a:off x="1080754" y="5192263"/>
            <a:ext cx="1312430" cy="184126"/>
          </a:xfrm>
          <a:prstGeom prst="roundRect">
            <a:avLst/>
          </a:prstGeom>
          <a:solidFill>
            <a:schemeClr val="accent4">
              <a:lumMod val="20000"/>
              <a:lumOff val="80000"/>
            </a:schemeClr>
          </a:solidFill>
          <a:ln>
            <a:solidFill>
              <a:schemeClr val="accent3"/>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342900"/>
            <a:r>
              <a:rPr lang="fr-FR" sz="1200" dirty="0">
                <a:solidFill>
                  <a:prstClr val="black"/>
                </a:solidFill>
                <a:latin typeface="Calibri" panose="020F0502020204030204" pitchFamily="34" charset="0"/>
                <a:ea typeface="Open Sans" panose="020B0606030504020204" pitchFamily="34" charset="0"/>
                <a:cs typeface="Calibri" panose="020F0502020204030204" pitchFamily="34" charset="0"/>
              </a:rPr>
              <a:t>Milieux</a:t>
            </a:r>
          </a:p>
        </p:txBody>
      </p:sp>
      <p:sp>
        <p:nvSpPr>
          <p:cNvPr id="21" name="Rectangle : coins arrondis 20">
            <a:extLst>
              <a:ext uri="{FF2B5EF4-FFF2-40B4-BE49-F238E27FC236}">
                <a16:creationId xmlns:a16="http://schemas.microsoft.com/office/drawing/2014/main" id="{86329477-C337-4944-BCBC-E7681973D951}"/>
              </a:ext>
            </a:extLst>
          </p:cNvPr>
          <p:cNvSpPr/>
          <p:nvPr/>
        </p:nvSpPr>
        <p:spPr>
          <a:xfrm>
            <a:off x="5318786" y="5152674"/>
            <a:ext cx="1772515" cy="306579"/>
          </a:xfrm>
          <a:prstGeom prst="roundRect">
            <a:avLst/>
          </a:prstGeom>
          <a:solidFill>
            <a:schemeClr val="accent5">
              <a:lumMod val="20000"/>
              <a:lumOff val="80000"/>
            </a:schemeClr>
          </a:solidFill>
          <a:ln>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r>
              <a:rPr lang="fr-FR" sz="1200" dirty="0">
                <a:solidFill>
                  <a:prstClr val="black"/>
                </a:solidFill>
                <a:latin typeface="Calibri" panose="020F0502020204030204" pitchFamily="34" charset="0"/>
                <a:ea typeface="Open Sans" panose="020B0606030504020204" pitchFamily="34" charset="0"/>
                <a:cs typeface="Calibri" panose="020F0502020204030204" pitchFamily="34" charset="0"/>
              </a:rPr>
              <a:t>Unité de gestion</a:t>
            </a:r>
          </a:p>
        </p:txBody>
      </p:sp>
      <p:sp>
        <p:nvSpPr>
          <p:cNvPr id="22" name="Rectangle : coins arrondis 21">
            <a:extLst>
              <a:ext uri="{FF2B5EF4-FFF2-40B4-BE49-F238E27FC236}">
                <a16:creationId xmlns:a16="http://schemas.microsoft.com/office/drawing/2014/main" id="{21FC95C2-9AE2-4257-83CD-12291C883515}"/>
              </a:ext>
            </a:extLst>
          </p:cNvPr>
          <p:cNvSpPr/>
          <p:nvPr/>
        </p:nvSpPr>
        <p:spPr>
          <a:xfrm>
            <a:off x="2632993" y="3071474"/>
            <a:ext cx="2182417" cy="710443"/>
          </a:xfrm>
          <a:prstGeom prst="roundRect">
            <a:avLst/>
          </a:prstGeom>
          <a:solidFill>
            <a:srgbClr val="E5B369"/>
          </a:solidFill>
          <a:ln>
            <a:solidFill>
              <a:srgbClr val="DA9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r-FR" sz="1350" b="1" dirty="0">
                <a:solidFill>
                  <a:sysClr val="windowText" lastClr="000000"/>
                </a:solidFill>
                <a:latin typeface="Calibri" panose="020F0502020204030204" pitchFamily="34" charset="0"/>
                <a:ea typeface="Open Sans" panose="020B0606030504020204" pitchFamily="34" charset="0"/>
                <a:cs typeface="Calibri" panose="020F0502020204030204" pitchFamily="34" charset="0"/>
              </a:rPr>
              <a:t>Ajouter-modifier les niveaux d’objectif d’étiage (DOE/POE)</a:t>
            </a:r>
          </a:p>
        </p:txBody>
      </p:sp>
      <p:sp>
        <p:nvSpPr>
          <p:cNvPr id="23" name="Rectangle : coins arrondis 22">
            <a:extLst>
              <a:ext uri="{FF2B5EF4-FFF2-40B4-BE49-F238E27FC236}">
                <a16:creationId xmlns:a16="http://schemas.microsoft.com/office/drawing/2014/main" id="{3CF96390-046A-4E42-9367-26F2AE82028B}"/>
              </a:ext>
            </a:extLst>
          </p:cNvPr>
          <p:cNvSpPr/>
          <p:nvPr/>
        </p:nvSpPr>
        <p:spPr>
          <a:xfrm>
            <a:off x="2958292" y="4068686"/>
            <a:ext cx="1540877" cy="643005"/>
          </a:xfrm>
          <a:prstGeom prst="round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342900"/>
            <a:r>
              <a:rPr lang="fr-FR" sz="1350" dirty="0">
                <a:solidFill>
                  <a:sysClr val="windowText" lastClr="000000"/>
                </a:solidFill>
                <a:latin typeface="Calibri" panose="020F0502020204030204" pitchFamily="34" charset="0"/>
                <a:ea typeface="Open Sans" panose="020B0606030504020204" pitchFamily="34" charset="0"/>
                <a:cs typeface="Calibri" panose="020F0502020204030204" pitchFamily="34" charset="0"/>
              </a:rPr>
              <a:t>Définir les débits biologiques</a:t>
            </a:r>
          </a:p>
        </p:txBody>
      </p:sp>
      <p:sp>
        <p:nvSpPr>
          <p:cNvPr id="25" name="Rectangle : coins arrondis 24">
            <a:extLst>
              <a:ext uri="{FF2B5EF4-FFF2-40B4-BE49-F238E27FC236}">
                <a16:creationId xmlns:a16="http://schemas.microsoft.com/office/drawing/2014/main" id="{46360354-3E3C-4894-8705-BB9BBF8A6DBD}"/>
              </a:ext>
            </a:extLst>
          </p:cNvPr>
          <p:cNvSpPr/>
          <p:nvPr/>
        </p:nvSpPr>
        <p:spPr>
          <a:xfrm>
            <a:off x="5301018" y="3809536"/>
            <a:ext cx="1808049" cy="443847"/>
          </a:xfrm>
          <a:prstGeom prst="roundRect">
            <a:avLst/>
          </a:prstGeom>
          <a:solidFill>
            <a:schemeClr val="accent5">
              <a:lumMod val="20000"/>
              <a:lumOff val="80000"/>
            </a:schemeClr>
          </a:solidFill>
          <a:ln>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r>
              <a:rPr lang="fr-FR" sz="1200" dirty="0">
                <a:solidFill>
                  <a:prstClr val="black"/>
                </a:solidFill>
                <a:latin typeface="Calibri" panose="020F0502020204030204" pitchFamily="34" charset="0"/>
                <a:ea typeface="Open Sans" panose="020B0606030504020204" pitchFamily="34" charset="0"/>
                <a:cs typeface="Calibri" panose="020F0502020204030204" pitchFamily="34" charset="0"/>
              </a:rPr>
              <a:t>Estivaux / Hivernaux / Printaniers</a:t>
            </a:r>
          </a:p>
        </p:txBody>
      </p:sp>
      <p:sp>
        <p:nvSpPr>
          <p:cNvPr id="26" name="Rectangle : coins arrondis 25">
            <a:extLst>
              <a:ext uri="{FF2B5EF4-FFF2-40B4-BE49-F238E27FC236}">
                <a16:creationId xmlns:a16="http://schemas.microsoft.com/office/drawing/2014/main" id="{5CE0EC29-A89B-4653-99C2-E19A18EA9691}"/>
              </a:ext>
            </a:extLst>
          </p:cNvPr>
          <p:cNvSpPr/>
          <p:nvPr/>
        </p:nvSpPr>
        <p:spPr>
          <a:xfrm>
            <a:off x="5311236" y="4507404"/>
            <a:ext cx="1787614" cy="391250"/>
          </a:xfrm>
          <a:prstGeom prst="roundRect">
            <a:avLst/>
          </a:prstGeom>
          <a:solidFill>
            <a:schemeClr val="accent5">
              <a:lumMod val="20000"/>
              <a:lumOff val="80000"/>
            </a:schemeClr>
          </a:solidFill>
          <a:ln>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r>
              <a:rPr lang="fr-FR" sz="1200" dirty="0">
                <a:solidFill>
                  <a:prstClr val="black"/>
                </a:solidFill>
                <a:latin typeface="Calibri" panose="020F0502020204030204" pitchFamily="34" charset="0"/>
                <a:ea typeface="Open Sans" panose="020B0606030504020204" pitchFamily="34" charset="0"/>
                <a:cs typeface="Calibri" panose="020F0502020204030204" pitchFamily="34" charset="0"/>
              </a:rPr>
              <a:t>Souterrains / Superficiels</a:t>
            </a:r>
          </a:p>
        </p:txBody>
      </p:sp>
      <p:sp>
        <p:nvSpPr>
          <p:cNvPr id="27" name="Rectangle : coins arrondis 26">
            <a:extLst>
              <a:ext uri="{FF2B5EF4-FFF2-40B4-BE49-F238E27FC236}">
                <a16:creationId xmlns:a16="http://schemas.microsoft.com/office/drawing/2014/main" id="{4E6109A2-97B3-49FE-AA10-D9CE2FBBED4F}"/>
              </a:ext>
            </a:extLst>
          </p:cNvPr>
          <p:cNvSpPr/>
          <p:nvPr/>
        </p:nvSpPr>
        <p:spPr>
          <a:xfrm>
            <a:off x="7615530" y="2867260"/>
            <a:ext cx="1218899" cy="768661"/>
          </a:xfrm>
          <a:prstGeom prst="roundRect">
            <a:avLst/>
          </a:prstGeom>
          <a:solidFill>
            <a:srgbClr val="E5B369"/>
          </a:solidFill>
          <a:ln>
            <a:solidFill>
              <a:srgbClr val="DA9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r-FR" sz="1350" b="1" dirty="0">
                <a:solidFill>
                  <a:sysClr val="windowText" lastClr="000000"/>
                </a:solidFill>
                <a:latin typeface="Calibri" panose="020F0502020204030204" pitchFamily="34" charset="0"/>
                <a:ea typeface="Open Sans" panose="020B0606030504020204" pitchFamily="34" charset="0"/>
                <a:cs typeface="Calibri" panose="020F0502020204030204" pitchFamily="34" charset="0"/>
              </a:rPr>
              <a:t>Répartir les volumes par usages</a:t>
            </a:r>
          </a:p>
        </p:txBody>
      </p:sp>
      <p:sp>
        <p:nvSpPr>
          <p:cNvPr id="28" name="Ellipse 27">
            <a:extLst>
              <a:ext uri="{FF2B5EF4-FFF2-40B4-BE49-F238E27FC236}">
                <a16:creationId xmlns:a16="http://schemas.microsoft.com/office/drawing/2014/main" id="{728D18BB-7AE8-4019-B456-14E9079B2596}"/>
              </a:ext>
            </a:extLst>
          </p:cNvPr>
          <p:cNvSpPr/>
          <p:nvPr/>
        </p:nvSpPr>
        <p:spPr>
          <a:xfrm>
            <a:off x="5426684" y="2804127"/>
            <a:ext cx="1548712" cy="928490"/>
          </a:xfrm>
          <a:prstGeom prst="ellipse">
            <a:avLst/>
          </a:prstGeom>
          <a:solidFill>
            <a:schemeClr val="accent5">
              <a:lumMod val="20000"/>
              <a:lumOff val="80000"/>
            </a:schemeClr>
          </a:solidFill>
          <a:ln>
            <a:solidFill>
              <a:schemeClr val="accent5"/>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r>
              <a:rPr lang="fr-FR" sz="1350" b="1" dirty="0">
                <a:solidFill>
                  <a:prstClr val="black"/>
                </a:solidFill>
                <a:latin typeface="Calibri" panose="020F0502020204030204" pitchFamily="34" charset="0"/>
                <a:ea typeface="Open Sans" panose="020B0606030504020204" pitchFamily="34" charset="0"/>
                <a:cs typeface="Calibri" panose="020F0502020204030204" pitchFamily="34" charset="0"/>
              </a:rPr>
              <a:t>Définir les volumes prélevables</a:t>
            </a:r>
          </a:p>
        </p:txBody>
      </p:sp>
      <p:sp>
        <p:nvSpPr>
          <p:cNvPr id="29" name="Rectangle : coins arrondis 28">
            <a:extLst>
              <a:ext uri="{FF2B5EF4-FFF2-40B4-BE49-F238E27FC236}">
                <a16:creationId xmlns:a16="http://schemas.microsoft.com/office/drawing/2014/main" id="{99FF1177-B95E-41EA-A676-0FBA539870E2}"/>
              </a:ext>
            </a:extLst>
          </p:cNvPr>
          <p:cNvSpPr/>
          <p:nvPr/>
        </p:nvSpPr>
        <p:spPr>
          <a:xfrm>
            <a:off x="495956" y="4801014"/>
            <a:ext cx="1312430" cy="184126"/>
          </a:xfrm>
          <a:prstGeom prst="roundRect">
            <a:avLst/>
          </a:prstGeom>
          <a:solidFill>
            <a:srgbClr val="FFFF61"/>
          </a:solidFill>
          <a:ln>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defTabSz="342900"/>
            <a:r>
              <a:rPr lang="fr-FR" sz="1200" dirty="0">
                <a:solidFill>
                  <a:prstClr val="black"/>
                </a:solidFill>
                <a:latin typeface="Calibri" panose="020F0502020204030204" pitchFamily="34" charset="0"/>
                <a:ea typeface="Open Sans" panose="020B0606030504020204" pitchFamily="34" charset="0"/>
                <a:cs typeface="Calibri" panose="020F0502020204030204" pitchFamily="34" charset="0"/>
              </a:rPr>
              <a:t>Climat</a:t>
            </a:r>
          </a:p>
        </p:txBody>
      </p:sp>
      <p:cxnSp>
        <p:nvCxnSpPr>
          <p:cNvPr id="30" name="Connecteur droit avec flèche 29">
            <a:extLst>
              <a:ext uri="{FF2B5EF4-FFF2-40B4-BE49-F238E27FC236}">
                <a16:creationId xmlns:a16="http://schemas.microsoft.com/office/drawing/2014/main" id="{F64804CA-77B6-4963-840B-3852E17101C1}"/>
              </a:ext>
            </a:extLst>
          </p:cNvPr>
          <p:cNvCxnSpPr>
            <a:cxnSpLocks/>
            <a:stCxn id="19" idx="0"/>
          </p:cNvCxnSpPr>
          <p:nvPr/>
        </p:nvCxnSpPr>
        <p:spPr>
          <a:xfrm flipV="1">
            <a:off x="815544" y="4109419"/>
            <a:ext cx="0" cy="300346"/>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Connecteur droit avec flèche 30">
            <a:extLst>
              <a:ext uri="{FF2B5EF4-FFF2-40B4-BE49-F238E27FC236}">
                <a16:creationId xmlns:a16="http://schemas.microsoft.com/office/drawing/2014/main" id="{FF06CAF1-9F7E-45F0-9D13-840D57B96446}"/>
              </a:ext>
            </a:extLst>
          </p:cNvPr>
          <p:cNvCxnSpPr>
            <a:cxnSpLocks/>
          </p:cNvCxnSpPr>
          <p:nvPr/>
        </p:nvCxnSpPr>
        <p:spPr>
          <a:xfrm flipV="1">
            <a:off x="1590727" y="4109419"/>
            <a:ext cx="0" cy="705281"/>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2" name="Connecteur droit avec flèche 31">
            <a:extLst>
              <a:ext uri="{FF2B5EF4-FFF2-40B4-BE49-F238E27FC236}">
                <a16:creationId xmlns:a16="http://schemas.microsoft.com/office/drawing/2014/main" id="{47001BE9-BA07-4ECA-B9C1-1B48EF8CBB86}"/>
              </a:ext>
            </a:extLst>
          </p:cNvPr>
          <p:cNvCxnSpPr>
            <a:cxnSpLocks/>
          </p:cNvCxnSpPr>
          <p:nvPr/>
        </p:nvCxnSpPr>
        <p:spPr>
          <a:xfrm>
            <a:off x="2148818" y="4110620"/>
            <a:ext cx="0" cy="1081643"/>
          </a:xfrm>
          <a:prstGeom prst="straightConnector1">
            <a:avLst/>
          </a:prstGeom>
          <a:ln w="2857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3" name="Accolade ouvrante 32">
            <a:extLst>
              <a:ext uri="{FF2B5EF4-FFF2-40B4-BE49-F238E27FC236}">
                <a16:creationId xmlns:a16="http://schemas.microsoft.com/office/drawing/2014/main" id="{D5E9D26B-4567-44A2-A6DA-AA10F1B9AC2F}"/>
              </a:ext>
            </a:extLst>
          </p:cNvPr>
          <p:cNvSpPr/>
          <p:nvPr/>
        </p:nvSpPr>
        <p:spPr>
          <a:xfrm rot="5400000">
            <a:off x="1147710" y="2642362"/>
            <a:ext cx="257092" cy="2233857"/>
          </a:xfrm>
          <a:prstGeom prst="leftBrace">
            <a:avLst/>
          </a:prstGeom>
          <a:ln w="28575">
            <a:solidFill>
              <a:schemeClr val="accent3"/>
            </a:solidFill>
          </a:ln>
        </p:spPr>
        <p:style>
          <a:lnRef idx="3">
            <a:schemeClr val="accent3"/>
          </a:lnRef>
          <a:fillRef idx="0">
            <a:schemeClr val="accent3"/>
          </a:fillRef>
          <a:effectRef idx="2">
            <a:schemeClr val="accent3"/>
          </a:effectRef>
          <a:fontRef idx="minor">
            <a:schemeClr val="tx1"/>
          </a:fontRef>
        </p:style>
        <p:txBody>
          <a:bodyPr rtlCol="0" anchor="ctr"/>
          <a:lstStyle/>
          <a:p>
            <a:pPr algn="ctr" defTabSz="342900"/>
            <a:endParaRPr lang="fr-FR" sz="120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34" name="Flèche : droite 33">
            <a:extLst>
              <a:ext uri="{FF2B5EF4-FFF2-40B4-BE49-F238E27FC236}">
                <a16:creationId xmlns:a16="http://schemas.microsoft.com/office/drawing/2014/main" id="{07BF166A-4B45-4A1C-8F08-1C62CA6846A0}"/>
              </a:ext>
            </a:extLst>
          </p:cNvPr>
          <p:cNvSpPr/>
          <p:nvPr/>
        </p:nvSpPr>
        <p:spPr>
          <a:xfrm>
            <a:off x="2116064" y="3141822"/>
            <a:ext cx="407502" cy="30363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defTabSz="342900"/>
            <a:endParaRPr lang="fr-FR" sz="120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35" name="Signe Plus 34">
            <a:extLst>
              <a:ext uri="{FF2B5EF4-FFF2-40B4-BE49-F238E27FC236}">
                <a16:creationId xmlns:a16="http://schemas.microsoft.com/office/drawing/2014/main" id="{B0D2AECC-D498-4465-A2F0-D95D2514AACA}"/>
              </a:ext>
            </a:extLst>
          </p:cNvPr>
          <p:cNvSpPr/>
          <p:nvPr/>
        </p:nvSpPr>
        <p:spPr>
          <a:xfrm>
            <a:off x="3550771" y="4754889"/>
            <a:ext cx="341885" cy="254744"/>
          </a:xfrm>
          <a:prstGeom prst="mathPlus">
            <a:avLst/>
          </a:prstGeom>
        </p:spPr>
        <p:style>
          <a:lnRef idx="1">
            <a:schemeClr val="dk1"/>
          </a:lnRef>
          <a:fillRef idx="2">
            <a:schemeClr val="dk1"/>
          </a:fillRef>
          <a:effectRef idx="1">
            <a:schemeClr val="dk1"/>
          </a:effectRef>
          <a:fontRef idx="minor">
            <a:schemeClr val="dk1"/>
          </a:fontRef>
        </p:style>
        <p:txBody>
          <a:bodyPr rtlCol="0" anchor="ctr"/>
          <a:lstStyle/>
          <a:p>
            <a:pPr algn="ctr" defTabSz="342900"/>
            <a:endParaRPr lang="fr-FR" sz="120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37" name="Flèche : droite 36">
            <a:extLst>
              <a:ext uri="{FF2B5EF4-FFF2-40B4-BE49-F238E27FC236}">
                <a16:creationId xmlns:a16="http://schemas.microsoft.com/office/drawing/2014/main" id="{418BB505-7E6F-46B2-A91D-63F709A307C9}"/>
              </a:ext>
            </a:extLst>
          </p:cNvPr>
          <p:cNvSpPr/>
          <p:nvPr/>
        </p:nvSpPr>
        <p:spPr>
          <a:xfrm>
            <a:off x="4939977" y="3141822"/>
            <a:ext cx="407502" cy="30363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defTabSz="342900"/>
            <a:endParaRPr lang="fr-FR" sz="1200" dirty="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38" name="Flèche : droite 37">
            <a:extLst>
              <a:ext uri="{FF2B5EF4-FFF2-40B4-BE49-F238E27FC236}">
                <a16:creationId xmlns:a16="http://schemas.microsoft.com/office/drawing/2014/main" id="{273370CB-3037-4E7E-83C5-1D3BCAF2C064}"/>
              </a:ext>
            </a:extLst>
          </p:cNvPr>
          <p:cNvSpPr/>
          <p:nvPr/>
        </p:nvSpPr>
        <p:spPr>
          <a:xfrm>
            <a:off x="7110489" y="3141822"/>
            <a:ext cx="407502" cy="303637"/>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defTabSz="342900"/>
            <a:endParaRPr lang="fr-FR" sz="1200" dirty="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39" name="Signe Plus 38">
            <a:extLst>
              <a:ext uri="{FF2B5EF4-FFF2-40B4-BE49-F238E27FC236}">
                <a16:creationId xmlns:a16="http://schemas.microsoft.com/office/drawing/2014/main" id="{6B5ECC29-F132-4369-B3A9-40886E06FD1A}"/>
              </a:ext>
            </a:extLst>
          </p:cNvPr>
          <p:cNvSpPr/>
          <p:nvPr/>
        </p:nvSpPr>
        <p:spPr>
          <a:xfrm>
            <a:off x="6030097" y="4251835"/>
            <a:ext cx="341885" cy="254744"/>
          </a:xfrm>
          <a:prstGeom prst="mathPlus">
            <a:avLst/>
          </a:prstGeom>
        </p:spPr>
        <p:style>
          <a:lnRef idx="1">
            <a:schemeClr val="dk1"/>
          </a:lnRef>
          <a:fillRef idx="2">
            <a:schemeClr val="dk1"/>
          </a:fillRef>
          <a:effectRef idx="1">
            <a:schemeClr val="dk1"/>
          </a:effectRef>
          <a:fontRef idx="minor">
            <a:schemeClr val="dk1"/>
          </a:fontRef>
        </p:style>
        <p:txBody>
          <a:bodyPr rtlCol="0" anchor="ctr"/>
          <a:lstStyle/>
          <a:p>
            <a:pPr algn="ctr" defTabSz="342900"/>
            <a:endParaRPr lang="fr-FR" sz="120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40" name="Signe Plus 39">
            <a:extLst>
              <a:ext uri="{FF2B5EF4-FFF2-40B4-BE49-F238E27FC236}">
                <a16:creationId xmlns:a16="http://schemas.microsoft.com/office/drawing/2014/main" id="{4667C757-A234-4537-A1CF-C7CC25F06F8D}"/>
              </a:ext>
            </a:extLst>
          </p:cNvPr>
          <p:cNvSpPr/>
          <p:nvPr/>
        </p:nvSpPr>
        <p:spPr>
          <a:xfrm>
            <a:off x="6030097" y="4897969"/>
            <a:ext cx="341885" cy="254744"/>
          </a:xfrm>
          <a:prstGeom prst="mathPlus">
            <a:avLst/>
          </a:prstGeom>
        </p:spPr>
        <p:style>
          <a:lnRef idx="1">
            <a:schemeClr val="dk1"/>
          </a:lnRef>
          <a:fillRef idx="2">
            <a:schemeClr val="dk1"/>
          </a:fillRef>
          <a:effectRef idx="1">
            <a:schemeClr val="dk1"/>
          </a:effectRef>
          <a:fontRef idx="minor">
            <a:schemeClr val="dk1"/>
          </a:fontRef>
        </p:style>
        <p:txBody>
          <a:bodyPr rtlCol="0" anchor="ctr"/>
          <a:lstStyle/>
          <a:p>
            <a:pPr algn="ctr" defTabSz="342900"/>
            <a:endParaRPr lang="fr-FR" sz="120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15" name="Flèche : droite 14">
            <a:extLst>
              <a:ext uri="{FF2B5EF4-FFF2-40B4-BE49-F238E27FC236}">
                <a16:creationId xmlns:a16="http://schemas.microsoft.com/office/drawing/2014/main" id="{64F5BEDD-EC73-4BC4-A03B-9A3F64954831}"/>
              </a:ext>
            </a:extLst>
          </p:cNvPr>
          <p:cNvSpPr/>
          <p:nvPr/>
        </p:nvSpPr>
        <p:spPr>
          <a:xfrm rot="5400000">
            <a:off x="7992464" y="3765266"/>
            <a:ext cx="386598" cy="320054"/>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defTabSz="342900"/>
            <a:endParaRPr lang="fr-FR" sz="120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sp>
        <p:nvSpPr>
          <p:cNvPr id="16" name="Rectangle : coins arrondis 15">
            <a:extLst>
              <a:ext uri="{FF2B5EF4-FFF2-40B4-BE49-F238E27FC236}">
                <a16:creationId xmlns:a16="http://schemas.microsoft.com/office/drawing/2014/main" id="{B6841B92-B3FF-477A-B151-81B2A787F1F0}"/>
              </a:ext>
            </a:extLst>
          </p:cNvPr>
          <p:cNvSpPr/>
          <p:nvPr/>
        </p:nvSpPr>
        <p:spPr>
          <a:xfrm>
            <a:off x="7396500" y="4229768"/>
            <a:ext cx="1540877" cy="1081643"/>
          </a:xfrm>
          <a:prstGeom prst="roundRect">
            <a:avLst/>
          </a:prstGeom>
          <a:solidFill>
            <a:srgbClr val="E5B369"/>
          </a:solidFill>
          <a:ln>
            <a:solidFill>
              <a:srgbClr val="DA9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r-FR" sz="1350" b="1" dirty="0">
                <a:solidFill>
                  <a:sysClr val="windowText" lastClr="000000"/>
                </a:solidFill>
                <a:latin typeface="Calibri" panose="020F0502020204030204" pitchFamily="34" charset="0"/>
                <a:ea typeface="Open Sans" panose="020B0606030504020204" pitchFamily="34" charset="0"/>
                <a:cs typeface="Calibri" panose="020F0502020204030204" pitchFamily="34" charset="0"/>
              </a:rPr>
              <a:t>Transposition réglementaire (règlement du SAGE) et plan d’actions (PAGD)</a:t>
            </a:r>
          </a:p>
        </p:txBody>
      </p:sp>
      <p:pic>
        <p:nvPicPr>
          <p:cNvPr id="43" name="Graphique 42" descr="Conseil d’administration avec un remplissage uni">
            <a:extLst>
              <a:ext uri="{FF2B5EF4-FFF2-40B4-BE49-F238E27FC236}">
                <a16:creationId xmlns:a16="http://schemas.microsoft.com/office/drawing/2014/main" id="{3EC80D2D-98FC-498B-BDE7-ED79BEAEBC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21412" y="2677787"/>
            <a:ext cx="510667" cy="484471"/>
          </a:xfrm>
          <a:prstGeom prst="rect">
            <a:avLst/>
          </a:prstGeom>
        </p:spPr>
      </p:pic>
      <p:pic>
        <p:nvPicPr>
          <p:cNvPr id="44" name="Graphique 43" descr="Conseil d’administration avec un remplissage uni">
            <a:extLst>
              <a:ext uri="{FF2B5EF4-FFF2-40B4-BE49-F238E27FC236}">
                <a16:creationId xmlns:a16="http://schemas.microsoft.com/office/drawing/2014/main" id="{D09EFE42-9B98-4032-BEFF-E05F27F3CB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4007" y="3666728"/>
            <a:ext cx="510667" cy="484471"/>
          </a:xfrm>
          <a:prstGeom prst="rect">
            <a:avLst/>
          </a:prstGeom>
        </p:spPr>
      </p:pic>
      <p:sp>
        <p:nvSpPr>
          <p:cNvPr id="45" name="Rectangle : coins arrondis 44">
            <a:extLst>
              <a:ext uri="{FF2B5EF4-FFF2-40B4-BE49-F238E27FC236}">
                <a16:creationId xmlns:a16="http://schemas.microsoft.com/office/drawing/2014/main" id="{20BFF098-7B2E-4606-BCA9-BDCDAEB213A1}"/>
              </a:ext>
            </a:extLst>
          </p:cNvPr>
          <p:cNvSpPr/>
          <p:nvPr/>
        </p:nvSpPr>
        <p:spPr>
          <a:xfrm>
            <a:off x="294810" y="1914091"/>
            <a:ext cx="1938744" cy="7768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r-FR" sz="1200" b="1" u="sng" dirty="0">
                <a:solidFill>
                  <a:prstClr val="white"/>
                </a:solidFill>
                <a:latin typeface="Calibri" panose="020F0502020204030204" pitchFamily="34" charset="0"/>
                <a:ea typeface="Open Sans" panose="020B0606030504020204" pitchFamily="34" charset="0"/>
                <a:cs typeface="Calibri" panose="020F0502020204030204" pitchFamily="34" charset="0"/>
              </a:rPr>
              <a:t>Phase 1 </a:t>
            </a:r>
            <a:r>
              <a:rPr lang="fr-FR" sz="1200" b="1" dirty="0">
                <a:solidFill>
                  <a:prstClr val="white"/>
                </a:solidFill>
                <a:latin typeface="Calibri" panose="020F0502020204030204" pitchFamily="34" charset="0"/>
                <a:ea typeface="Open Sans" panose="020B0606030504020204" pitchFamily="34" charset="0"/>
                <a:cs typeface="Calibri" panose="020F0502020204030204" pitchFamily="34" charset="0"/>
              </a:rPr>
              <a:t>: Caractérisation du territoire et recueil de données complémentaires</a:t>
            </a:r>
          </a:p>
        </p:txBody>
      </p:sp>
      <p:sp>
        <p:nvSpPr>
          <p:cNvPr id="46" name="Rectangle : coins arrondis 45">
            <a:extLst>
              <a:ext uri="{FF2B5EF4-FFF2-40B4-BE49-F238E27FC236}">
                <a16:creationId xmlns:a16="http://schemas.microsoft.com/office/drawing/2014/main" id="{6BCDE4DC-2400-462E-B478-C10446D83893}"/>
              </a:ext>
            </a:extLst>
          </p:cNvPr>
          <p:cNvSpPr/>
          <p:nvPr/>
        </p:nvSpPr>
        <p:spPr>
          <a:xfrm>
            <a:off x="2656492" y="1721970"/>
            <a:ext cx="2108375" cy="6634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r-FR" sz="1200" b="1" u="sng" dirty="0">
                <a:solidFill>
                  <a:prstClr val="white"/>
                </a:solidFill>
                <a:latin typeface="Calibri" panose="020F0502020204030204" pitchFamily="34" charset="0"/>
                <a:ea typeface="Open Sans" panose="020B0606030504020204" pitchFamily="34" charset="0"/>
                <a:cs typeface="Calibri" panose="020F0502020204030204" pitchFamily="34" charset="0"/>
              </a:rPr>
              <a:t>Phase 2 </a:t>
            </a:r>
            <a:r>
              <a:rPr lang="fr-FR" sz="1200" b="1" dirty="0">
                <a:solidFill>
                  <a:prstClr val="white"/>
                </a:solidFill>
                <a:latin typeface="Calibri" panose="020F0502020204030204" pitchFamily="34" charset="0"/>
                <a:ea typeface="Open Sans" panose="020B0606030504020204" pitchFamily="34" charset="0"/>
                <a:cs typeface="Calibri" panose="020F0502020204030204" pitchFamily="34" charset="0"/>
              </a:rPr>
              <a:t>: Impact des prélèvements et quantification de la ressource</a:t>
            </a:r>
          </a:p>
        </p:txBody>
      </p:sp>
      <p:sp>
        <p:nvSpPr>
          <p:cNvPr id="47" name="Rectangle : coins arrondis 46">
            <a:extLst>
              <a:ext uri="{FF2B5EF4-FFF2-40B4-BE49-F238E27FC236}">
                <a16:creationId xmlns:a16="http://schemas.microsoft.com/office/drawing/2014/main" id="{A005E74D-B57C-4A77-8703-C29D30F57FD0}"/>
              </a:ext>
            </a:extLst>
          </p:cNvPr>
          <p:cNvSpPr/>
          <p:nvPr/>
        </p:nvSpPr>
        <p:spPr>
          <a:xfrm>
            <a:off x="5301019" y="1829138"/>
            <a:ext cx="1808048" cy="8637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r-FR" sz="1200" b="1" u="sng" dirty="0">
                <a:solidFill>
                  <a:prstClr val="white"/>
                </a:solidFill>
                <a:latin typeface="Calibri" panose="020F0502020204030204" pitchFamily="34" charset="0"/>
                <a:ea typeface="Open Sans" panose="020B0606030504020204" pitchFamily="34" charset="0"/>
                <a:cs typeface="Calibri" panose="020F0502020204030204" pitchFamily="34" charset="0"/>
              </a:rPr>
              <a:t>Phase 3 </a:t>
            </a:r>
            <a:r>
              <a:rPr lang="fr-FR" sz="1200" b="1" dirty="0">
                <a:solidFill>
                  <a:prstClr val="white"/>
                </a:solidFill>
                <a:latin typeface="Calibri" panose="020F0502020204030204" pitchFamily="34" charset="0"/>
                <a:ea typeface="Open Sans" panose="020B0606030504020204" pitchFamily="34" charset="0"/>
                <a:cs typeface="Calibri" panose="020F0502020204030204" pitchFamily="34" charset="0"/>
              </a:rPr>
              <a:t>:  Détermination des objectifs de niveaux de nappe/débits et des volumes prélevables</a:t>
            </a:r>
          </a:p>
        </p:txBody>
      </p:sp>
      <p:sp>
        <p:nvSpPr>
          <p:cNvPr id="48" name="Rectangle : coins arrondis 47">
            <a:extLst>
              <a:ext uri="{FF2B5EF4-FFF2-40B4-BE49-F238E27FC236}">
                <a16:creationId xmlns:a16="http://schemas.microsoft.com/office/drawing/2014/main" id="{F64C3100-D199-46D3-9A89-D24F228CC24A}"/>
              </a:ext>
            </a:extLst>
          </p:cNvPr>
          <p:cNvSpPr/>
          <p:nvPr/>
        </p:nvSpPr>
        <p:spPr>
          <a:xfrm>
            <a:off x="7485508" y="1957775"/>
            <a:ext cx="1453300" cy="7414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r-FR" sz="1200" b="1" u="sng" dirty="0">
                <a:solidFill>
                  <a:prstClr val="white"/>
                </a:solidFill>
                <a:latin typeface="Calibri" panose="020F0502020204030204" pitchFamily="34" charset="0"/>
                <a:ea typeface="Open Sans" panose="020B0606030504020204" pitchFamily="34" charset="0"/>
                <a:cs typeface="Calibri" panose="020F0502020204030204" pitchFamily="34" charset="0"/>
              </a:rPr>
              <a:t>Phase 4 </a:t>
            </a:r>
            <a:r>
              <a:rPr lang="fr-FR" sz="1200" b="1" dirty="0">
                <a:solidFill>
                  <a:prstClr val="white"/>
                </a:solidFill>
                <a:latin typeface="Calibri" panose="020F0502020204030204" pitchFamily="34" charset="0"/>
                <a:ea typeface="Open Sans" panose="020B0606030504020204" pitchFamily="34" charset="0"/>
                <a:cs typeface="Calibri" panose="020F0502020204030204" pitchFamily="34" charset="0"/>
              </a:rPr>
              <a:t>: Optimisation de la gestion collective de la ressource</a:t>
            </a:r>
          </a:p>
        </p:txBody>
      </p:sp>
      <p:sp>
        <p:nvSpPr>
          <p:cNvPr id="49" name="ZoneTexte 48">
            <a:extLst>
              <a:ext uri="{FF2B5EF4-FFF2-40B4-BE49-F238E27FC236}">
                <a16:creationId xmlns:a16="http://schemas.microsoft.com/office/drawing/2014/main" id="{330089D6-7DFC-461F-9C23-7B0C2088A0B7}"/>
              </a:ext>
            </a:extLst>
          </p:cNvPr>
          <p:cNvSpPr txBox="1"/>
          <p:nvPr/>
        </p:nvSpPr>
        <p:spPr>
          <a:xfrm>
            <a:off x="2928918" y="2417746"/>
            <a:ext cx="1875966" cy="461665"/>
          </a:xfrm>
          <a:prstGeom prst="rect">
            <a:avLst/>
          </a:prstGeom>
          <a:noFill/>
        </p:spPr>
        <p:txBody>
          <a:bodyPr wrap="square" rtlCol="0">
            <a:spAutoFit/>
          </a:bodyPr>
          <a:lstStyle/>
          <a:p>
            <a:pPr defTabSz="342900"/>
            <a:r>
              <a:rPr lang="fr-FR" sz="1200" b="1" dirty="0">
                <a:solidFill>
                  <a:prstClr val="black"/>
                </a:solidFill>
                <a:latin typeface="Calibri" panose="020F0502020204030204" pitchFamily="34" charset="0"/>
                <a:ea typeface="Open Sans" panose="020B0606030504020204" pitchFamily="34" charset="0"/>
                <a:cs typeface="Calibri" panose="020F0502020204030204" pitchFamily="34" charset="0"/>
              </a:rPr>
              <a:t>Modèle hydrodynamique</a:t>
            </a:r>
          </a:p>
          <a:p>
            <a:pPr defTabSz="342900"/>
            <a:r>
              <a:rPr lang="fr-FR" sz="1200" b="1" dirty="0">
                <a:solidFill>
                  <a:prstClr val="black"/>
                </a:solidFill>
                <a:latin typeface="Calibri" panose="020F0502020204030204" pitchFamily="34" charset="0"/>
                <a:ea typeface="Open Sans" panose="020B0606030504020204" pitchFamily="34" charset="0"/>
                <a:cs typeface="Calibri" panose="020F0502020204030204" pitchFamily="34" charset="0"/>
              </a:rPr>
              <a:t>Hydrologie </a:t>
            </a:r>
            <a:r>
              <a:rPr lang="fr-FR" sz="1200" b="1" u="sng" dirty="0">
                <a:solidFill>
                  <a:prstClr val="black"/>
                </a:solidFill>
                <a:latin typeface="Calibri" panose="020F0502020204030204" pitchFamily="34" charset="0"/>
                <a:ea typeface="Open Sans" panose="020B0606030504020204" pitchFamily="34" charset="0"/>
                <a:cs typeface="Calibri" panose="020F0502020204030204" pitchFamily="34" charset="0"/>
              </a:rPr>
              <a:t>désinfluencée</a:t>
            </a:r>
          </a:p>
        </p:txBody>
      </p:sp>
      <p:sp>
        <p:nvSpPr>
          <p:cNvPr id="50" name="Flèche : droite 49">
            <a:extLst>
              <a:ext uri="{FF2B5EF4-FFF2-40B4-BE49-F238E27FC236}">
                <a16:creationId xmlns:a16="http://schemas.microsoft.com/office/drawing/2014/main" id="{62C1DE05-08CE-4D07-A01A-F3A484CA0C83}"/>
              </a:ext>
            </a:extLst>
          </p:cNvPr>
          <p:cNvSpPr/>
          <p:nvPr/>
        </p:nvSpPr>
        <p:spPr>
          <a:xfrm>
            <a:off x="2696791" y="2485459"/>
            <a:ext cx="232127" cy="166535"/>
          </a:xfrm>
          <a:prstGeom prst="rightArrow">
            <a:avLst/>
          </a:prstGeom>
          <a:solidFill>
            <a:schemeClr val="accent1"/>
          </a:solidFill>
          <a:ln>
            <a:solidFill>
              <a:schemeClr val="accent1"/>
            </a:solidFill>
          </a:ln>
        </p:spPr>
        <p:style>
          <a:lnRef idx="1">
            <a:schemeClr val="dk1"/>
          </a:lnRef>
          <a:fillRef idx="2">
            <a:schemeClr val="dk1"/>
          </a:fillRef>
          <a:effectRef idx="1">
            <a:schemeClr val="dk1"/>
          </a:effectRef>
          <a:fontRef idx="minor">
            <a:schemeClr val="dk1"/>
          </a:fontRef>
        </p:style>
        <p:txBody>
          <a:bodyPr rtlCol="0" anchor="ctr"/>
          <a:lstStyle/>
          <a:p>
            <a:pPr algn="ctr" defTabSz="342900"/>
            <a:endParaRPr lang="fr-FR" sz="1200">
              <a:solidFill>
                <a:prstClr val="black"/>
              </a:solidFill>
              <a:latin typeface="Calibri" panose="020F0502020204030204" pitchFamily="34" charset="0"/>
              <a:ea typeface="Open Sans" panose="020B0606030504020204" pitchFamily="34" charset="0"/>
              <a:cs typeface="Calibri" panose="020F0502020204030204" pitchFamily="34" charset="0"/>
            </a:endParaRPr>
          </a:p>
        </p:txBody>
      </p:sp>
      <p:pic>
        <p:nvPicPr>
          <p:cNvPr id="52" name="Image 51">
            <a:extLst>
              <a:ext uri="{FF2B5EF4-FFF2-40B4-BE49-F238E27FC236}">
                <a16:creationId xmlns:a16="http://schemas.microsoft.com/office/drawing/2014/main" id="{E31386BC-42C6-B412-AB9F-BA5A4A96A8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6190" y="1420595"/>
            <a:ext cx="599726" cy="307967"/>
          </a:xfrm>
          <a:prstGeom prst="rect">
            <a:avLst/>
          </a:prstGeom>
        </p:spPr>
      </p:pic>
      <p:pic>
        <p:nvPicPr>
          <p:cNvPr id="5" name="Graphique 4" descr="Conseil d’administration avec un remplissage uni">
            <a:extLst>
              <a:ext uri="{FF2B5EF4-FFF2-40B4-BE49-F238E27FC236}">
                <a16:creationId xmlns:a16="http://schemas.microsoft.com/office/drawing/2014/main" id="{492D29B0-0E05-7BE9-373B-D4E6A5BE62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12674" y="2672035"/>
            <a:ext cx="400958" cy="400958"/>
          </a:xfrm>
          <a:prstGeom prst="rect">
            <a:avLst/>
          </a:prstGeom>
        </p:spPr>
      </p:pic>
      <p:cxnSp>
        <p:nvCxnSpPr>
          <p:cNvPr id="12" name="Connecteur droit 11">
            <a:extLst>
              <a:ext uri="{FF2B5EF4-FFF2-40B4-BE49-F238E27FC236}">
                <a16:creationId xmlns:a16="http://schemas.microsoft.com/office/drawing/2014/main" id="{B4313ED3-E878-0A1E-6858-51CF2105CA74}"/>
              </a:ext>
            </a:extLst>
          </p:cNvPr>
          <p:cNvCxnSpPr/>
          <p:nvPr/>
        </p:nvCxnSpPr>
        <p:spPr>
          <a:xfrm>
            <a:off x="0" y="1320903"/>
            <a:ext cx="9144000" cy="0"/>
          </a:xfrm>
          <a:prstGeom prst="line">
            <a:avLst/>
          </a:prstGeom>
        </p:spPr>
        <p:style>
          <a:lnRef idx="1">
            <a:schemeClr val="accent6"/>
          </a:lnRef>
          <a:fillRef idx="0">
            <a:schemeClr val="accent6"/>
          </a:fillRef>
          <a:effectRef idx="0">
            <a:schemeClr val="accent6"/>
          </a:effectRef>
          <a:fontRef idx="minor">
            <a:schemeClr val="tx1"/>
          </a:fontRef>
        </p:style>
      </p:cxnSp>
      <p:sp>
        <p:nvSpPr>
          <p:cNvPr id="36" name="ZoneTexte 35">
            <a:extLst>
              <a:ext uri="{FF2B5EF4-FFF2-40B4-BE49-F238E27FC236}">
                <a16:creationId xmlns:a16="http://schemas.microsoft.com/office/drawing/2014/main" id="{509BA6CD-A565-02EA-A2C9-087D820284E0}"/>
              </a:ext>
            </a:extLst>
          </p:cNvPr>
          <p:cNvSpPr txBox="1"/>
          <p:nvPr/>
        </p:nvSpPr>
        <p:spPr>
          <a:xfrm>
            <a:off x="5540" y="1328175"/>
            <a:ext cx="8518311" cy="323165"/>
          </a:xfrm>
          <a:prstGeom prst="rect">
            <a:avLst/>
          </a:prstGeom>
          <a:noFill/>
        </p:spPr>
        <p:txBody>
          <a:bodyPr wrap="square" rtlCol="0">
            <a:spAutoFit/>
          </a:bodyPr>
          <a:lstStyle/>
          <a:p>
            <a:pPr defTabSz="342900"/>
            <a:r>
              <a:rPr lang="fr-FR" sz="1500" b="1" dirty="0">
                <a:solidFill>
                  <a:srgbClr val="0092B2"/>
                </a:solidFill>
                <a:latin typeface="Open Sans" panose="020B0606030504020204" pitchFamily="34" charset="0"/>
                <a:ea typeface="Open Sans" panose="020B0606030504020204" pitchFamily="34" charset="0"/>
                <a:cs typeface="Open Sans" panose="020B0606030504020204" pitchFamily="34" charset="0"/>
              </a:rPr>
              <a:t>L’étude H.M.U.C. et la révision des volumes prélevables</a:t>
            </a:r>
          </a:p>
        </p:txBody>
      </p:sp>
      <p:pic>
        <p:nvPicPr>
          <p:cNvPr id="54" name="Image 53" descr="Une image contenant logo&#10;&#10;Description générée automatiquement">
            <a:extLst>
              <a:ext uri="{FF2B5EF4-FFF2-40B4-BE49-F238E27FC236}">
                <a16:creationId xmlns:a16="http://schemas.microsoft.com/office/drawing/2014/main" id="{5DAC1967-BA47-0081-A344-2EB3AE8D496F}"/>
              </a:ext>
            </a:extLst>
          </p:cNvPr>
          <p:cNvPicPr>
            <a:picLocks noChangeAspect="1"/>
          </p:cNvPicPr>
          <p:nvPr/>
        </p:nvPicPr>
        <p:blipFill rotWithShape="1">
          <a:blip r:embed="rId7">
            <a:extLst>
              <a:ext uri="{28A0092B-C50C-407E-A947-70E740481C1C}">
                <a14:useLocalDpi xmlns:a14="http://schemas.microsoft.com/office/drawing/2010/main" val="0"/>
              </a:ext>
            </a:extLst>
          </a:blip>
          <a:srcRect t="26927" b="26087"/>
          <a:stretch/>
        </p:blipFill>
        <p:spPr>
          <a:xfrm>
            <a:off x="8096570" y="1348438"/>
            <a:ext cx="894249" cy="420170"/>
          </a:xfrm>
          <a:prstGeom prst="rect">
            <a:avLst/>
          </a:prstGeom>
        </p:spPr>
      </p:pic>
      <p:sp>
        <p:nvSpPr>
          <p:cNvPr id="3" name="Rectangle : coins arrondis 2">
            <a:extLst>
              <a:ext uri="{FF2B5EF4-FFF2-40B4-BE49-F238E27FC236}">
                <a16:creationId xmlns:a16="http://schemas.microsoft.com/office/drawing/2014/main" id="{AFF9C64E-FFA0-250E-8190-EE946E2A36BB}"/>
              </a:ext>
            </a:extLst>
          </p:cNvPr>
          <p:cNvSpPr/>
          <p:nvPr/>
        </p:nvSpPr>
        <p:spPr>
          <a:xfrm>
            <a:off x="2951275" y="5052830"/>
            <a:ext cx="1540877" cy="647117"/>
          </a:xfrm>
          <a:prstGeom prst="roundRect">
            <a:avLst/>
          </a:prstGeom>
          <a:solidFill>
            <a:srgbClr val="E5B369"/>
          </a:solidFill>
          <a:ln>
            <a:solidFill>
              <a:srgbClr val="DA91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fr-FR" sz="1350" dirty="0">
                <a:solidFill>
                  <a:sysClr val="windowText" lastClr="000000"/>
                </a:solidFill>
                <a:latin typeface="Calibri" panose="020F0502020204030204" pitchFamily="34" charset="0"/>
                <a:ea typeface="Open Sans" panose="020B0606030504020204" pitchFamily="34" charset="0"/>
                <a:cs typeface="Calibri" panose="020F0502020204030204" pitchFamily="34" charset="0"/>
              </a:rPr>
              <a:t>Définir les seuils « sécheresse »</a:t>
            </a:r>
          </a:p>
        </p:txBody>
      </p:sp>
      <p:sp>
        <p:nvSpPr>
          <p:cNvPr id="6" name="Flèche : bas 5">
            <a:extLst>
              <a:ext uri="{FF2B5EF4-FFF2-40B4-BE49-F238E27FC236}">
                <a16:creationId xmlns:a16="http://schemas.microsoft.com/office/drawing/2014/main" id="{9ABD9A54-9EB5-2BB3-19E2-86C7F1908159}"/>
              </a:ext>
            </a:extLst>
          </p:cNvPr>
          <p:cNvSpPr/>
          <p:nvPr/>
        </p:nvSpPr>
        <p:spPr>
          <a:xfrm>
            <a:off x="3668047" y="2848163"/>
            <a:ext cx="146903" cy="186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10" name="Flèche : haut 9">
            <a:extLst>
              <a:ext uri="{FF2B5EF4-FFF2-40B4-BE49-F238E27FC236}">
                <a16:creationId xmlns:a16="http://schemas.microsoft.com/office/drawing/2014/main" id="{406F2A24-EFEB-2CBA-48A3-2E0D135CBDC1}"/>
              </a:ext>
            </a:extLst>
          </p:cNvPr>
          <p:cNvSpPr/>
          <p:nvPr/>
        </p:nvSpPr>
        <p:spPr>
          <a:xfrm>
            <a:off x="3648262" y="3833835"/>
            <a:ext cx="146903" cy="1863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Tree>
    <p:extLst>
      <p:ext uri="{BB962C8B-B14F-4D97-AF65-F5344CB8AC3E}">
        <p14:creationId xmlns:p14="http://schemas.microsoft.com/office/powerpoint/2010/main" val="413559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fade">
                                      <p:cBhvr>
                                        <p:cTn id="54" dur="500"/>
                                        <p:tgtEl>
                                          <p:spTgt spid="5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par>
                                <p:cTn id="64" presetID="10" presetClass="entr" presetSubtype="0"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500"/>
                                        <p:tgtEl>
                                          <p:spTgt spid="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42"/>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1"/>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8"/>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7"/>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39"/>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4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fade">
                                      <p:cBhvr>
                                        <p:cTn id="94" dur="500"/>
                                        <p:tgtEl>
                                          <p:spTgt spid="27"/>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500"/>
                                        <p:tgtEl>
                                          <p:spTgt spid="3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500"/>
                                        <p:tgtEl>
                                          <p:spTgt spid="15"/>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500"/>
                                        <p:tgtEl>
                                          <p:spTgt spid="16"/>
                                        </p:tgtEl>
                                      </p:cBhvr>
                                    </p:animEffect>
                                  </p:childTnLst>
                                </p:cTn>
                              </p:par>
                              <p:par>
                                <p:cTn id="104" presetID="10" presetClass="entr" presetSubtype="0" fill="hold"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fade">
                                      <p:cBhvr>
                                        <p:cTn id="106" dur="500"/>
                                        <p:tgtEl>
                                          <p:spTgt spid="43"/>
                                        </p:tgtEl>
                                      </p:cBhvr>
                                    </p:animEffect>
                                  </p:childTnLst>
                                </p:cTn>
                              </p:par>
                              <p:par>
                                <p:cTn id="107" presetID="10" presetClass="entr" presetSubtype="0" fill="hold" nodeType="withEffect">
                                  <p:stCondLst>
                                    <p:cond delay="0"/>
                                  </p:stCondLst>
                                  <p:childTnLst>
                                    <p:set>
                                      <p:cBhvr>
                                        <p:cTn id="108" dur="1" fill="hold">
                                          <p:stCondLst>
                                            <p:cond delay="0"/>
                                          </p:stCondLst>
                                        </p:cTn>
                                        <p:tgtEl>
                                          <p:spTgt spid="44"/>
                                        </p:tgtEl>
                                        <p:attrNameLst>
                                          <p:attrName>style.visibility</p:attrName>
                                        </p:attrNameLst>
                                      </p:cBhvr>
                                      <p:to>
                                        <p:strVal val="visible"/>
                                      </p:to>
                                    </p:set>
                                    <p:animEffect transition="in" filter="fade">
                                      <p:cBhvr>
                                        <p:cTn id="109" dur="500"/>
                                        <p:tgtEl>
                                          <p:spTgt spid="4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48"/>
                                        </p:tgtEl>
                                        <p:attrNameLst>
                                          <p:attrName>style.visibility</p:attrName>
                                        </p:attrNameLst>
                                      </p:cBhvr>
                                      <p:to>
                                        <p:strVal val="visible"/>
                                      </p:to>
                                    </p:set>
                                    <p:animEffect transition="in" filter="fade">
                                      <p:cBhvr>
                                        <p:cTn id="112" dur="500"/>
                                        <p:tgtEl>
                                          <p:spTgt spid="4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8"/>
                                        </p:tgtEl>
                                        <p:attrNameLst>
                                          <p:attrName>style.visibility</p:attrName>
                                        </p:attrNameLst>
                                      </p:cBhvr>
                                      <p:to>
                                        <p:strVal val="visible"/>
                                      </p:to>
                                    </p:set>
                                    <p:animEffect transition="in" filter="fade">
                                      <p:cBhvr>
                                        <p:cTn id="1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29" grpId="0" animBg="1"/>
      <p:bldP spid="33" grpId="0" animBg="1"/>
      <p:bldP spid="34" grpId="0" animBg="1"/>
      <p:bldP spid="35" grpId="0" animBg="1"/>
      <p:bldP spid="37" grpId="0" animBg="1"/>
      <p:bldP spid="38" grpId="0" animBg="1"/>
      <p:bldP spid="39" grpId="0" animBg="1"/>
      <p:bldP spid="40" grpId="0" animBg="1"/>
      <p:bldP spid="15" grpId="0" animBg="1"/>
      <p:bldP spid="16" grpId="0" animBg="1"/>
      <p:bldP spid="45" grpId="0" animBg="1"/>
      <p:bldP spid="46" grpId="0" animBg="1"/>
      <p:bldP spid="47" grpId="0" animBg="1"/>
      <p:bldP spid="48" grpId="0" animBg="1"/>
      <p:bldP spid="49" grpId="0"/>
      <p:bldP spid="50" grpId="0" animBg="1"/>
      <p:bldP spid="3" grpId="0" animBg="1"/>
      <p:bldP spid="6"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2CD6FBA-58AF-4348-835B-53EEFA68628E}"/>
              </a:ext>
            </a:extLst>
          </p:cNvPr>
          <p:cNvSpPr>
            <a:spLocks noGrp="1"/>
          </p:cNvSpPr>
          <p:nvPr>
            <p:ph type="body" sz="quarter" idx="13"/>
          </p:nvPr>
        </p:nvSpPr>
        <p:spPr/>
        <p:txBody>
          <a:bodyPr/>
          <a:lstStyle/>
          <a:p>
            <a:r>
              <a:rPr lang="fr-FR" dirty="0"/>
              <a:t>II.</a:t>
            </a:r>
          </a:p>
          <a:p>
            <a:pPr lvl="1"/>
            <a:r>
              <a:rPr lang="fr-FR" dirty="0"/>
              <a:t>Débits biologiques</a:t>
            </a:r>
          </a:p>
        </p:txBody>
      </p:sp>
      <p:sp>
        <p:nvSpPr>
          <p:cNvPr id="4" name="Espace réservé du numéro de diapositive 3">
            <a:extLst>
              <a:ext uri="{FF2B5EF4-FFF2-40B4-BE49-F238E27FC236}">
                <a16:creationId xmlns:a16="http://schemas.microsoft.com/office/drawing/2014/main" id="{497AB345-F0B8-4F7B-9009-E3E2DD725964}"/>
              </a:ext>
            </a:extLst>
          </p:cNvPr>
          <p:cNvSpPr>
            <a:spLocks noGrp="1"/>
          </p:cNvSpPr>
          <p:nvPr>
            <p:ph type="sldNum" sz="quarter" idx="12"/>
          </p:nvPr>
        </p:nvSpPr>
        <p:spPr/>
        <p:txBody>
          <a:bodyPr/>
          <a:lstStyle/>
          <a:p>
            <a:fld id="{E2A53158-8A9E-4F4B-B13A-E19D3062213C}" type="slidenum">
              <a:rPr lang="fr-FR" smtClean="0"/>
              <a:t>20</a:t>
            </a:fld>
            <a:endParaRPr lang="fr-FR" dirty="0"/>
          </a:p>
        </p:txBody>
      </p:sp>
    </p:spTree>
    <p:extLst>
      <p:ext uri="{BB962C8B-B14F-4D97-AF65-F5344CB8AC3E}">
        <p14:creationId xmlns:p14="http://schemas.microsoft.com/office/powerpoint/2010/main" val="2594871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A48CFBA5-9264-D535-759E-544FF12CBA2F}"/>
              </a:ext>
            </a:extLst>
          </p:cNvPr>
          <p:cNvSpPr>
            <a:spLocks noGrp="1"/>
          </p:cNvSpPr>
          <p:nvPr>
            <p:ph type="sldNum" sz="quarter" idx="12"/>
          </p:nvPr>
        </p:nvSpPr>
        <p:spPr/>
        <p:txBody>
          <a:bodyPr/>
          <a:lstStyle/>
          <a:p>
            <a:fld id="{E2A53158-8A9E-4F4B-B13A-E19D3062213C}" type="slidenum">
              <a:rPr lang="fr-FR" smtClean="0"/>
              <a:t>21</a:t>
            </a:fld>
            <a:endParaRPr lang="fr-FR"/>
          </a:p>
        </p:txBody>
      </p:sp>
      <p:sp>
        <p:nvSpPr>
          <p:cNvPr id="5" name="Espace réservé du texte 4">
            <a:extLst>
              <a:ext uri="{FF2B5EF4-FFF2-40B4-BE49-F238E27FC236}">
                <a16:creationId xmlns:a16="http://schemas.microsoft.com/office/drawing/2014/main" id="{8A108F35-9251-F8BC-340D-EBD989BF2CCC}"/>
              </a:ext>
            </a:extLst>
          </p:cNvPr>
          <p:cNvSpPr>
            <a:spLocks noGrp="1"/>
          </p:cNvSpPr>
          <p:nvPr>
            <p:ph type="body" sz="quarter" idx="14"/>
          </p:nvPr>
        </p:nvSpPr>
        <p:spPr/>
        <p:txBody>
          <a:bodyPr/>
          <a:lstStyle/>
          <a:p>
            <a:r>
              <a:rPr lang="fr-FR"/>
              <a:t>Setec hydratec</a:t>
            </a:r>
          </a:p>
        </p:txBody>
      </p:sp>
      <p:sp>
        <p:nvSpPr>
          <p:cNvPr id="6" name="ZoneTexte 5">
            <a:extLst>
              <a:ext uri="{FF2B5EF4-FFF2-40B4-BE49-F238E27FC236}">
                <a16:creationId xmlns:a16="http://schemas.microsoft.com/office/drawing/2014/main" id="{12AF5B2B-89C2-9CBB-F246-9752216889BB}"/>
              </a:ext>
            </a:extLst>
          </p:cNvPr>
          <p:cNvSpPr txBox="1"/>
          <p:nvPr/>
        </p:nvSpPr>
        <p:spPr>
          <a:xfrm>
            <a:off x="363122" y="2413337"/>
            <a:ext cx="8274850" cy="2031325"/>
          </a:xfrm>
          <a:prstGeom prst="rect">
            <a:avLst/>
          </a:prstGeom>
          <a:noFill/>
        </p:spPr>
        <p:txBody>
          <a:bodyPr wrap="square" rtlCol="0">
            <a:spAutoFit/>
          </a:bodyPr>
          <a:lstStyle/>
          <a:p>
            <a:r>
              <a:rPr lang="fr-FR" u="sng" dirty="0"/>
              <a:t>Objectifs : </a:t>
            </a:r>
          </a:p>
          <a:p>
            <a:endParaRPr lang="fr-FR" dirty="0"/>
          </a:p>
          <a:p>
            <a:pPr algn="just"/>
            <a:r>
              <a:rPr lang="fr-FR" dirty="0"/>
              <a:t>	Evaluer les besoins des milieux en calculant des débits écologiques afin de déterminer si ces milieux sont en souffrance et le cas échéant, être en capacité de déterminer l’origine de leurs dysfonctionnements éventuels</a:t>
            </a:r>
          </a:p>
          <a:p>
            <a:pPr algn="just"/>
            <a:endParaRPr lang="fr-FR" dirty="0"/>
          </a:p>
          <a:p>
            <a:pPr algn="just"/>
            <a:r>
              <a:rPr lang="fr-FR" dirty="0"/>
              <a:t>	Estimer des plages de débits écologiques sur les 7 UG</a:t>
            </a:r>
          </a:p>
        </p:txBody>
      </p:sp>
      <p:pic>
        <p:nvPicPr>
          <p:cNvPr id="3076" name="Picture 4" descr="FISH PASS - Home | Facebook">
            <a:extLst>
              <a:ext uri="{FF2B5EF4-FFF2-40B4-BE49-F238E27FC236}">
                <a16:creationId xmlns:a16="http://schemas.microsoft.com/office/drawing/2014/main" id="{546F4B02-0588-C7F3-DF51-6B51347DF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243" y="1294067"/>
            <a:ext cx="1470563" cy="7564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SH PASS | Laillé">
            <a:extLst>
              <a:ext uri="{FF2B5EF4-FFF2-40B4-BE49-F238E27FC236}">
                <a16:creationId xmlns:a16="http://schemas.microsoft.com/office/drawing/2014/main" id="{4F9E6857-38CD-2B8A-AF6B-6B2D0C94FA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12" name="Flèche : droite 11">
            <a:extLst>
              <a:ext uri="{FF2B5EF4-FFF2-40B4-BE49-F238E27FC236}">
                <a16:creationId xmlns:a16="http://schemas.microsoft.com/office/drawing/2014/main" id="{7DF15EF7-C157-0760-5714-6B2432DFA376}"/>
              </a:ext>
            </a:extLst>
          </p:cNvPr>
          <p:cNvSpPr/>
          <p:nvPr/>
        </p:nvSpPr>
        <p:spPr>
          <a:xfrm>
            <a:off x="506028" y="3033395"/>
            <a:ext cx="692459" cy="192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2">
            <a:extLst>
              <a:ext uri="{FF2B5EF4-FFF2-40B4-BE49-F238E27FC236}">
                <a16:creationId xmlns:a16="http://schemas.microsoft.com/office/drawing/2014/main" id="{2573A311-C770-8D07-3104-BA8B44E23536}"/>
              </a:ext>
            </a:extLst>
          </p:cNvPr>
          <p:cNvSpPr txBox="1">
            <a:spLocks/>
          </p:cNvSpPr>
          <p:nvPr/>
        </p:nvSpPr>
        <p:spPr>
          <a:xfrm>
            <a:off x="361346" y="458222"/>
            <a:ext cx="8782654" cy="591549"/>
          </a:xfrm>
          <a:prstGeom prst="rect">
            <a:avLst/>
          </a:prstGeom>
          <a:solidFill>
            <a:schemeClr val="bg1"/>
          </a:solidFill>
        </p:spPr>
        <p:txBody>
          <a:bodyPr vert="horz" lIns="0" tIns="0" rIns="0" bIns="0" rtlCol="0" anchor="t">
            <a:noAutofit/>
          </a:bodyPr>
          <a:lstStyle>
            <a:lvl1pPr algn="l" defTabSz="685800" rtl="0" eaLnBrk="1" latinLnBrk="0" hangingPunct="1">
              <a:lnSpc>
                <a:spcPct val="90000"/>
              </a:lnSpc>
              <a:spcBef>
                <a:spcPct val="0"/>
              </a:spcBef>
              <a:buNone/>
              <a:defRPr sz="1800" kern="1200" cap="all" baseline="0">
                <a:solidFill>
                  <a:schemeClr val="accent1"/>
                </a:solidFill>
                <a:latin typeface="Avenir Black" panose="020B0803020203020204" pitchFamily="34" charset="0"/>
                <a:ea typeface="Avenir Black" panose="020B0803020203020204" pitchFamily="34" charset="0"/>
                <a:cs typeface="+mj-cs"/>
              </a:defRPr>
            </a:lvl1pPr>
          </a:lstStyle>
          <a:p>
            <a:r>
              <a:rPr lang="fr-FR" dirty="0"/>
              <a:t>Calcul des débits biologiques sur les ug DU TERRITOIRE</a:t>
            </a:r>
          </a:p>
        </p:txBody>
      </p:sp>
      <p:sp>
        <p:nvSpPr>
          <p:cNvPr id="7" name="Flèche : droite 6">
            <a:extLst>
              <a:ext uri="{FF2B5EF4-FFF2-40B4-BE49-F238E27FC236}">
                <a16:creationId xmlns:a16="http://schemas.microsoft.com/office/drawing/2014/main" id="{60CB6380-AD3C-8E36-168A-824CFC69D17C}"/>
              </a:ext>
            </a:extLst>
          </p:cNvPr>
          <p:cNvSpPr/>
          <p:nvPr/>
        </p:nvSpPr>
        <p:spPr>
          <a:xfrm>
            <a:off x="506027" y="4145462"/>
            <a:ext cx="692459" cy="192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8">
            <a:extLst>
              <a:ext uri="{FF2B5EF4-FFF2-40B4-BE49-F238E27FC236}">
                <a16:creationId xmlns:a16="http://schemas.microsoft.com/office/drawing/2014/main" id="{C0B74D49-CFB5-0A1D-167B-7961DA2A495C}"/>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1635772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9022E1D-4521-E53E-C80A-A62C29BE669B}"/>
              </a:ext>
            </a:extLst>
          </p:cNvPr>
          <p:cNvSpPr/>
          <p:nvPr/>
        </p:nvSpPr>
        <p:spPr>
          <a:xfrm>
            <a:off x="94593" y="930153"/>
            <a:ext cx="8975835" cy="3026297"/>
          </a:xfrm>
          <a:prstGeom prst="rect">
            <a:avLst/>
          </a:prstGeom>
          <a:solidFill>
            <a:schemeClr val="tx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2">
            <a:extLst>
              <a:ext uri="{FF2B5EF4-FFF2-40B4-BE49-F238E27FC236}">
                <a16:creationId xmlns:a16="http://schemas.microsoft.com/office/drawing/2014/main" id="{4510492A-EEDD-F4C3-CE8B-CB636EE153FA}"/>
              </a:ext>
            </a:extLst>
          </p:cNvPr>
          <p:cNvSpPr>
            <a:spLocks noGrp="1"/>
          </p:cNvSpPr>
          <p:nvPr>
            <p:ph type="title"/>
          </p:nvPr>
        </p:nvSpPr>
        <p:spPr/>
        <p:txBody>
          <a:bodyPr/>
          <a:lstStyle/>
          <a:p>
            <a:r>
              <a:rPr lang="fr-FR" dirty="0" err="1"/>
              <a:t>Definitions</a:t>
            </a:r>
            <a:endParaRPr lang="fr-FR" dirty="0"/>
          </a:p>
        </p:txBody>
      </p:sp>
      <p:sp>
        <p:nvSpPr>
          <p:cNvPr id="4" name="Espace réservé du texte 3">
            <a:extLst>
              <a:ext uri="{FF2B5EF4-FFF2-40B4-BE49-F238E27FC236}">
                <a16:creationId xmlns:a16="http://schemas.microsoft.com/office/drawing/2014/main" id="{F8DD70B1-CFA9-981B-C66B-9215EDE64CFA}"/>
              </a:ext>
            </a:extLst>
          </p:cNvPr>
          <p:cNvSpPr>
            <a:spLocks noGrp="1"/>
          </p:cNvSpPr>
          <p:nvPr>
            <p:ph type="body" sz="quarter" idx="14"/>
          </p:nvPr>
        </p:nvSpPr>
        <p:spPr/>
        <p:txBody>
          <a:bodyPr/>
          <a:lstStyle/>
          <a:p>
            <a:endParaRPr lang="fr-FR" dirty="0"/>
          </a:p>
        </p:txBody>
      </p:sp>
      <p:sp>
        <p:nvSpPr>
          <p:cNvPr id="6" name="ZoneTexte 5">
            <a:extLst>
              <a:ext uri="{FF2B5EF4-FFF2-40B4-BE49-F238E27FC236}">
                <a16:creationId xmlns:a16="http://schemas.microsoft.com/office/drawing/2014/main" id="{B214DA56-B6F8-BC24-A51F-E6383CC1712C}"/>
              </a:ext>
            </a:extLst>
          </p:cNvPr>
          <p:cNvSpPr txBox="1"/>
          <p:nvPr/>
        </p:nvSpPr>
        <p:spPr>
          <a:xfrm>
            <a:off x="363122" y="1061545"/>
            <a:ext cx="8549650" cy="2585323"/>
          </a:xfrm>
          <a:prstGeom prst="rect">
            <a:avLst/>
          </a:prstGeom>
          <a:noFill/>
        </p:spPr>
        <p:txBody>
          <a:bodyPr wrap="square" rtlCol="0">
            <a:spAutoFit/>
          </a:bodyPr>
          <a:lstStyle/>
          <a:p>
            <a:r>
              <a:rPr lang="fr-FR" b="1" u="sng" dirty="0">
                <a:effectLst>
                  <a:outerShdw blurRad="38100" dist="38100" dir="2700000" algn="tl">
                    <a:srgbClr val="000000">
                      <a:alpha val="43137"/>
                    </a:srgbClr>
                  </a:outerShdw>
                </a:effectLst>
              </a:rPr>
              <a:t>Définition:</a:t>
            </a:r>
          </a:p>
          <a:p>
            <a:r>
              <a:rPr lang="fr-FR" sz="1800" i="1" dirty="0">
                <a:effectLst/>
                <a:latin typeface="Calibri" panose="020F0502020204030204" pitchFamily="34" charset="0"/>
                <a:ea typeface="Calibri" panose="020F0502020204030204" pitchFamily="34" charset="0"/>
                <a:cs typeface="Times New Roman" panose="02020603050405020304" pitchFamily="18" charset="0"/>
              </a:rPr>
              <a:t>Le </a:t>
            </a:r>
            <a:r>
              <a:rPr lang="fr-FR" b="1" i="1" u="sng"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débit biologique</a:t>
            </a:r>
            <a:r>
              <a:rPr lang="fr-FR" b="1" i="1"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fr-FR" sz="1800" i="1" dirty="0">
                <a:effectLst/>
                <a:latin typeface="Calibri" panose="020F0502020204030204" pitchFamily="34" charset="0"/>
                <a:ea typeface="Calibri" panose="020F0502020204030204" pitchFamily="34" charset="0"/>
                <a:cs typeface="Times New Roman" panose="02020603050405020304" pitchFamily="18" charset="0"/>
              </a:rPr>
              <a:t>et le </a:t>
            </a:r>
            <a:r>
              <a:rPr lang="fr-FR" sz="1800" b="1" i="1" dirty="0">
                <a:effectLst/>
                <a:latin typeface="Calibri" panose="020F0502020204030204" pitchFamily="34" charset="0"/>
                <a:ea typeface="Calibri" panose="020F0502020204030204" pitchFamily="34" charset="0"/>
                <a:cs typeface="Times New Roman" panose="02020603050405020304" pitchFamily="18" charset="0"/>
              </a:rPr>
              <a:t>débit écologique</a:t>
            </a:r>
            <a:r>
              <a:rPr lang="fr-FR" sz="1800" i="1" dirty="0">
                <a:effectLst/>
                <a:latin typeface="Calibri" panose="020F0502020204030204" pitchFamily="34" charset="0"/>
                <a:ea typeface="Calibri" panose="020F0502020204030204" pitchFamily="34" charset="0"/>
                <a:cs typeface="Times New Roman" panose="02020603050405020304" pitchFamily="18" charset="0"/>
              </a:rPr>
              <a:t> sont des débits mensuels visant à garantir le bon fonctionnement des milieux aquatiques, dans le cadre d’une démarche intégrée de gestion structurelle et équilibrée de la ressource en eau, à l’échelle d’un bassin versant. </a:t>
            </a:r>
          </a:p>
          <a:p>
            <a:endParaRPr lang="fr-FR" i="1" dirty="0">
              <a:latin typeface="Calibri" panose="020F0502020204030204" pitchFamily="34" charset="0"/>
              <a:ea typeface="Calibri" panose="020F0502020204030204" pitchFamily="34" charset="0"/>
              <a:cs typeface="Times New Roman" panose="02020603050405020304" pitchFamily="18" charset="0"/>
            </a:endParaRPr>
          </a:p>
          <a:p>
            <a:r>
              <a:rPr lang="fr-FR" i="1" dirty="0">
                <a:latin typeface="Calibri" panose="020F0502020204030204" pitchFamily="34" charset="0"/>
                <a:cs typeface="Times New Roman" panose="02020603050405020304" pitchFamily="18" charset="0"/>
              </a:rPr>
              <a:t>Le </a:t>
            </a:r>
            <a:r>
              <a:rPr lang="fr-FR" b="1" i="1" u="sng"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débit biologique</a:t>
            </a:r>
            <a:r>
              <a:rPr lang="fr-FR" b="1" i="1" dirty="0">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 </a:t>
            </a:r>
            <a:r>
              <a:rPr lang="fr-FR" i="1" dirty="0">
                <a:latin typeface="Calibri" panose="020F0502020204030204" pitchFamily="34" charset="0"/>
                <a:cs typeface="Times New Roman" panose="02020603050405020304" pitchFamily="18" charset="0"/>
              </a:rPr>
              <a:t>est entendu comme le débit dans le lit d’un cours d’eau permettant le bon fonctionnement général des communautés vivantes aquatiques situées sur le bassin versant amont. Le débit écologique* intègre au débit « biologique » les objectifs supplémentaires de bon état des eaux (physicochimie…).</a:t>
            </a:r>
            <a:endParaRPr lang="fr-FR" dirty="0"/>
          </a:p>
        </p:txBody>
      </p:sp>
      <p:sp>
        <p:nvSpPr>
          <p:cNvPr id="8" name="ZoneTexte 7">
            <a:extLst>
              <a:ext uri="{FF2B5EF4-FFF2-40B4-BE49-F238E27FC236}">
                <a16:creationId xmlns:a16="http://schemas.microsoft.com/office/drawing/2014/main" id="{15433622-1CDC-AC28-C46E-EA934969329C}"/>
              </a:ext>
            </a:extLst>
          </p:cNvPr>
          <p:cNvSpPr txBox="1"/>
          <p:nvPr/>
        </p:nvSpPr>
        <p:spPr>
          <a:xfrm>
            <a:off x="2586766" y="838079"/>
            <a:ext cx="3780581" cy="369332"/>
          </a:xfrm>
          <a:prstGeom prst="rect">
            <a:avLst/>
          </a:prstGeom>
          <a:noFill/>
        </p:spPr>
        <p:txBody>
          <a:bodyPr wrap="square">
            <a:spAutoFit/>
          </a:bodyPr>
          <a:lstStyle/>
          <a:p>
            <a:pPr algn="just">
              <a:spcBef>
                <a:spcPts val="1200"/>
              </a:spcBef>
              <a:spcAft>
                <a:spcPts val="600"/>
              </a:spcAft>
            </a:pPr>
            <a:r>
              <a:rPr lang="fr-FR" sz="1800" b="1" u="sng" dirty="0">
                <a:effectLst/>
                <a:latin typeface="Calibri" panose="020F0502020204030204" pitchFamily="34" charset="0"/>
                <a:ea typeface="Calibri" panose="020F0502020204030204" pitchFamily="34" charset="0"/>
                <a:cs typeface="Times New Roman" panose="02020603050405020304" pitchFamily="18" charset="0"/>
              </a:rPr>
              <a:t>Guide HMUC (SDAGE Loire-Bretagne)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A8D9DCE2-F588-5AF3-B911-3F3DF7C9B49B}"/>
              </a:ext>
            </a:extLst>
          </p:cNvPr>
          <p:cNvSpPr txBox="1"/>
          <p:nvPr/>
        </p:nvSpPr>
        <p:spPr>
          <a:xfrm>
            <a:off x="231228" y="4745433"/>
            <a:ext cx="2312276" cy="369332"/>
          </a:xfrm>
          <a:prstGeom prst="rect">
            <a:avLst/>
          </a:prstGeom>
          <a:gradFill flip="none" rotWithShape="1">
            <a:gsLst>
              <a:gs pos="0">
                <a:srgbClr val="0070C0"/>
              </a:gs>
              <a:gs pos="48000">
                <a:srgbClr val="00B0F0"/>
              </a:gs>
              <a:gs pos="100000">
                <a:srgbClr val="97E4FF"/>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b="1" dirty="0"/>
              <a:t>Débit écologique</a:t>
            </a:r>
          </a:p>
        </p:txBody>
      </p:sp>
      <p:sp>
        <p:nvSpPr>
          <p:cNvPr id="12" name="ZoneTexte 11">
            <a:extLst>
              <a:ext uri="{FF2B5EF4-FFF2-40B4-BE49-F238E27FC236}">
                <a16:creationId xmlns:a16="http://schemas.microsoft.com/office/drawing/2014/main" id="{0475C475-562E-E59F-C09F-1E23A704CA3A}"/>
              </a:ext>
            </a:extLst>
          </p:cNvPr>
          <p:cNvSpPr txBox="1"/>
          <p:nvPr/>
        </p:nvSpPr>
        <p:spPr>
          <a:xfrm>
            <a:off x="3242090" y="4745433"/>
            <a:ext cx="2312276" cy="369332"/>
          </a:xfrm>
          <a:prstGeom prst="rect">
            <a:avLst/>
          </a:prstGeom>
          <a:gradFill flip="none" rotWithShape="1">
            <a:gsLst>
              <a:gs pos="0">
                <a:srgbClr val="00B0F0"/>
              </a:gs>
              <a:gs pos="48000">
                <a:srgbClr val="97E4FF"/>
              </a:gs>
              <a:gs pos="100000">
                <a:srgbClr val="97E4FF"/>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b="1" dirty="0">
                <a:solidFill>
                  <a:schemeClr val="tx1"/>
                </a:solidFill>
              </a:rPr>
              <a:t>Débit Biologique</a:t>
            </a:r>
          </a:p>
        </p:txBody>
      </p:sp>
      <p:sp>
        <p:nvSpPr>
          <p:cNvPr id="13" name="ZoneTexte 12">
            <a:extLst>
              <a:ext uri="{FF2B5EF4-FFF2-40B4-BE49-F238E27FC236}">
                <a16:creationId xmlns:a16="http://schemas.microsoft.com/office/drawing/2014/main" id="{41228453-1A5A-AF91-8AD2-504C932D79D4}"/>
              </a:ext>
            </a:extLst>
          </p:cNvPr>
          <p:cNvSpPr txBox="1"/>
          <p:nvPr/>
        </p:nvSpPr>
        <p:spPr>
          <a:xfrm>
            <a:off x="6288519" y="4606933"/>
            <a:ext cx="2312276" cy="646331"/>
          </a:xfrm>
          <a:prstGeom prst="rect">
            <a:avLst/>
          </a:prstGeom>
          <a:gradFill flip="none" rotWithShape="1">
            <a:gsLst>
              <a:gs pos="0">
                <a:srgbClr val="00B050"/>
              </a:gs>
              <a:gs pos="66000">
                <a:srgbClr val="92D050"/>
              </a:gs>
              <a:gs pos="100000">
                <a:schemeClr val="accent4">
                  <a:lumMod val="40000"/>
                  <a:lumOff val="6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b="1" dirty="0">
                <a:solidFill>
                  <a:schemeClr val="tx1"/>
                </a:solidFill>
              </a:rPr>
              <a:t>Objectifs bon état des eaux</a:t>
            </a:r>
          </a:p>
        </p:txBody>
      </p:sp>
      <p:sp>
        <p:nvSpPr>
          <p:cNvPr id="14" name="ZoneTexte 13">
            <a:extLst>
              <a:ext uri="{FF2B5EF4-FFF2-40B4-BE49-F238E27FC236}">
                <a16:creationId xmlns:a16="http://schemas.microsoft.com/office/drawing/2014/main" id="{B78E7413-D1CF-84D5-F5A1-36F69391B852}"/>
              </a:ext>
            </a:extLst>
          </p:cNvPr>
          <p:cNvSpPr txBox="1"/>
          <p:nvPr/>
        </p:nvSpPr>
        <p:spPr>
          <a:xfrm>
            <a:off x="5615857" y="4600967"/>
            <a:ext cx="672662" cy="677108"/>
          </a:xfrm>
          <a:prstGeom prst="rect">
            <a:avLst/>
          </a:prstGeom>
          <a:noFill/>
        </p:spPr>
        <p:txBody>
          <a:bodyPr wrap="square" rtlCol="0">
            <a:spAutoFit/>
          </a:bodyPr>
          <a:lstStyle/>
          <a:p>
            <a:r>
              <a:rPr lang="fr-FR" sz="3800" b="1" dirty="0"/>
              <a:t>+</a:t>
            </a:r>
          </a:p>
        </p:txBody>
      </p:sp>
      <p:sp>
        <p:nvSpPr>
          <p:cNvPr id="15" name="ZoneTexte 14">
            <a:extLst>
              <a:ext uri="{FF2B5EF4-FFF2-40B4-BE49-F238E27FC236}">
                <a16:creationId xmlns:a16="http://schemas.microsoft.com/office/drawing/2014/main" id="{4694E038-A8C9-3ABC-C331-536F05DD035E}"/>
              </a:ext>
            </a:extLst>
          </p:cNvPr>
          <p:cNvSpPr txBox="1"/>
          <p:nvPr/>
        </p:nvSpPr>
        <p:spPr>
          <a:xfrm>
            <a:off x="2630919" y="4600967"/>
            <a:ext cx="672662" cy="677108"/>
          </a:xfrm>
          <a:prstGeom prst="rect">
            <a:avLst/>
          </a:prstGeom>
          <a:noFill/>
        </p:spPr>
        <p:txBody>
          <a:bodyPr wrap="square" rtlCol="0">
            <a:spAutoFit/>
          </a:bodyPr>
          <a:lstStyle/>
          <a:p>
            <a:r>
              <a:rPr lang="fr-FR" sz="3800" b="1" dirty="0"/>
              <a:t>=</a:t>
            </a:r>
          </a:p>
        </p:txBody>
      </p:sp>
      <p:sp>
        <p:nvSpPr>
          <p:cNvPr id="16" name="Rectangle 15">
            <a:extLst>
              <a:ext uri="{FF2B5EF4-FFF2-40B4-BE49-F238E27FC236}">
                <a16:creationId xmlns:a16="http://schemas.microsoft.com/office/drawing/2014/main" id="{64C9C0ED-030E-D2D9-E8E9-D82B4AD54495}"/>
              </a:ext>
            </a:extLst>
          </p:cNvPr>
          <p:cNvSpPr/>
          <p:nvPr/>
        </p:nvSpPr>
        <p:spPr>
          <a:xfrm>
            <a:off x="3079531" y="4330262"/>
            <a:ext cx="2659117" cy="117715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 bas 16">
            <a:extLst>
              <a:ext uri="{FF2B5EF4-FFF2-40B4-BE49-F238E27FC236}">
                <a16:creationId xmlns:a16="http://schemas.microsoft.com/office/drawing/2014/main" id="{ED394201-735A-725D-EDC1-690502B0433B}"/>
              </a:ext>
            </a:extLst>
          </p:cNvPr>
          <p:cNvSpPr/>
          <p:nvPr/>
        </p:nvSpPr>
        <p:spPr>
          <a:xfrm>
            <a:off x="3857297" y="5512676"/>
            <a:ext cx="798786" cy="41517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0BDE9D29-A99C-73B5-5BE9-507DCE23D7DD}"/>
              </a:ext>
            </a:extLst>
          </p:cNvPr>
          <p:cNvSpPr txBox="1"/>
          <p:nvPr/>
        </p:nvSpPr>
        <p:spPr>
          <a:xfrm>
            <a:off x="2543504" y="5922592"/>
            <a:ext cx="3258207" cy="646331"/>
          </a:xfrm>
          <a:prstGeom prst="rect">
            <a:avLst/>
          </a:prstGeom>
          <a:noFill/>
        </p:spPr>
        <p:txBody>
          <a:bodyPr wrap="square" rtlCol="0">
            <a:spAutoFit/>
          </a:bodyPr>
          <a:lstStyle/>
          <a:p>
            <a:pPr algn="ctr"/>
            <a:r>
              <a:rPr lang="fr-FR" dirty="0"/>
              <a:t>Approche méthode micro-habitat: ESTIMHAB</a:t>
            </a:r>
          </a:p>
        </p:txBody>
      </p:sp>
      <p:sp>
        <p:nvSpPr>
          <p:cNvPr id="7" name="Espace réservé du numéro de diapositive 1">
            <a:extLst>
              <a:ext uri="{FF2B5EF4-FFF2-40B4-BE49-F238E27FC236}">
                <a16:creationId xmlns:a16="http://schemas.microsoft.com/office/drawing/2014/main" id="{55674822-25DC-72CA-7326-1BE3AC4759E1}"/>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22</a:t>
            </a:fld>
            <a:endParaRPr lang="fr-FR" dirty="0"/>
          </a:p>
        </p:txBody>
      </p:sp>
      <p:pic>
        <p:nvPicPr>
          <p:cNvPr id="21" name="Picture 2" descr="FISH PASS | Laillé">
            <a:extLst>
              <a:ext uri="{FF2B5EF4-FFF2-40B4-BE49-F238E27FC236}">
                <a16:creationId xmlns:a16="http://schemas.microsoft.com/office/drawing/2014/main" id="{4E6309D2-00BA-92FD-3B15-37463610F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pied de page 8">
            <a:extLst>
              <a:ext uri="{FF2B5EF4-FFF2-40B4-BE49-F238E27FC236}">
                <a16:creationId xmlns:a16="http://schemas.microsoft.com/office/drawing/2014/main" id="{F5BFBA90-7277-C781-A1D3-718270EF7736}"/>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373015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p:bldP spid="15" grpId="0"/>
      <p:bldP spid="16" grpId="0" animBg="1"/>
      <p:bldP spid="17" grpId="0" animBg="1"/>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SH PASS | Laillé">
            <a:extLst>
              <a:ext uri="{FF2B5EF4-FFF2-40B4-BE49-F238E27FC236}">
                <a16:creationId xmlns:a16="http://schemas.microsoft.com/office/drawing/2014/main" id="{89E8A6EF-3EFD-8517-FA27-5A141E087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2365918F-7B55-B2DE-4123-D82ACB0A6FA1}"/>
              </a:ext>
            </a:extLst>
          </p:cNvPr>
          <p:cNvSpPr txBox="1"/>
          <p:nvPr/>
        </p:nvSpPr>
        <p:spPr>
          <a:xfrm>
            <a:off x="703269" y="1648076"/>
            <a:ext cx="8035090" cy="3231654"/>
          </a:xfrm>
          <a:prstGeom prst="rect">
            <a:avLst/>
          </a:prstGeom>
          <a:noFill/>
        </p:spPr>
        <p:txBody>
          <a:bodyPr wrap="square" rtlCol="0">
            <a:spAutoFit/>
          </a:bodyPr>
          <a:lstStyle/>
          <a:p>
            <a:pPr marL="342900" indent="-342900">
              <a:lnSpc>
                <a:spcPct val="150000"/>
              </a:lnSpc>
              <a:buFont typeface="+mj-lt"/>
              <a:buAutoNum type="arabicPeriod"/>
            </a:pPr>
            <a:r>
              <a:rPr lang="fr-FR" b="1" dirty="0"/>
              <a:t>Sélection d’un panel d’espèces attendues</a:t>
            </a:r>
          </a:p>
          <a:p>
            <a:pPr marL="1200150" lvl="2" indent="-285750">
              <a:buFont typeface="Arial" panose="020B0604020202020204" pitchFamily="34" charset="0"/>
              <a:buChar char="•"/>
            </a:pPr>
            <a:r>
              <a:rPr lang="fr-FR" sz="1600" dirty="0">
                <a:solidFill>
                  <a:schemeClr val="accent1"/>
                </a:solidFill>
              </a:rPr>
              <a:t>Espèces présentes au droit des stations </a:t>
            </a:r>
            <a:r>
              <a:rPr lang="fr-FR" sz="1600" dirty="0" err="1">
                <a:solidFill>
                  <a:schemeClr val="accent1"/>
                </a:solidFill>
              </a:rPr>
              <a:t>Estimhab</a:t>
            </a:r>
            <a:endParaRPr lang="fr-FR" sz="1600" dirty="0">
              <a:solidFill>
                <a:schemeClr val="accent1"/>
              </a:solidFill>
            </a:endParaRPr>
          </a:p>
          <a:p>
            <a:pPr marL="342900" indent="-342900">
              <a:lnSpc>
                <a:spcPct val="150000"/>
              </a:lnSpc>
              <a:buFont typeface="+mj-lt"/>
              <a:buAutoNum type="arabicPeriod"/>
            </a:pPr>
            <a:r>
              <a:rPr lang="fr-FR" b="1" dirty="0"/>
              <a:t>Campagnes de terrain pour l’application de la méthode Estimhab</a:t>
            </a:r>
          </a:p>
          <a:p>
            <a:pPr marL="1166813" lvl="3" indent="-265113">
              <a:buFont typeface="Arial" panose="020B0604020202020204" pitchFamily="34" charset="0"/>
              <a:buChar char="•"/>
            </a:pPr>
            <a:r>
              <a:rPr lang="fr-FR" sz="1600" dirty="0">
                <a:solidFill>
                  <a:schemeClr val="accent1"/>
                </a:solidFill>
              </a:rPr>
              <a:t>en période de basses eaux (juin-septembre)</a:t>
            </a:r>
          </a:p>
          <a:p>
            <a:pPr marL="1166813" lvl="3" indent="-265113">
              <a:buFont typeface="Arial" panose="020B0604020202020204" pitchFamily="34" charset="0"/>
              <a:buChar char="•"/>
            </a:pPr>
            <a:r>
              <a:rPr lang="fr-FR" sz="1600" dirty="0">
                <a:solidFill>
                  <a:schemeClr val="accent1"/>
                </a:solidFill>
              </a:rPr>
              <a:t>en période de hautes eaux (février)</a:t>
            </a:r>
          </a:p>
          <a:p>
            <a:pPr marL="342900" indent="-342900">
              <a:lnSpc>
                <a:spcPct val="150000"/>
              </a:lnSpc>
              <a:buFont typeface="+mj-lt"/>
              <a:buAutoNum type="arabicPeriod"/>
            </a:pPr>
            <a:r>
              <a:rPr lang="fr-FR" b="1" dirty="0"/>
              <a:t>Analyse des « pertes d’habitat » en fonction de l’hydrologie naturelle</a:t>
            </a:r>
          </a:p>
          <a:p>
            <a:pPr marL="1166813" lvl="3" indent="-265113">
              <a:buFont typeface="Arial" panose="020B0604020202020204" pitchFamily="34" charset="0"/>
              <a:buChar char="•"/>
            </a:pPr>
            <a:r>
              <a:rPr lang="fr-FR" sz="1600" dirty="0">
                <a:solidFill>
                  <a:schemeClr val="accent1"/>
                </a:solidFill>
              </a:rPr>
              <a:t>Evaluation de la surface pondérée utile par espèce</a:t>
            </a:r>
          </a:p>
          <a:p>
            <a:pPr marL="1166813" lvl="3" indent="-265113">
              <a:buFont typeface="Arial" panose="020B0604020202020204" pitchFamily="34" charset="0"/>
              <a:buChar char="•"/>
            </a:pPr>
            <a:r>
              <a:rPr lang="fr-FR" sz="1600" dirty="0">
                <a:solidFill>
                  <a:schemeClr val="accent1"/>
                </a:solidFill>
              </a:rPr>
              <a:t>Pertes d’habitat en fonction de l’hydrologie influencée</a:t>
            </a:r>
            <a:r>
              <a:rPr lang="fr-FR" sz="1600" b="1" dirty="0"/>
              <a:t> </a:t>
            </a:r>
          </a:p>
          <a:p>
            <a:pPr marL="342900" indent="-342900">
              <a:lnSpc>
                <a:spcPct val="150000"/>
              </a:lnSpc>
              <a:buFont typeface="+mj-lt"/>
              <a:buAutoNum type="arabicPeriod"/>
            </a:pPr>
            <a:r>
              <a:rPr lang="fr-FR" b="1" dirty="0"/>
              <a:t>Gammes de débits biologiques</a:t>
            </a:r>
          </a:p>
          <a:p>
            <a:pPr marL="1166813" lvl="3" indent="-265113">
              <a:buFont typeface="Arial" panose="020B0604020202020204" pitchFamily="34" charset="0"/>
              <a:buChar char="•"/>
            </a:pPr>
            <a:endParaRPr lang="fr-FR" sz="1600" b="1" dirty="0"/>
          </a:p>
        </p:txBody>
      </p:sp>
      <p:sp>
        <p:nvSpPr>
          <p:cNvPr id="6" name="Titre 2">
            <a:extLst>
              <a:ext uri="{FF2B5EF4-FFF2-40B4-BE49-F238E27FC236}">
                <a16:creationId xmlns:a16="http://schemas.microsoft.com/office/drawing/2014/main" id="{C72252FE-64FF-5222-E60E-93D6ED8CBF4D}"/>
              </a:ext>
            </a:extLst>
          </p:cNvPr>
          <p:cNvSpPr txBox="1">
            <a:spLocks/>
          </p:cNvSpPr>
          <p:nvPr/>
        </p:nvSpPr>
        <p:spPr>
          <a:xfrm>
            <a:off x="171641" y="476234"/>
            <a:ext cx="8421309" cy="341632"/>
          </a:xfrm>
          <a:prstGeom prst="rect">
            <a:avLst/>
          </a:prstGeom>
        </p:spPr>
        <p:txBody>
          <a:bodyPr/>
          <a:lstStyle>
            <a:lvl1pPr algn="l" defTabSz="685800" rtl="0" eaLnBrk="1" latinLnBrk="0" hangingPunct="1">
              <a:lnSpc>
                <a:spcPct val="90000"/>
              </a:lnSpc>
              <a:spcBef>
                <a:spcPct val="0"/>
              </a:spcBef>
              <a:buNone/>
              <a:defRPr sz="1800" kern="1200" cap="all" baseline="0">
                <a:solidFill>
                  <a:schemeClr val="accent1"/>
                </a:solidFill>
                <a:latin typeface="Avenir Black" panose="020B0803020203020204" pitchFamily="34" charset="0"/>
                <a:ea typeface="Avenir Black" panose="020B0803020203020204" pitchFamily="34" charset="0"/>
                <a:cs typeface="+mj-cs"/>
              </a:defRPr>
            </a:lvl1pPr>
          </a:lstStyle>
          <a:p>
            <a:r>
              <a:rPr lang="fr-FR" dirty="0"/>
              <a:t>Calcul des débits biologiques sur le TERRITOIRE</a:t>
            </a:r>
          </a:p>
        </p:txBody>
      </p:sp>
      <p:sp>
        <p:nvSpPr>
          <p:cNvPr id="2" name="Espace réservé du numéro de diapositive 1">
            <a:extLst>
              <a:ext uri="{FF2B5EF4-FFF2-40B4-BE49-F238E27FC236}">
                <a16:creationId xmlns:a16="http://schemas.microsoft.com/office/drawing/2014/main" id="{5E4DC4C7-A12B-E3A0-E65A-1410A5A7BE8D}"/>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23</a:t>
            </a:fld>
            <a:endParaRPr lang="fr-FR" dirty="0"/>
          </a:p>
        </p:txBody>
      </p:sp>
      <p:sp>
        <p:nvSpPr>
          <p:cNvPr id="8" name="Espace réservé du pied de page 8">
            <a:extLst>
              <a:ext uri="{FF2B5EF4-FFF2-40B4-BE49-F238E27FC236}">
                <a16:creationId xmlns:a16="http://schemas.microsoft.com/office/drawing/2014/main" id="{11D57D1B-7B18-DE7B-6967-CF1F9F7B1F46}"/>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2870759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970534D-7D18-2E8B-1E12-A2495FB07B94}"/>
              </a:ext>
            </a:extLst>
          </p:cNvPr>
          <p:cNvSpPr>
            <a:spLocks noGrp="1"/>
          </p:cNvSpPr>
          <p:nvPr>
            <p:ph type="title"/>
          </p:nvPr>
        </p:nvSpPr>
        <p:spPr/>
        <p:txBody>
          <a:bodyPr/>
          <a:lstStyle/>
          <a:p>
            <a:r>
              <a:rPr lang="fr-FR" dirty="0"/>
              <a:t>Choix de la station </a:t>
            </a:r>
            <a:r>
              <a:rPr lang="fr-FR" dirty="0" err="1"/>
              <a:t>estim’hab</a:t>
            </a:r>
            <a:endParaRPr lang="fr-FR" dirty="0"/>
          </a:p>
        </p:txBody>
      </p:sp>
      <p:sp>
        <p:nvSpPr>
          <p:cNvPr id="20" name="ZoneTexte 19">
            <a:extLst>
              <a:ext uri="{FF2B5EF4-FFF2-40B4-BE49-F238E27FC236}">
                <a16:creationId xmlns:a16="http://schemas.microsoft.com/office/drawing/2014/main" id="{5D547113-9E91-4ACA-9EE5-D06E43E91EE6}"/>
              </a:ext>
            </a:extLst>
          </p:cNvPr>
          <p:cNvSpPr txBox="1"/>
          <p:nvPr/>
        </p:nvSpPr>
        <p:spPr>
          <a:xfrm>
            <a:off x="6288519" y="1524796"/>
            <a:ext cx="2654442" cy="1600438"/>
          </a:xfrm>
          <a:prstGeom prst="rect">
            <a:avLst/>
          </a:prstGeom>
          <a:noFill/>
        </p:spPr>
        <p:txBody>
          <a:bodyPr wrap="square" rtlCol="0">
            <a:spAutoFit/>
          </a:bodyPr>
          <a:lstStyle/>
          <a:p>
            <a:r>
              <a:rPr lang="fr-FR" sz="1400" dirty="0">
                <a:latin typeface="+mj-lt"/>
              </a:rPr>
              <a:t>- Recherche de proximité d’une station hydrométrique de référence </a:t>
            </a:r>
            <a:r>
              <a:rPr lang="fr-FR" sz="1400" dirty="0">
                <a:latin typeface="+mj-lt"/>
                <a:sym typeface="Wingdings" panose="05000000000000000000" pitchFamily="2" charset="2"/>
              </a:rPr>
              <a:t></a:t>
            </a:r>
            <a:r>
              <a:rPr lang="fr-FR" sz="1400" dirty="0">
                <a:latin typeface="+mj-lt"/>
              </a:rPr>
              <a:t> suivi opérationnel</a:t>
            </a:r>
          </a:p>
          <a:p>
            <a:endParaRPr lang="fr-FR" sz="1400" dirty="0">
              <a:latin typeface="+mj-lt"/>
            </a:endParaRPr>
          </a:p>
          <a:p>
            <a:r>
              <a:rPr lang="fr-FR" sz="1400" dirty="0">
                <a:latin typeface="+mj-lt"/>
              </a:rPr>
              <a:t>- Domaine d’application valide de la méthode </a:t>
            </a:r>
            <a:r>
              <a:rPr lang="fr-FR" sz="1400" dirty="0" err="1">
                <a:latin typeface="+mj-lt"/>
              </a:rPr>
              <a:t>Estimhab</a:t>
            </a:r>
            <a:endParaRPr lang="fr-FR" sz="1400" dirty="0">
              <a:latin typeface="+mj-lt"/>
            </a:endParaRPr>
          </a:p>
        </p:txBody>
      </p:sp>
      <p:sp>
        <p:nvSpPr>
          <p:cNvPr id="6" name="Espace réservé du numéro de diapositive 1">
            <a:extLst>
              <a:ext uri="{FF2B5EF4-FFF2-40B4-BE49-F238E27FC236}">
                <a16:creationId xmlns:a16="http://schemas.microsoft.com/office/drawing/2014/main" id="{082BF227-5FC9-6431-6F0A-0C38AD35B029}"/>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24</a:t>
            </a:fld>
            <a:endParaRPr lang="fr-FR" dirty="0"/>
          </a:p>
        </p:txBody>
      </p:sp>
      <p:pic>
        <p:nvPicPr>
          <p:cNvPr id="15" name="Picture 2" descr="FISH PASS | Laillé">
            <a:extLst>
              <a:ext uri="{FF2B5EF4-FFF2-40B4-BE49-F238E27FC236}">
                <a16:creationId xmlns:a16="http://schemas.microsoft.com/office/drawing/2014/main" id="{24B36BA5-6F18-7C30-3A19-347558F5C5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0F413B0F-D123-2B66-46DD-F86126DE8A6E}"/>
              </a:ext>
            </a:extLst>
          </p:cNvPr>
          <p:cNvSpPr txBox="1"/>
          <p:nvPr/>
        </p:nvSpPr>
        <p:spPr>
          <a:xfrm>
            <a:off x="6288519" y="3567416"/>
            <a:ext cx="3069021" cy="307777"/>
          </a:xfrm>
          <a:prstGeom prst="rect">
            <a:avLst/>
          </a:prstGeom>
          <a:noFill/>
        </p:spPr>
        <p:txBody>
          <a:bodyPr wrap="square" rtlCol="0">
            <a:spAutoFit/>
          </a:bodyPr>
          <a:lstStyle/>
          <a:p>
            <a:pPr marL="285750" indent="-285750">
              <a:buFont typeface="Wingdings" panose="05000000000000000000" pitchFamily="2" charset="2"/>
              <a:buChar char="è"/>
            </a:pPr>
            <a:r>
              <a:rPr lang="fr-FR" sz="1400" dirty="0">
                <a:latin typeface="+mj-lt"/>
              </a:rPr>
              <a:t>Longueur station : 15 * </a:t>
            </a:r>
            <a:r>
              <a:rPr lang="fr-FR" sz="1400" dirty="0" err="1">
                <a:latin typeface="+mj-lt"/>
              </a:rPr>
              <a:t>Lpb</a:t>
            </a:r>
            <a:endParaRPr lang="fr-FR" sz="1400" dirty="0">
              <a:latin typeface="+mj-lt"/>
            </a:endParaRPr>
          </a:p>
        </p:txBody>
      </p:sp>
      <p:pic>
        <p:nvPicPr>
          <p:cNvPr id="2" name="Image 1" descr="Une image contenant carte&#10;&#10;Description générée automatiquement">
            <a:extLst>
              <a:ext uri="{FF2B5EF4-FFF2-40B4-BE49-F238E27FC236}">
                <a16:creationId xmlns:a16="http://schemas.microsoft.com/office/drawing/2014/main" id="{168E9B91-9761-9D28-A7E8-F3AE4FA9CA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522" y="1433266"/>
            <a:ext cx="5977929" cy="4226591"/>
          </a:xfrm>
          <a:prstGeom prst="rect">
            <a:avLst/>
          </a:prstGeom>
          <a:noFill/>
          <a:ln>
            <a:noFill/>
          </a:ln>
        </p:spPr>
      </p:pic>
      <p:sp>
        <p:nvSpPr>
          <p:cNvPr id="5" name="Espace réservé du texte 4">
            <a:extLst>
              <a:ext uri="{FF2B5EF4-FFF2-40B4-BE49-F238E27FC236}">
                <a16:creationId xmlns:a16="http://schemas.microsoft.com/office/drawing/2014/main" id="{9983DD57-F8DA-CCA8-719A-625D0CFA4A11}"/>
              </a:ext>
            </a:extLst>
          </p:cNvPr>
          <p:cNvSpPr txBox="1">
            <a:spLocks noGrp="1"/>
          </p:cNvSpPr>
          <p:nvPr>
            <p:ph type="body" sz="quarter" idx="14"/>
          </p:nvPr>
        </p:nvSpPr>
        <p:spPr>
          <a:xfrm>
            <a:off x="363538" y="212725"/>
            <a:ext cx="8420100" cy="184150"/>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sp>
        <p:nvSpPr>
          <p:cNvPr id="4" name="Espace réservé du pied de page 8">
            <a:extLst>
              <a:ext uri="{FF2B5EF4-FFF2-40B4-BE49-F238E27FC236}">
                <a16:creationId xmlns:a16="http://schemas.microsoft.com/office/drawing/2014/main" id="{00B6C541-3830-CF24-8403-EFFBF9614DB1}"/>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4143220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numéro de diapositive 1">
            <a:extLst>
              <a:ext uri="{FF2B5EF4-FFF2-40B4-BE49-F238E27FC236}">
                <a16:creationId xmlns:a16="http://schemas.microsoft.com/office/drawing/2014/main" id="{B77F72AB-6716-8C39-DAC8-DE230FF58C18}"/>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25</a:t>
            </a:fld>
            <a:endParaRPr lang="fr-FR" dirty="0"/>
          </a:p>
        </p:txBody>
      </p:sp>
      <p:sp>
        <p:nvSpPr>
          <p:cNvPr id="3" name="Titre 2">
            <a:extLst>
              <a:ext uri="{FF2B5EF4-FFF2-40B4-BE49-F238E27FC236}">
                <a16:creationId xmlns:a16="http://schemas.microsoft.com/office/drawing/2014/main" id="{59BF1756-C0FA-77F8-0351-CCCB4980E6DC}"/>
              </a:ext>
            </a:extLst>
          </p:cNvPr>
          <p:cNvSpPr>
            <a:spLocks noGrp="1"/>
          </p:cNvSpPr>
          <p:nvPr>
            <p:ph type="title"/>
          </p:nvPr>
        </p:nvSpPr>
        <p:spPr/>
        <p:txBody>
          <a:bodyPr/>
          <a:lstStyle/>
          <a:p>
            <a:r>
              <a:rPr lang="fr-FR" dirty="0"/>
              <a:t>Choix d’un panel d’espèces ET GUILDES cibles</a:t>
            </a:r>
          </a:p>
        </p:txBody>
      </p:sp>
      <p:sp>
        <p:nvSpPr>
          <p:cNvPr id="15" name="Flèche : droite 14">
            <a:extLst>
              <a:ext uri="{FF2B5EF4-FFF2-40B4-BE49-F238E27FC236}">
                <a16:creationId xmlns:a16="http://schemas.microsoft.com/office/drawing/2014/main" id="{C4690ED9-28CB-C62A-86B1-5182522A968B}"/>
              </a:ext>
            </a:extLst>
          </p:cNvPr>
          <p:cNvSpPr/>
          <p:nvPr/>
        </p:nvSpPr>
        <p:spPr>
          <a:xfrm>
            <a:off x="205058" y="1096926"/>
            <a:ext cx="534154" cy="341632"/>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EBF18280-3E4C-FFD6-0526-A86551C313EE}"/>
              </a:ext>
            </a:extLst>
          </p:cNvPr>
          <p:cNvSpPr txBox="1"/>
          <p:nvPr/>
        </p:nvSpPr>
        <p:spPr>
          <a:xfrm>
            <a:off x="739212" y="2110831"/>
            <a:ext cx="4991861" cy="738664"/>
          </a:xfrm>
          <a:prstGeom prst="rect">
            <a:avLst/>
          </a:prstGeom>
          <a:noFill/>
        </p:spPr>
        <p:txBody>
          <a:bodyPr wrap="square" rtlCol="0">
            <a:spAutoFit/>
          </a:bodyPr>
          <a:lstStyle/>
          <a:p>
            <a:r>
              <a:rPr lang="fr-FR" sz="1400" dirty="0">
                <a:latin typeface="+mj-lt"/>
              </a:rPr>
              <a:t>Espèces retenues :</a:t>
            </a:r>
          </a:p>
          <a:p>
            <a:r>
              <a:rPr lang="fr-FR" sz="1400" i="1" dirty="0">
                <a:solidFill>
                  <a:schemeClr val="accent1"/>
                </a:solidFill>
              </a:rPr>
              <a:t>Barbeau fluviatile, Chabot, Goujon, Vairon, Loche franche, Truite fario (ADU – JUV)</a:t>
            </a:r>
          </a:p>
        </p:txBody>
      </p:sp>
      <p:sp>
        <p:nvSpPr>
          <p:cNvPr id="17" name="Flèche : droite 16">
            <a:extLst>
              <a:ext uri="{FF2B5EF4-FFF2-40B4-BE49-F238E27FC236}">
                <a16:creationId xmlns:a16="http://schemas.microsoft.com/office/drawing/2014/main" id="{B8BD5D61-C6BA-AE02-270E-F1FB32301050}"/>
              </a:ext>
            </a:extLst>
          </p:cNvPr>
          <p:cNvSpPr/>
          <p:nvPr/>
        </p:nvSpPr>
        <p:spPr>
          <a:xfrm>
            <a:off x="205058" y="2095812"/>
            <a:ext cx="534154" cy="341632"/>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2" descr="FISH PASS | Laillé">
            <a:extLst>
              <a:ext uri="{FF2B5EF4-FFF2-40B4-BE49-F238E27FC236}">
                <a16:creationId xmlns:a16="http://schemas.microsoft.com/office/drawing/2014/main" id="{024B2395-497E-C2DB-0E2E-D410B485C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CC69E91-9281-3156-BB47-C1B4B3B81489}"/>
              </a:ext>
            </a:extLst>
          </p:cNvPr>
          <p:cNvSpPr txBox="1"/>
          <p:nvPr/>
        </p:nvSpPr>
        <p:spPr>
          <a:xfrm>
            <a:off x="739212" y="1107866"/>
            <a:ext cx="7665576" cy="954107"/>
          </a:xfrm>
          <a:prstGeom prst="rect">
            <a:avLst/>
          </a:prstGeom>
          <a:noFill/>
        </p:spPr>
        <p:txBody>
          <a:bodyPr wrap="square">
            <a:spAutoFit/>
          </a:bodyPr>
          <a:lstStyle/>
          <a:p>
            <a:pPr algn="just">
              <a:spcBef>
                <a:spcPts val="1800"/>
              </a:spcBef>
              <a:spcAft>
                <a:spcPts val="1200"/>
              </a:spcAft>
            </a:pPr>
            <a:r>
              <a:rPr lang="fr-FR" sz="1400" dirty="0">
                <a:latin typeface="+mj-lt"/>
              </a:rPr>
              <a:t>Propositions d’espèces et de stades de développement cibles + guildes cibles effectuées </a:t>
            </a:r>
            <a:r>
              <a:rPr lang="fr-FR" sz="1400" b="1" dirty="0">
                <a:latin typeface="+mj-lt"/>
              </a:rPr>
              <a:t>en collaboration avec les acteurs du territoire (Office Français de la Biodiversité et Fédération pour la pêche la protection des milieux aquatiques) </a:t>
            </a:r>
            <a:r>
              <a:rPr lang="fr-FR" sz="1400" dirty="0">
                <a:latin typeface="+mj-lt"/>
              </a:rPr>
              <a:t>à partir des résultats des inventaires piscicoles issus de pêches électriques</a:t>
            </a:r>
          </a:p>
        </p:txBody>
      </p:sp>
      <p:sp>
        <p:nvSpPr>
          <p:cNvPr id="2" name="AutoShape 2" descr="Goujon (poisson) — Wikipédia">
            <a:extLst>
              <a:ext uri="{FF2B5EF4-FFF2-40B4-BE49-F238E27FC236}">
                <a16:creationId xmlns:a16="http://schemas.microsoft.com/office/drawing/2014/main" id="{11AC9CD8-1A62-4BAB-AEC6-4B6ECD67A854}"/>
              </a:ext>
            </a:extLst>
          </p:cNvPr>
          <p:cNvSpPr>
            <a:spLocks noChangeAspect="1" noChangeArrowheads="1"/>
          </p:cNvSpPr>
          <p:nvPr/>
        </p:nvSpPr>
        <p:spPr bwMode="auto">
          <a:xfrm>
            <a:off x="4419600" y="3276600"/>
            <a:ext cx="173145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a:extLst>
              <a:ext uri="{FF2B5EF4-FFF2-40B4-BE49-F238E27FC236}">
                <a16:creationId xmlns:a16="http://schemas.microsoft.com/office/drawing/2014/main" id="{DBF5371F-3A6B-12D1-71E5-70B466E2DA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043" y="2812914"/>
            <a:ext cx="8673914" cy="3492832"/>
          </a:xfrm>
          <a:prstGeom prst="rect">
            <a:avLst/>
          </a:prstGeom>
          <a:noFill/>
          <a:ln>
            <a:noFill/>
          </a:ln>
        </p:spPr>
      </p:pic>
      <p:sp>
        <p:nvSpPr>
          <p:cNvPr id="22" name="ZoneTexte 21">
            <a:extLst>
              <a:ext uri="{FF2B5EF4-FFF2-40B4-BE49-F238E27FC236}">
                <a16:creationId xmlns:a16="http://schemas.microsoft.com/office/drawing/2014/main" id="{B744E383-D5E6-A894-022C-440AD1C9B5D6}"/>
              </a:ext>
            </a:extLst>
          </p:cNvPr>
          <p:cNvSpPr txBox="1"/>
          <p:nvPr/>
        </p:nvSpPr>
        <p:spPr>
          <a:xfrm>
            <a:off x="5956758" y="2144658"/>
            <a:ext cx="3187242" cy="523220"/>
          </a:xfrm>
          <a:prstGeom prst="rect">
            <a:avLst/>
          </a:prstGeom>
          <a:noFill/>
        </p:spPr>
        <p:txBody>
          <a:bodyPr wrap="square">
            <a:spAutoFit/>
          </a:bodyPr>
          <a:lstStyle/>
          <a:p>
            <a:r>
              <a:rPr lang="fr-FR" sz="1400" dirty="0">
                <a:latin typeface="+mj-lt"/>
              </a:rPr>
              <a:t>Guildes retenues : </a:t>
            </a:r>
          </a:p>
          <a:p>
            <a:r>
              <a:rPr lang="fr-FR" sz="1400" i="1" dirty="0">
                <a:solidFill>
                  <a:schemeClr val="accent1"/>
                </a:solidFill>
              </a:rPr>
              <a:t>Radier, Chenal, Mouille, Berges</a:t>
            </a:r>
            <a:endParaRPr lang="fr-FR" sz="1400" dirty="0"/>
          </a:p>
        </p:txBody>
      </p:sp>
      <p:sp>
        <p:nvSpPr>
          <p:cNvPr id="6" name="Espace réservé du texte 4">
            <a:extLst>
              <a:ext uri="{FF2B5EF4-FFF2-40B4-BE49-F238E27FC236}">
                <a16:creationId xmlns:a16="http://schemas.microsoft.com/office/drawing/2014/main" id="{7D9115C7-03B3-81FC-F0E9-1FA23EC21BB1}"/>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sp>
        <p:nvSpPr>
          <p:cNvPr id="4" name="Espace réservé du pied de page 8">
            <a:extLst>
              <a:ext uri="{FF2B5EF4-FFF2-40B4-BE49-F238E27FC236}">
                <a16:creationId xmlns:a16="http://schemas.microsoft.com/office/drawing/2014/main" id="{F8AA4AC2-61C0-B57C-DEBD-C867B006DD55}"/>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318235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C85C0AC-58BF-C664-4C6D-82B6DB42B261}"/>
              </a:ext>
            </a:extLst>
          </p:cNvPr>
          <p:cNvSpPr>
            <a:spLocks noGrp="1"/>
          </p:cNvSpPr>
          <p:nvPr>
            <p:ph type="title"/>
          </p:nvPr>
        </p:nvSpPr>
        <p:spPr>
          <a:xfrm>
            <a:off x="363122" y="483257"/>
            <a:ext cx="8847553" cy="578639"/>
          </a:xfrm>
          <a:solidFill>
            <a:schemeClr val="bg1"/>
          </a:solidFill>
        </p:spPr>
        <p:txBody>
          <a:bodyPr/>
          <a:lstStyle/>
          <a:p>
            <a:r>
              <a:rPr lang="fr-FR" dirty="0"/>
              <a:t>Méthode d’analyse </a:t>
            </a:r>
            <a:r>
              <a:rPr lang="fr-FR" b="1" dirty="0"/>
              <a:t>de la surface pondérée utile par espèce</a:t>
            </a:r>
            <a:br>
              <a:rPr lang="fr-FR" b="1" dirty="0"/>
            </a:br>
            <a:r>
              <a:rPr lang="fr-FR" sz="1400" i="1" cap="none" dirty="0">
                <a:latin typeface="+mj-lt"/>
              </a:rPr>
              <a:t>exemple de la truite </a:t>
            </a:r>
            <a:r>
              <a:rPr lang="fr-FR" sz="1400" i="1" u="sng" cap="none" dirty="0">
                <a:latin typeface="+mj-lt"/>
              </a:rPr>
              <a:t>adulte</a:t>
            </a:r>
            <a:r>
              <a:rPr lang="fr-FR" sz="1400" i="1" cap="none" dirty="0">
                <a:latin typeface="+mj-lt"/>
              </a:rPr>
              <a:t> et </a:t>
            </a:r>
            <a:r>
              <a:rPr lang="fr-FR" sz="1400" i="1" u="sng" cap="none" dirty="0">
                <a:latin typeface="+mj-lt"/>
              </a:rPr>
              <a:t>juvénile</a:t>
            </a:r>
            <a:endParaRPr lang="fr-FR" i="1" u="sng" dirty="0">
              <a:latin typeface="+mj-lt"/>
            </a:endParaRPr>
          </a:p>
        </p:txBody>
      </p:sp>
      <p:pic>
        <p:nvPicPr>
          <p:cNvPr id="6" name="Image 5" descr="Une image contenant graphique&#10;&#10;Description générée automatiquement">
            <a:extLst>
              <a:ext uri="{FF2B5EF4-FFF2-40B4-BE49-F238E27FC236}">
                <a16:creationId xmlns:a16="http://schemas.microsoft.com/office/drawing/2014/main" id="{AC837E2C-EC43-12B1-92CC-24058C966081}"/>
              </a:ext>
            </a:extLst>
          </p:cNvPr>
          <p:cNvPicPr>
            <a:picLocks noChangeAspect="1"/>
          </p:cNvPicPr>
          <p:nvPr/>
        </p:nvPicPr>
        <p:blipFill rotWithShape="1">
          <a:blip r:embed="rId2"/>
          <a:srcRect l="2115"/>
          <a:stretch/>
        </p:blipFill>
        <p:spPr bwMode="auto">
          <a:xfrm>
            <a:off x="1495886" y="1539000"/>
            <a:ext cx="5517279" cy="3780000"/>
          </a:xfrm>
          <a:prstGeom prst="rect">
            <a:avLst/>
          </a:prstGeom>
          <a:ln>
            <a:noFill/>
          </a:ln>
          <a:extLst>
            <a:ext uri="{53640926-AAD7-44D8-BBD7-CCE9431645EC}">
              <a14:shadowObscured xmlns:a14="http://schemas.microsoft.com/office/drawing/2010/main"/>
            </a:ext>
          </a:extLst>
        </p:spPr>
      </p:pic>
      <p:sp>
        <p:nvSpPr>
          <p:cNvPr id="8" name="ZoneTexte 7">
            <a:extLst>
              <a:ext uri="{FF2B5EF4-FFF2-40B4-BE49-F238E27FC236}">
                <a16:creationId xmlns:a16="http://schemas.microsoft.com/office/drawing/2014/main" id="{EDB81A82-B6B7-44BA-D58E-C4A12CD1F650}"/>
              </a:ext>
            </a:extLst>
          </p:cNvPr>
          <p:cNvSpPr txBox="1"/>
          <p:nvPr/>
        </p:nvSpPr>
        <p:spPr>
          <a:xfrm>
            <a:off x="674393" y="5520155"/>
            <a:ext cx="7562850" cy="584775"/>
          </a:xfrm>
          <a:prstGeom prst="rect">
            <a:avLst/>
          </a:prstGeom>
          <a:noFill/>
        </p:spPr>
        <p:txBody>
          <a:bodyPr wrap="square">
            <a:spAutoFit/>
          </a:bodyPr>
          <a:lstStyle/>
          <a:p>
            <a:r>
              <a:rPr lang="fr-FR" sz="1600" b="1" dirty="0">
                <a:solidFill>
                  <a:schemeClr val="accent6">
                    <a:lumMod val="60000"/>
                    <a:lumOff val="40000"/>
                  </a:schemeClr>
                </a:solidFill>
                <a:latin typeface="+mj-lt"/>
                <a:sym typeface="Wingdings" panose="05000000000000000000" pitchFamily="2" charset="2"/>
              </a:rPr>
              <a:t></a:t>
            </a:r>
            <a:r>
              <a:rPr lang="fr-FR" sz="1600" b="1" dirty="0">
                <a:solidFill>
                  <a:schemeClr val="accent6">
                    <a:lumMod val="60000"/>
                    <a:lumOff val="40000"/>
                  </a:schemeClr>
                </a:solidFill>
                <a:latin typeface="+mj-lt"/>
              </a:rPr>
              <a:t> Méthode des tangentes pour l’identification d’un débit de moindre impact (point d’inflexion des courbes)</a:t>
            </a:r>
            <a:endParaRPr lang="fr-FR" sz="1600" dirty="0">
              <a:solidFill>
                <a:schemeClr val="accent6">
                  <a:lumMod val="60000"/>
                  <a:lumOff val="40000"/>
                </a:schemeClr>
              </a:solidFill>
              <a:latin typeface="+mj-lt"/>
            </a:endParaRPr>
          </a:p>
        </p:txBody>
      </p:sp>
      <p:sp>
        <p:nvSpPr>
          <p:cNvPr id="7" name="Espace réservé du numéro de diapositive 1">
            <a:extLst>
              <a:ext uri="{FF2B5EF4-FFF2-40B4-BE49-F238E27FC236}">
                <a16:creationId xmlns:a16="http://schemas.microsoft.com/office/drawing/2014/main" id="{F8AB83A6-5A3E-C7B7-0DEA-BC777FD2D48C}"/>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26</a:t>
            </a:fld>
            <a:endParaRPr lang="fr-FR" dirty="0"/>
          </a:p>
        </p:txBody>
      </p:sp>
      <p:sp>
        <p:nvSpPr>
          <p:cNvPr id="11" name="Bulle narrative : rectangle 10">
            <a:extLst>
              <a:ext uri="{FF2B5EF4-FFF2-40B4-BE49-F238E27FC236}">
                <a16:creationId xmlns:a16="http://schemas.microsoft.com/office/drawing/2014/main" id="{071EFDAC-8760-CAB9-BC56-A3F389F5326D}"/>
              </a:ext>
            </a:extLst>
          </p:cNvPr>
          <p:cNvSpPr/>
          <p:nvPr/>
        </p:nvSpPr>
        <p:spPr>
          <a:xfrm>
            <a:off x="7008112" y="1985844"/>
            <a:ext cx="1776310" cy="763462"/>
          </a:xfrm>
          <a:prstGeom prst="wedgeRectCallout">
            <a:avLst>
              <a:gd name="adj1" fmla="val -57616"/>
              <a:gd name="adj2" fmla="val 1055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spcAft>
                <a:spcPts val="600"/>
              </a:spcAft>
            </a:pPr>
            <a:r>
              <a:rPr lang="fr-FR" sz="1200" b="1" dirty="0">
                <a:solidFill>
                  <a:schemeClr val="bg1"/>
                </a:solidFill>
                <a:latin typeface="+mj-lt"/>
              </a:rPr>
              <a:t>D</a:t>
            </a:r>
            <a:r>
              <a:rPr lang="fr-FR" sz="1200" b="1" dirty="0">
                <a:solidFill>
                  <a:schemeClr val="bg1"/>
                </a:solidFill>
                <a:effectLst/>
                <a:latin typeface="+mj-lt"/>
                <a:ea typeface="Calibri" panose="020F0502020204030204" pitchFamily="34" charset="0"/>
              </a:rPr>
              <a:t>ébit correspondant à la SPU maximale (Q </a:t>
            </a:r>
            <a:r>
              <a:rPr lang="fr-FR" sz="1200" b="1" dirty="0" err="1">
                <a:solidFill>
                  <a:schemeClr val="bg1"/>
                </a:solidFill>
                <a:effectLst/>
                <a:latin typeface="+mj-lt"/>
                <a:ea typeface="Calibri" panose="020F0502020204030204" pitchFamily="34" charset="0"/>
              </a:rPr>
              <a:t>SPUmax</a:t>
            </a:r>
            <a:r>
              <a:rPr lang="fr-FR" sz="1200" b="1" dirty="0">
                <a:solidFill>
                  <a:schemeClr val="bg1"/>
                </a:solidFill>
                <a:effectLst/>
                <a:latin typeface="+mj-lt"/>
                <a:ea typeface="Calibri" panose="020F0502020204030204" pitchFamily="34" charset="0"/>
              </a:rPr>
              <a:t>) </a:t>
            </a:r>
          </a:p>
        </p:txBody>
      </p:sp>
      <p:sp>
        <p:nvSpPr>
          <p:cNvPr id="12" name="ZoneTexte 11">
            <a:extLst>
              <a:ext uri="{FF2B5EF4-FFF2-40B4-BE49-F238E27FC236}">
                <a16:creationId xmlns:a16="http://schemas.microsoft.com/office/drawing/2014/main" id="{98109790-C003-006C-EFE1-0D9799A1535D}"/>
              </a:ext>
            </a:extLst>
          </p:cNvPr>
          <p:cNvSpPr txBox="1"/>
          <p:nvPr/>
        </p:nvSpPr>
        <p:spPr>
          <a:xfrm>
            <a:off x="879988" y="1858886"/>
            <a:ext cx="6894872" cy="253916"/>
          </a:xfrm>
          <a:prstGeom prst="rect">
            <a:avLst/>
          </a:prstGeom>
          <a:noFill/>
        </p:spPr>
        <p:txBody>
          <a:bodyPr wrap="square" rtlCol="0">
            <a:spAutoFit/>
          </a:bodyPr>
          <a:lstStyle/>
          <a:p>
            <a:r>
              <a:rPr lang="fr-FR" sz="1000" dirty="0"/>
              <a:t>Surface pondérée utile prend en compte la hauteur d’eau, la vitesse d’écoulement et la nature du substrat</a:t>
            </a:r>
          </a:p>
        </p:txBody>
      </p:sp>
      <p:sp>
        <p:nvSpPr>
          <p:cNvPr id="14" name="Bulle narrative : rectangle 13">
            <a:extLst>
              <a:ext uri="{FF2B5EF4-FFF2-40B4-BE49-F238E27FC236}">
                <a16:creationId xmlns:a16="http://schemas.microsoft.com/office/drawing/2014/main" id="{2B5029C1-5C03-BF9E-A8B7-18DE6F11F4C2}"/>
              </a:ext>
            </a:extLst>
          </p:cNvPr>
          <p:cNvSpPr/>
          <p:nvPr/>
        </p:nvSpPr>
        <p:spPr>
          <a:xfrm>
            <a:off x="82549" y="3872352"/>
            <a:ext cx="2270121" cy="998412"/>
          </a:xfrm>
          <a:prstGeom prst="wedgeRectCallout">
            <a:avLst>
              <a:gd name="adj1" fmla="val 61617"/>
              <a:gd name="adj2" fmla="val -207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fr-FR" sz="1200" b="1" dirty="0">
                <a:latin typeface="+mj-lt"/>
                <a:ea typeface="Calibri" panose="020F0502020204030204" pitchFamily="34" charset="0"/>
              </a:rPr>
              <a:t>S</a:t>
            </a:r>
            <a:r>
              <a:rPr lang="fr-FR" sz="1200" b="1" dirty="0">
                <a:effectLst/>
                <a:latin typeface="+mj-lt"/>
                <a:ea typeface="Calibri" panose="020F0502020204030204" pitchFamily="34" charset="0"/>
              </a:rPr>
              <a:t>euil d'accroissement rapide du risque (</a:t>
            </a:r>
            <a:r>
              <a:rPr lang="fr-FR" sz="1200" b="1" dirty="0" err="1">
                <a:effectLst/>
                <a:latin typeface="+mj-lt"/>
                <a:ea typeface="Calibri" panose="020F0502020204030204" pitchFamily="34" charset="0"/>
              </a:rPr>
              <a:t>Qsar</a:t>
            </a:r>
            <a:r>
              <a:rPr lang="fr-FR" sz="1200" b="1" dirty="0">
                <a:effectLst/>
                <a:latin typeface="+mj-lt"/>
                <a:ea typeface="Calibri" panose="020F0502020204030204" pitchFamily="34" charset="0"/>
              </a:rPr>
              <a:t>) </a:t>
            </a:r>
          </a:p>
          <a:p>
            <a:r>
              <a:rPr lang="fr-FR" sz="900" dirty="0">
                <a:latin typeface="Segoe UI" panose="020B0502040204020203" pitchFamily="34" charset="0"/>
              </a:rPr>
              <a:t>(vale</a:t>
            </a:r>
            <a:r>
              <a:rPr lang="fr-FR" sz="900" dirty="0">
                <a:effectLst/>
                <a:latin typeface="Segoe UI" panose="020B0502040204020203" pitchFamily="34" charset="0"/>
              </a:rPr>
              <a:t>ur du débit en dessous </a:t>
            </a:r>
            <a:r>
              <a:rPr lang="fr-FR" sz="900" dirty="0">
                <a:latin typeface="Segoe UI" panose="020B0502040204020203" pitchFamily="34" charset="0"/>
              </a:rPr>
              <a:t>de laquelle toute baisse de débit, même minime, entraine une chute importante et rapide de la SPU)</a:t>
            </a:r>
            <a:endParaRPr lang="fr-FR" sz="900" b="1" dirty="0">
              <a:latin typeface="+mj-lt"/>
            </a:endParaRPr>
          </a:p>
        </p:txBody>
      </p:sp>
      <p:pic>
        <p:nvPicPr>
          <p:cNvPr id="17" name="Picture 2" descr="FISH PASS | Laillé">
            <a:extLst>
              <a:ext uri="{FF2B5EF4-FFF2-40B4-BE49-F238E27FC236}">
                <a16:creationId xmlns:a16="http://schemas.microsoft.com/office/drawing/2014/main" id="{9B098B1C-6D16-0DF3-14DC-BD8078561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BC2827E7-6B0F-1ED7-D004-8BBD5ED0C225}"/>
              </a:ext>
            </a:extLst>
          </p:cNvPr>
          <p:cNvSpPr txBox="1"/>
          <p:nvPr/>
        </p:nvSpPr>
        <p:spPr>
          <a:xfrm>
            <a:off x="6995196" y="3301638"/>
            <a:ext cx="2066255" cy="1785104"/>
          </a:xfrm>
          <a:prstGeom prst="rect">
            <a:avLst/>
          </a:prstGeom>
          <a:noFill/>
        </p:spPr>
        <p:txBody>
          <a:bodyPr wrap="square" rtlCol="0">
            <a:spAutoFit/>
          </a:bodyPr>
          <a:lstStyle/>
          <a:p>
            <a:pPr>
              <a:spcAft>
                <a:spcPts val="600"/>
              </a:spcAft>
            </a:pPr>
            <a:r>
              <a:rPr lang="fr-FR" sz="1000" b="1" u="sng" dirty="0">
                <a:latin typeface="+mj-lt"/>
                <a:ea typeface="Calibri" panose="020F0502020204030204" pitchFamily="34" charset="0"/>
              </a:rPr>
              <a:t>SPU : </a:t>
            </a:r>
            <a:r>
              <a:rPr lang="fr-FR" sz="1000" b="1" dirty="0">
                <a:latin typeface="+mj-lt"/>
                <a:ea typeface="Calibri" panose="020F0502020204030204" pitchFamily="34" charset="0"/>
              </a:rPr>
              <a:t>indicateur de la qualité de l’habitat hydraulique d’un cours d’eau en fonction du débit</a:t>
            </a:r>
          </a:p>
          <a:p>
            <a:pPr>
              <a:spcAft>
                <a:spcPts val="600"/>
              </a:spcAft>
            </a:pPr>
            <a:r>
              <a:rPr lang="fr-FR" sz="1000" b="1" dirty="0">
                <a:effectLst/>
                <a:latin typeface="+mj-lt"/>
                <a:ea typeface="Calibri" panose="020F0502020204030204" pitchFamily="34" charset="0"/>
              </a:rPr>
              <a:t>Permet d’évaluer (pour un</a:t>
            </a:r>
            <a:r>
              <a:rPr lang="fr-FR" sz="1000" b="1" dirty="0">
                <a:latin typeface="+mj-lt"/>
                <a:ea typeface="Calibri" panose="020F0502020204030204" pitchFamily="34" charset="0"/>
              </a:rPr>
              <a:t>e espèce ou guilde cible donnée et à un débit donné) la surface disponible au sein de laquelle les paramètres déterminants pour son habitat sont respectés</a:t>
            </a:r>
            <a:endParaRPr lang="fr-FR" sz="1000" b="1" dirty="0">
              <a:effectLst/>
              <a:latin typeface="+mj-lt"/>
              <a:ea typeface="Calibri" panose="020F0502020204030204" pitchFamily="34" charset="0"/>
            </a:endParaRPr>
          </a:p>
          <a:p>
            <a:endParaRPr lang="fr-FR" sz="1000" dirty="0"/>
          </a:p>
        </p:txBody>
      </p:sp>
      <p:sp>
        <p:nvSpPr>
          <p:cNvPr id="2" name="Flèche : double flèche horizontale 1">
            <a:extLst>
              <a:ext uri="{FF2B5EF4-FFF2-40B4-BE49-F238E27FC236}">
                <a16:creationId xmlns:a16="http://schemas.microsoft.com/office/drawing/2014/main" id="{F714BF8B-DE30-B308-9074-712488704DFC}"/>
              </a:ext>
            </a:extLst>
          </p:cNvPr>
          <p:cNvSpPr/>
          <p:nvPr/>
        </p:nvSpPr>
        <p:spPr>
          <a:xfrm>
            <a:off x="2658141" y="3418367"/>
            <a:ext cx="2626923" cy="547576"/>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a:t>Plage du débit biologique</a:t>
            </a:r>
          </a:p>
        </p:txBody>
      </p:sp>
      <p:sp>
        <p:nvSpPr>
          <p:cNvPr id="5" name="Espace réservé du texte 4">
            <a:extLst>
              <a:ext uri="{FF2B5EF4-FFF2-40B4-BE49-F238E27FC236}">
                <a16:creationId xmlns:a16="http://schemas.microsoft.com/office/drawing/2014/main" id="{9E73BF17-A081-EC68-493B-2B0CD115FED3}"/>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cxnSp>
        <p:nvCxnSpPr>
          <p:cNvPr id="15" name="Connecteur droit 14">
            <a:extLst>
              <a:ext uri="{FF2B5EF4-FFF2-40B4-BE49-F238E27FC236}">
                <a16:creationId xmlns:a16="http://schemas.microsoft.com/office/drawing/2014/main" id="{3E38F39E-DD03-BA11-FD98-76FCCFDDCA46}"/>
              </a:ext>
            </a:extLst>
          </p:cNvPr>
          <p:cNvCxnSpPr>
            <a:cxnSpLocks/>
          </p:cNvCxnSpPr>
          <p:nvPr/>
        </p:nvCxnSpPr>
        <p:spPr>
          <a:xfrm flipV="1">
            <a:off x="2012540" y="2767531"/>
            <a:ext cx="1450003" cy="1062040"/>
          </a:xfrm>
          <a:prstGeom prst="line">
            <a:avLst/>
          </a:prstGeom>
          <a:ln w="28575">
            <a:solidFill>
              <a:srgbClr val="FFC611"/>
            </a:solidFill>
            <a:prstDash val="dash"/>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9454E34E-C3B9-9A0D-1DC1-8F068FE0760D}"/>
              </a:ext>
            </a:extLst>
          </p:cNvPr>
          <p:cNvCxnSpPr>
            <a:cxnSpLocks/>
          </p:cNvCxnSpPr>
          <p:nvPr/>
        </p:nvCxnSpPr>
        <p:spPr>
          <a:xfrm>
            <a:off x="2538316" y="3162363"/>
            <a:ext cx="3835005" cy="0"/>
          </a:xfrm>
          <a:prstGeom prst="line">
            <a:avLst/>
          </a:prstGeom>
          <a:ln w="28575">
            <a:solidFill>
              <a:srgbClr val="FFC611"/>
            </a:solidFill>
            <a:prstDash val="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DA23772A-7A21-DD65-AC63-0A89717A0CCD}"/>
              </a:ext>
            </a:extLst>
          </p:cNvPr>
          <p:cNvCxnSpPr/>
          <p:nvPr/>
        </p:nvCxnSpPr>
        <p:spPr>
          <a:xfrm>
            <a:off x="2910980" y="3162363"/>
            <a:ext cx="0" cy="1582836"/>
          </a:xfrm>
          <a:prstGeom prst="line">
            <a:avLst/>
          </a:prstGeom>
          <a:ln w="28575">
            <a:solidFill>
              <a:srgbClr val="FFC611"/>
            </a:solidFill>
            <a:prstDash val="dashDot"/>
          </a:ln>
        </p:spPr>
        <p:style>
          <a:lnRef idx="1">
            <a:schemeClr val="accent1"/>
          </a:lnRef>
          <a:fillRef idx="0">
            <a:schemeClr val="accent1"/>
          </a:fillRef>
          <a:effectRef idx="0">
            <a:schemeClr val="accent1"/>
          </a:effectRef>
          <a:fontRef idx="minor">
            <a:schemeClr val="tx1"/>
          </a:fontRef>
        </p:style>
      </p:cxnSp>
      <p:sp>
        <p:nvSpPr>
          <p:cNvPr id="23" name="Bulle narrative : rectangle 22">
            <a:extLst>
              <a:ext uri="{FF2B5EF4-FFF2-40B4-BE49-F238E27FC236}">
                <a16:creationId xmlns:a16="http://schemas.microsoft.com/office/drawing/2014/main" id="{9DA8A6A3-75FC-4E97-9638-4E107D5CFACC}"/>
              </a:ext>
            </a:extLst>
          </p:cNvPr>
          <p:cNvSpPr/>
          <p:nvPr/>
        </p:nvSpPr>
        <p:spPr>
          <a:xfrm>
            <a:off x="412956" y="2399101"/>
            <a:ext cx="911249" cy="700408"/>
          </a:xfrm>
          <a:prstGeom prst="wedgeRectCallout">
            <a:avLst>
              <a:gd name="adj1" fmla="val 224564"/>
              <a:gd name="adj2" fmla="val 19721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fr-FR" sz="1100" b="1" dirty="0">
                <a:solidFill>
                  <a:srgbClr val="FFC000"/>
                </a:solidFill>
                <a:latin typeface="+mj-lt"/>
                <a:ea typeface="Calibri" panose="020F0502020204030204" pitchFamily="34" charset="0"/>
              </a:rPr>
              <a:t>Débit biologique d’inflexion</a:t>
            </a:r>
            <a:endParaRPr lang="fr-FR" sz="1100" b="1" dirty="0">
              <a:solidFill>
                <a:srgbClr val="FFC000"/>
              </a:solidFill>
              <a:latin typeface="+mj-lt"/>
            </a:endParaRPr>
          </a:p>
        </p:txBody>
      </p:sp>
      <p:sp>
        <p:nvSpPr>
          <p:cNvPr id="4" name="Espace réservé du pied de page 8">
            <a:extLst>
              <a:ext uri="{FF2B5EF4-FFF2-40B4-BE49-F238E27FC236}">
                <a16:creationId xmlns:a16="http://schemas.microsoft.com/office/drawing/2014/main" id="{E33999AB-2501-ED04-8473-96A39D05CC7D}"/>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2576452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A0A6F84A-D1CA-698A-0887-C2D3E37540AC}"/>
              </a:ext>
            </a:extLst>
          </p:cNvPr>
          <p:cNvSpPr txBox="1"/>
          <p:nvPr/>
        </p:nvSpPr>
        <p:spPr>
          <a:xfrm>
            <a:off x="7868966" y="969769"/>
            <a:ext cx="1595743" cy="830997"/>
          </a:xfrm>
          <a:prstGeom prst="rect">
            <a:avLst/>
          </a:prstGeom>
          <a:noFill/>
        </p:spPr>
        <p:txBody>
          <a:bodyPr wrap="square" rtlCol="0">
            <a:spAutoFit/>
          </a:bodyPr>
          <a:lstStyle/>
          <a:p>
            <a:r>
              <a:rPr lang="fr-FR" sz="1600" i="1" dirty="0">
                <a:solidFill>
                  <a:schemeClr val="accent1"/>
                </a:solidFill>
              </a:rPr>
              <a:t>Courbes guildes - habitats</a:t>
            </a:r>
          </a:p>
        </p:txBody>
      </p:sp>
      <p:sp>
        <p:nvSpPr>
          <p:cNvPr id="10" name="ZoneTexte 9">
            <a:extLst>
              <a:ext uri="{FF2B5EF4-FFF2-40B4-BE49-F238E27FC236}">
                <a16:creationId xmlns:a16="http://schemas.microsoft.com/office/drawing/2014/main" id="{478FD437-11C8-8129-D3A9-ACB6127F4052}"/>
              </a:ext>
            </a:extLst>
          </p:cNvPr>
          <p:cNvSpPr txBox="1"/>
          <p:nvPr/>
        </p:nvSpPr>
        <p:spPr>
          <a:xfrm>
            <a:off x="70085" y="4300239"/>
            <a:ext cx="1406151" cy="606123"/>
          </a:xfrm>
          <a:prstGeom prst="rect">
            <a:avLst/>
          </a:prstGeom>
          <a:noFill/>
        </p:spPr>
        <p:txBody>
          <a:bodyPr wrap="square" rtlCol="0">
            <a:spAutoFit/>
          </a:bodyPr>
          <a:lstStyle/>
          <a:p>
            <a:r>
              <a:rPr lang="fr-FR" sz="1600" i="1" dirty="0">
                <a:solidFill>
                  <a:schemeClr val="accent1"/>
                </a:solidFill>
              </a:rPr>
              <a:t>Courbes Espèces</a:t>
            </a:r>
          </a:p>
        </p:txBody>
      </p:sp>
      <p:sp>
        <p:nvSpPr>
          <p:cNvPr id="11" name="Espace réservé du numéro de diapositive 1">
            <a:extLst>
              <a:ext uri="{FF2B5EF4-FFF2-40B4-BE49-F238E27FC236}">
                <a16:creationId xmlns:a16="http://schemas.microsoft.com/office/drawing/2014/main" id="{3E4E8D76-CAE4-4F8D-A38B-975CD270C31B}"/>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27</a:t>
            </a:fld>
            <a:endParaRPr lang="fr-FR" dirty="0"/>
          </a:p>
        </p:txBody>
      </p:sp>
      <p:sp>
        <p:nvSpPr>
          <p:cNvPr id="12" name="Espace réservé du pied de page 3">
            <a:extLst>
              <a:ext uri="{FF2B5EF4-FFF2-40B4-BE49-F238E27FC236}">
                <a16:creationId xmlns:a16="http://schemas.microsoft.com/office/drawing/2014/main" id="{0E63B7DC-B3B7-2528-1306-F898F1F54E1D}"/>
              </a:ext>
            </a:extLst>
          </p:cNvPr>
          <p:cNvSpPr>
            <a:spLocks noGrp="1"/>
          </p:cNvSpPr>
          <p:nvPr>
            <p:ph type="ftr" sz="quarter" idx="11"/>
          </p:nvPr>
        </p:nvSpPr>
        <p:spPr>
          <a:xfrm>
            <a:off x="6444322" y="6475531"/>
            <a:ext cx="1890000" cy="184666"/>
          </a:xfrm>
        </p:spPr>
        <p:txBody>
          <a:bodyPr/>
          <a:lstStyle/>
          <a:p>
            <a:r>
              <a:rPr lang="fr-FR" dirty="0"/>
              <a:t>COTECH n°2 - HMUC Layon</a:t>
            </a:r>
          </a:p>
        </p:txBody>
      </p:sp>
      <p:sp>
        <p:nvSpPr>
          <p:cNvPr id="13" name="Espace réservé de la date 3">
            <a:extLst>
              <a:ext uri="{FF2B5EF4-FFF2-40B4-BE49-F238E27FC236}">
                <a16:creationId xmlns:a16="http://schemas.microsoft.com/office/drawing/2014/main" id="{E8F8B8EC-4242-3979-AAA7-42B85719B2F9}"/>
              </a:ext>
            </a:extLst>
          </p:cNvPr>
          <p:cNvSpPr>
            <a:spLocks noGrp="1"/>
          </p:cNvSpPr>
          <p:nvPr>
            <p:ph type="dt" sz="half" idx="10"/>
          </p:nvPr>
        </p:nvSpPr>
        <p:spPr>
          <a:xfrm>
            <a:off x="6435444" y="6616371"/>
            <a:ext cx="850037" cy="184666"/>
          </a:xfrm>
        </p:spPr>
        <p:txBody>
          <a:bodyPr/>
          <a:lstStyle/>
          <a:p>
            <a:fld id="{24732B78-8A7D-4E82-A531-B18D071B196A}" type="datetime4">
              <a:rPr lang="fr-FR" smtClean="0"/>
              <a:t>1er juin 2023</a:t>
            </a:fld>
            <a:endParaRPr lang="fr-FR" dirty="0"/>
          </a:p>
        </p:txBody>
      </p:sp>
      <p:sp>
        <p:nvSpPr>
          <p:cNvPr id="3" name="Titre 2">
            <a:extLst>
              <a:ext uri="{FF2B5EF4-FFF2-40B4-BE49-F238E27FC236}">
                <a16:creationId xmlns:a16="http://schemas.microsoft.com/office/drawing/2014/main" id="{F503C1E0-17FF-3683-EE5F-6380A041D84B}"/>
              </a:ext>
            </a:extLst>
          </p:cNvPr>
          <p:cNvSpPr>
            <a:spLocks noGrp="1"/>
          </p:cNvSpPr>
          <p:nvPr>
            <p:ph type="title"/>
          </p:nvPr>
        </p:nvSpPr>
        <p:spPr>
          <a:xfrm>
            <a:off x="198980" y="441897"/>
            <a:ext cx="8774899" cy="310209"/>
          </a:xfrm>
          <a:solidFill>
            <a:schemeClr val="bg1"/>
          </a:solidFill>
        </p:spPr>
        <p:txBody>
          <a:bodyPr/>
          <a:lstStyle/>
          <a:p>
            <a:r>
              <a:rPr lang="fr-FR" dirty="0"/>
              <a:t>Résultats : Gamme des débits biologiques - Exemple UG5 </a:t>
            </a:r>
            <a:r>
              <a:rPr lang="fr-FR" dirty="0" err="1"/>
              <a:t>Couasnon</a:t>
            </a:r>
            <a:endParaRPr lang="fr-FR" dirty="0"/>
          </a:p>
        </p:txBody>
      </p:sp>
      <p:sp>
        <p:nvSpPr>
          <p:cNvPr id="15" name="Flèche : droite 14">
            <a:extLst>
              <a:ext uri="{FF2B5EF4-FFF2-40B4-BE49-F238E27FC236}">
                <a16:creationId xmlns:a16="http://schemas.microsoft.com/office/drawing/2014/main" id="{D56BABDE-4A8E-A79A-7CBA-70CB1868F5A3}"/>
              </a:ext>
            </a:extLst>
          </p:cNvPr>
          <p:cNvSpPr/>
          <p:nvPr/>
        </p:nvSpPr>
        <p:spPr>
          <a:xfrm>
            <a:off x="7079960" y="1051623"/>
            <a:ext cx="668522" cy="207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 droite 15">
            <a:extLst>
              <a:ext uri="{FF2B5EF4-FFF2-40B4-BE49-F238E27FC236}">
                <a16:creationId xmlns:a16="http://schemas.microsoft.com/office/drawing/2014/main" id="{70E48245-E3FC-BC1A-8D50-346282D7B464}"/>
              </a:ext>
            </a:extLst>
          </p:cNvPr>
          <p:cNvSpPr/>
          <p:nvPr/>
        </p:nvSpPr>
        <p:spPr>
          <a:xfrm>
            <a:off x="198980" y="4862608"/>
            <a:ext cx="668522" cy="2070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2" descr="FISH PASS | Laillé">
            <a:extLst>
              <a:ext uri="{FF2B5EF4-FFF2-40B4-BE49-F238E27FC236}">
                <a16:creationId xmlns:a16="http://schemas.microsoft.com/office/drawing/2014/main" id="{608EE40C-0122-B0B3-704D-1E5B0A40F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2B8DC10F-2EC1-4E0B-016F-80EEB07CB760}"/>
              </a:ext>
            </a:extLst>
          </p:cNvPr>
          <p:cNvPicPr>
            <a:picLocks noChangeAspect="1"/>
          </p:cNvPicPr>
          <p:nvPr/>
        </p:nvPicPr>
        <p:blipFill>
          <a:blip r:embed="rId4"/>
          <a:stretch>
            <a:fillRect/>
          </a:stretch>
        </p:blipFill>
        <p:spPr>
          <a:xfrm>
            <a:off x="198980" y="752106"/>
            <a:ext cx="6419836" cy="3074337"/>
          </a:xfrm>
          <a:prstGeom prst="rect">
            <a:avLst/>
          </a:prstGeom>
        </p:spPr>
      </p:pic>
      <p:pic>
        <p:nvPicPr>
          <p:cNvPr id="23" name="Image 22">
            <a:extLst>
              <a:ext uri="{FF2B5EF4-FFF2-40B4-BE49-F238E27FC236}">
                <a16:creationId xmlns:a16="http://schemas.microsoft.com/office/drawing/2014/main" id="{34584472-3662-8510-A130-48934CBD3ED4}"/>
              </a:ext>
            </a:extLst>
          </p:cNvPr>
          <p:cNvPicPr>
            <a:picLocks noChangeAspect="1"/>
          </p:cNvPicPr>
          <p:nvPr/>
        </p:nvPicPr>
        <p:blipFill>
          <a:blip r:embed="rId5"/>
          <a:stretch>
            <a:fillRect/>
          </a:stretch>
        </p:blipFill>
        <p:spPr>
          <a:xfrm>
            <a:off x="1438835" y="3881972"/>
            <a:ext cx="7535044" cy="2941589"/>
          </a:xfrm>
          <a:prstGeom prst="rect">
            <a:avLst/>
          </a:prstGeom>
        </p:spPr>
      </p:pic>
      <p:sp>
        <p:nvSpPr>
          <p:cNvPr id="24" name="Flèche : droite 23">
            <a:extLst>
              <a:ext uri="{FF2B5EF4-FFF2-40B4-BE49-F238E27FC236}">
                <a16:creationId xmlns:a16="http://schemas.microsoft.com/office/drawing/2014/main" id="{CC462B0C-6775-AE7F-6CD3-6DEC5182A695}"/>
              </a:ext>
            </a:extLst>
          </p:cNvPr>
          <p:cNvSpPr/>
          <p:nvPr/>
        </p:nvSpPr>
        <p:spPr>
          <a:xfrm rot="10800000">
            <a:off x="2383869" y="6081819"/>
            <a:ext cx="6400549" cy="159548"/>
          </a:xfrm>
          <a:prstGeom prst="rightArrow">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ZoneTexte 24">
            <a:extLst>
              <a:ext uri="{FF2B5EF4-FFF2-40B4-BE49-F238E27FC236}">
                <a16:creationId xmlns:a16="http://schemas.microsoft.com/office/drawing/2014/main" id="{066F37CA-1C5A-B4F6-5A9B-509D993211F1}"/>
              </a:ext>
            </a:extLst>
          </p:cNvPr>
          <p:cNvSpPr txBox="1"/>
          <p:nvPr/>
        </p:nvSpPr>
        <p:spPr>
          <a:xfrm>
            <a:off x="4474180" y="6057629"/>
            <a:ext cx="2159808" cy="200055"/>
          </a:xfrm>
          <a:prstGeom prst="rect">
            <a:avLst/>
          </a:prstGeom>
          <a:noFill/>
        </p:spPr>
        <p:txBody>
          <a:bodyPr wrap="square" rtlCol="0">
            <a:spAutoFit/>
          </a:bodyPr>
          <a:lstStyle/>
          <a:p>
            <a:r>
              <a:rPr lang="fr-FR" sz="700" b="1" dirty="0"/>
              <a:t>plage de débit biologique</a:t>
            </a:r>
          </a:p>
        </p:txBody>
      </p:sp>
      <p:sp>
        <p:nvSpPr>
          <p:cNvPr id="26" name="Flèche : double flèche horizontale 25">
            <a:extLst>
              <a:ext uri="{FF2B5EF4-FFF2-40B4-BE49-F238E27FC236}">
                <a16:creationId xmlns:a16="http://schemas.microsoft.com/office/drawing/2014/main" id="{160610AF-C22A-9CDB-08EC-39C38F9257C9}"/>
              </a:ext>
            </a:extLst>
          </p:cNvPr>
          <p:cNvSpPr/>
          <p:nvPr/>
        </p:nvSpPr>
        <p:spPr>
          <a:xfrm rot="10800000">
            <a:off x="2383871" y="5277394"/>
            <a:ext cx="3362587" cy="180000"/>
          </a:xfrm>
          <a:prstGeom prst="leftRightArrow">
            <a:avLst/>
          </a:prstGeom>
          <a:solidFill>
            <a:srgbClr val="96BFFC"/>
          </a:solidFill>
          <a:ln>
            <a:solidFill>
              <a:srgbClr val="65A2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 name="ZoneTexte 26">
            <a:extLst>
              <a:ext uri="{FF2B5EF4-FFF2-40B4-BE49-F238E27FC236}">
                <a16:creationId xmlns:a16="http://schemas.microsoft.com/office/drawing/2014/main" id="{333F1527-AA21-99DF-53EB-4FF42B119F47}"/>
              </a:ext>
            </a:extLst>
          </p:cNvPr>
          <p:cNvSpPr txBox="1"/>
          <p:nvPr/>
        </p:nvSpPr>
        <p:spPr>
          <a:xfrm>
            <a:off x="3250757" y="5267366"/>
            <a:ext cx="2159808" cy="200055"/>
          </a:xfrm>
          <a:prstGeom prst="rect">
            <a:avLst/>
          </a:prstGeom>
          <a:noFill/>
        </p:spPr>
        <p:txBody>
          <a:bodyPr wrap="square" rtlCol="0">
            <a:spAutoFit/>
          </a:bodyPr>
          <a:lstStyle/>
          <a:p>
            <a:r>
              <a:rPr lang="fr-FR" sz="700" b="1" dirty="0">
                <a:solidFill>
                  <a:srgbClr val="0070C0"/>
                </a:solidFill>
              </a:rPr>
              <a:t>plage de débit biologique</a:t>
            </a:r>
          </a:p>
        </p:txBody>
      </p:sp>
      <p:cxnSp>
        <p:nvCxnSpPr>
          <p:cNvPr id="29" name="Connecteur droit 28">
            <a:extLst>
              <a:ext uri="{FF2B5EF4-FFF2-40B4-BE49-F238E27FC236}">
                <a16:creationId xmlns:a16="http://schemas.microsoft.com/office/drawing/2014/main" id="{BF20ABF6-88B2-C813-6A36-B09323D76ABC}"/>
              </a:ext>
            </a:extLst>
          </p:cNvPr>
          <p:cNvCxnSpPr>
            <a:cxnSpLocks/>
          </p:cNvCxnSpPr>
          <p:nvPr/>
        </p:nvCxnSpPr>
        <p:spPr>
          <a:xfrm>
            <a:off x="5746458" y="4764947"/>
            <a:ext cx="0" cy="1609795"/>
          </a:xfrm>
          <a:prstGeom prst="line">
            <a:avLst/>
          </a:prstGeom>
          <a:ln w="19050">
            <a:solidFill>
              <a:srgbClr val="65A2FB"/>
            </a:solidFill>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E7CF5703-D559-70A4-D340-BD7F07948206}"/>
              </a:ext>
            </a:extLst>
          </p:cNvPr>
          <p:cNvSpPr txBox="1"/>
          <p:nvPr/>
        </p:nvSpPr>
        <p:spPr>
          <a:xfrm rot="16200000">
            <a:off x="5467634" y="5515725"/>
            <a:ext cx="830997" cy="200055"/>
          </a:xfrm>
          <a:prstGeom prst="rect">
            <a:avLst/>
          </a:prstGeom>
          <a:noFill/>
          <a:ln>
            <a:solidFill>
              <a:srgbClr val="65A2FB"/>
            </a:solidFill>
          </a:ln>
        </p:spPr>
        <p:txBody>
          <a:bodyPr wrap="square" rtlCol="0">
            <a:spAutoFit/>
          </a:bodyPr>
          <a:lstStyle/>
          <a:p>
            <a:r>
              <a:rPr lang="fr-FR" sz="700" dirty="0" err="1">
                <a:solidFill>
                  <a:srgbClr val="0070C0"/>
                </a:solidFill>
              </a:rPr>
              <a:t>Qspu</a:t>
            </a:r>
            <a:r>
              <a:rPr lang="fr-FR" sz="700" dirty="0">
                <a:solidFill>
                  <a:srgbClr val="0070C0"/>
                </a:solidFill>
              </a:rPr>
              <a:t> max LOF</a:t>
            </a:r>
          </a:p>
        </p:txBody>
      </p:sp>
      <p:sp>
        <p:nvSpPr>
          <p:cNvPr id="2" name="Bulle narrative : rectangle 1">
            <a:extLst>
              <a:ext uri="{FF2B5EF4-FFF2-40B4-BE49-F238E27FC236}">
                <a16:creationId xmlns:a16="http://schemas.microsoft.com/office/drawing/2014/main" id="{A2E287AB-2A69-910C-E730-7393E2B34087}"/>
              </a:ext>
            </a:extLst>
          </p:cNvPr>
          <p:cNvSpPr/>
          <p:nvPr/>
        </p:nvSpPr>
        <p:spPr>
          <a:xfrm>
            <a:off x="227583" y="5084642"/>
            <a:ext cx="911249" cy="700408"/>
          </a:xfrm>
          <a:prstGeom prst="wedgeRectCallout">
            <a:avLst>
              <a:gd name="adj1" fmla="val 249420"/>
              <a:gd name="adj2" fmla="val 5229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fr-FR" sz="1100" b="1" dirty="0">
                <a:solidFill>
                  <a:srgbClr val="FFC000"/>
                </a:solidFill>
                <a:latin typeface="+mj-lt"/>
                <a:ea typeface="Calibri" panose="020F0502020204030204" pitchFamily="34" charset="0"/>
              </a:rPr>
              <a:t>Débit biologique d’inflexion </a:t>
            </a:r>
            <a:r>
              <a:rPr lang="fr-FR" sz="1100" b="1" dirty="0">
                <a:solidFill>
                  <a:schemeClr val="bg1">
                    <a:lumMod val="75000"/>
                  </a:schemeClr>
                </a:solidFill>
                <a:latin typeface="+mj-lt"/>
                <a:ea typeface="Calibri" panose="020F0502020204030204" pitchFamily="34" charset="0"/>
              </a:rPr>
              <a:t>(CHA)</a:t>
            </a:r>
            <a:endParaRPr lang="fr-FR" sz="1100" b="1" dirty="0">
              <a:solidFill>
                <a:schemeClr val="bg1">
                  <a:lumMod val="75000"/>
                </a:schemeClr>
              </a:solidFill>
              <a:latin typeface="+mj-lt"/>
            </a:endParaRPr>
          </a:p>
        </p:txBody>
      </p:sp>
      <p:sp>
        <p:nvSpPr>
          <p:cNvPr id="5" name="Bulle narrative : rectangle 4">
            <a:extLst>
              <a:ext uri="{FF2B5EF4-FFF2-40B4-BE49-F238E27FC236}">
                <a16:creationId xmlns:a16="http://schemas.microsoft.com/office/drawing/2014/main" id="{19A862B7-CA0A-B5C2-5491-D2EDF5797D75}"/>
              </a:ext>
            </a:extLst>
          </p:cNvPr>
          <p:cNvSpPr/>
          <p:nvPr/>
        </p:nvSpPr>
        <p:spPr>
          <a:xfrm>
            <a:off x="531936" y="6008274"/>
            <a:ext cx="668522" cy="298764"/>
          </a:xfrm>
          <a:prstGeom prst="wedgeRectCallout">
            <a:avLst>
              <a:gd name="adj1" fmla="val 220984"/>
              <a:gd name="adj2" fmla="val -5446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r>
              <a:rPr lang="fr-FR" sz="1200" b="1" dirty="0" err="1">
                <a:effectLst/>
                <a:latin typeface="+mj-lt"/>
                <a:ea typeface="Calibri" panose="020F0502020204030204" pitchFamily="34" charset="0"/>
              </a:rPr>
              <a:t>Qsar</a:t>
            </a:r>
            <a:r>
              <a:rPr lang="fr-FR" sz="1200" b="1" dirty="0">
                <a:effectLst/>
                <a:latin typeface="+mj-lt"/>
                <a:ea typeface="Calibri" panose="020F0502020204030204" pitchFamily="34" charset="0"/>
              </a:rPr>
              <a:t>) </a:t>
            </a:r>
          </a:p>
        </p:txBody>
      </p:sp>
      <p:sp>
        <p:nvSpPr>
          <p:cNvPr id="6" name="Espace réservé du texte 4">
            <a:extLst>
              <a:ext uri="{FF2B5EF4-FFF2-40B4-BE49-F238E27FC236}">
                <a16:creationId xmlns:a16="http://schemas.microsoft.com/office/drawing/2014/main" id="{EC5EA36E-408B-C350-5E31-9F7EEA56A49F}"/>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sp>
        <p:nvSpPr>
          <p:cNvPr id="7" name="ZoneTexte 6">
            <a:extLst>
              <a:ext uri="{FF2B5EF4-FFF2-40B4-BE49-F238E27FC236}">
                <a16:creationId xmlns:a16="http://schemas.microsoft.com/office/drawing/2014/main" id="{939B0667-811B-1FAD-021A-44D6E548C053}"/>
              </a:ext>
            </a:extLst>
          </p:cNvPr>
          <p:cNvSpPr txBox="1"/>
          <p:nvPr/>
        </p:nvSpPr>
        <p:spPr>
          <a:xfrm>
            <a:off x="6891649" y="2356258"/>
            <a:ext cx="1954634" cy="954107"/>
          </a:xfrm>
          <a:prstGeom prst="rect">
            <a:avLst/>
          </a:prstGeom>
          <a:solidFill>
            <a:srgbClr val="FFE699"/>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sz="1400" dirty="0">
                <a:solidFill>
                  <a:schemeClr val="tx1"/>
                </a:solidFill>
              </a:rPr>
              <a:t>Valeur de gamme de débit pour la guilde ou l’espèce la plus exigeante</a:t>
            </a:r>
          </a:p>
        </p:txBody>
      </p:sp>
    </p:spTree>
    <p:extLst>
      <p:ext uri="{BB962C8B-B14F-4D97-AF65-F5344CB8AC3E}">
        <p14:creationId xmlns:p14="http://schemas.microsoft.com/office/powerpoint/2010/main" val="91751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a:extLst>
              <a:ext uri="{FF2B5EF4-FFF2-40B4-BE49-F238E27FC236}">
                <a16:creationId xmlns:a16="http://schemas.microsoft.com/office/drawing/2014/main" id="{3E4E8D76-CAE4-4F8D-A38B-975CD270C31B}"/>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28</a:t>
            </a:fld>
            <a:endParaRPr lang="fr-FR" dirty="0"/>
          </a:p>
        </p:txBody>
      </p:sp>
      <p:sp>
        <p:nvSpPr>
          <p:cNvPr id="3" name="Titre 2">
            <a:extLst>
              <a:ext uri="{FF2B5EF4-FFF2-40B4-BE49-F238E27FC236}">
                <a16:creationId xmlns:a16="http://schemas.microsoft.com/office/drawing/2014/main" id="{F503C1E0-17FF-3683-EE5F-6380A041D84B}"/>
              </a:ext>
            </a:extLst>
          </p:cNvPr>
          <p:cNvSpPr>
            <a:spLocks noGrp="1"/>
          </p:cNvSpPr>
          <p:nvPr>
            <p:ph type="title"/>
          </p:nvPr>
        </p:nvSpPr>
        <p:spPr>
          <a:xfrm>
            <a:off x="198980" y="463163"/>
            <a:ext cx="7594685" cy="923009"/>
          </a:xfrm>
          <a:solidFill>
            <a:schemeClr val="bg1"/>
          </a:solidFill>
        </p:spPr>
        <p:txBody>
          <a:bodyPr/>
          <a:lstStyle/>
          <a:p>
            <a:r>
              <a:rPr lang="fr-FR" dirty="0"/>
              <a:t>Résultats : Gamme des débits biologiques</a:t>
            </a:r>
          </a:p>
        </p:txBody>
      </p:sp>
      <p:sp>
        <p:nvSpPr>
          <p:cNvPr id="17" name="ZoneTexte 16">
            <a:extLst>
              <a:ext uri="{FF2B5EF4-FFF2-40B4-BE49-F238E27FC236}">
                <a16:creationId xmlns:a16="http://schemas.microsoft.com/office/drawing/2014/main" id="{2696ADA5-9EC0-9B50-6F58-8CF7FAF4E0BF}"/>
              </a:ext>
            </a:extLst>
          </p:cNvPr>
          <p:cNvSpPr txBox="1"/>
          <p:nvPr/>
        </p:nvSpPr>
        <p:spPr>
          <a:xfrm>
            <a:off x="669312" y="1386172"/>
            <a:ext cx="7594685" cy="523220"/>
          </a:xfrm>
          <a:prstGeom prst="rect">
            <a:avLst/>
          </a:prstGeom>
          <a:solidFill>
            <a:srgbClr val="FFE699"/>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sz="1400" dirty="0">
                <a:solidFill>
                  <a:schemeClr val="tx1"/>
                </a:solidFill>
              </a:rPr>
              <a:t>La plage de débit minimal attendue dans le </a:t>
            </a:r>
            <a:r>
              <a:rPr lang="fr-FR" sz="1400" dirty="0" err="1">
                <a:solidFill>
                  <a:schemeClr val="tx1"/>
                </a:solidFill>
              </a:rPr>
              <a:t>Couasnon</a:t>
            </a:r>
            <a:r>
              <a:rPr lang="fr-FR" sz="1400" dirty="0">
                <a:solidFill>
                  <a:schemeClr val="tx1"/>
                </a:solidFill>
              </a:rPr>
              <a:t> (UG5) pour les espèces cibles est comprise entre 0.060 m³/s et 0.142 m³/s </a:t>
            </a:r>
          </a:p>
        </p:txBody>
      </p:sp>
      <p:pic>
        <p:nvPicPr>
          <p:cNvPr id="18" name="Picture 2" descr="FISH PASS | Laillé">
            <a:extLst>
              <a:ext uri="{FF2B5EF4-FFF2-40B4-BE49-F238E27FC236}">
                <a16:creationId xmlns:a16="http://schemas.microsoft.com/office/drawing/2014/main" id="{608EE40C-0122-B0B3-704D-1E5B0A40F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B47830F1-FDA8-D9DD-CC83-C368741F6689}"/>
              </a:ext>
            </a:extLst>
          </p:cNvPr>
          <p:cNvPicPr>
            <a:picLocks noChangeAspect="1"/>
          </p:cNvPicPr>
          <p:nvPr/>
        </p:nvPicPr>
        <p:blipFill rotWithShape="1">
          <a:blip r:embed="rId3">
            <a:extLst>
              <a:ext uri="{28A0092B-C50C-407E-A947-70E740481C1C}">
                <a14:useLocalDpi xmlns:a14="http://schemas.microsoft.com/office/drawing/2010/main" val="0"/>
              </a:ext>
            </a:extLst>
          </a:blip>
          <a:srcRect b="19761"/>
          <a:stretch/>
        </p:blipFill>
        <p:spPr bwMode="auto">
          <a:xfrm>
            <a:off x="491465" y="2872272"/>
            <a:ext cx="7895688" cy="1152000"/>
          </a:xfrm>
          <a:prstGeom prst="rect">
            <a:avLst/>
          </a:prstGeom>
          <a:noFill/>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3870D457-408D-0B12-C4A9-DF4451480F07}"/>
              </a:ext>
            </a:extLst>
          </p:cNvPr>
          <p:cNvSpPr/>
          <p:nvPr/>
        </p:nvSpPr>
        <p:spPr>
          <a:xfrm>
            <a:off x="2621904" y="3098395"/>
            <a:ext cx="616246" cy="925877"/>
          </a:xfrm>
          <a:prstGeom prst="rect">
            <a:avLst/>
          </a:prstGeom>
          <a:solidFill>
            <a:schemeClr val="bg1">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5DE6C9-257C-CCE8-4399-95B5AAD5177B}"/>
              </a:ext>
            </a:extLst>
          </p:cNvPr>
          <p:cNvSpPr/>
          <p:nvPr/>
        </p:nvSpPr>
        <p:spPr>
          <a:xfrm>
            <a:off x="7716259" y="3109715"/>
            <a:ext cx="670893" cy="925877"/>
          </a:xfrm>
          <a:prstGeom prst="rect">
            <a:avLst/>
          </a:prstGeom>
          <a:solidFill>
            <a:schemeClr val="bg1">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exte 4">
            <a:extLst>
              <a:ext uri="{FF2B5EF4-FFF2-40B4-BE49-F238E27FC236}">
                <a16:creationId xmlns:a16="http://schemas.microsoft.com/office/drawing/2014/main" id="{469324C6-9B16-065F-2C90-9BAE65D0E22A}"/>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sp>
        <p:nvSpPr>
          <p:cNvPr id="4" name="Espace réservé du pied de page 8">
            <a:extLst>
              <a:ext uri="{FF2B5EF4-FFF2-40B4-BE49-F238E27FC236}">
                <a16:creationId xmlns:a16="http://schemas.microsoft.com/office/drawing/2014/main" id="{FBD06670-9AB6-4F87-5A18-A27453244A72}"/>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284703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 capture d’écran, logiciel, Icône d’ordinateur&#10;&#10;Description générée automatiquement">
            <a:extLst>
              <a:ext uri="{FF2B5EF4-FFF2-40B4-BE49-F238E27FC236}">
                <a16:creationId xmlns:a16="http://schemas.microsoft.com/office/drawing/2014/main" id="{AD3AAECF-10FE-63F5-39B9-A8E497F32D72}"/>
              </a:ext>
            </a:extLst>
          </p:cNvPr>
          <p:cNvPicPr>
            <a:picLocks noChangeAspect="1"/>
          </p:cNvPicPr>
          <p:nvPr/>
        </p:nvPicPr>
        <p:blipFill rotWithShape="1">
          <a:blip r:embed="rId2"/>
          <a:srcRect l="67277" t="27422" r="4887" b="36957"/>
          <a:stretch/>
        </p:blipFill>
        <p:spPr bwMode="auto">
          <a:xfrm>
            <a:off x="2442675" y="631102"/>
            <a:ext cx="6600825" cy="2375535"/>
          </a:xfrm>
          <a:prstGeom prst="rect">
            <a:avLst/>
          </a:prstGeom>
          <a:ln>
            <a:noFill/>
          </a:ln>
          <a:extLst>
            <a:ext uri="{53640926-AAD7-44D8-BBD7-CCE9431645EC}">
              <a14:shadowObscured xmlns:a14="http://schemas.microsoft.com/office/drawing/2010/main"/>
            </a:ext>
          </a:extLst>
        </p:spPr>
      </p:pic>
      <p:pic>
        <p:nvPicPr>
          <p:cNvPr id="12" name="Image 11" descr="Une image contenant texte, capture d’écran, logiciel, Icône d’ordinateur&#10;&#10;Description générée automatiquement">
            <a:extLst>
              <a:ext uri="{FF2B5EF4-FFF2-40B4-BE49-F238E27FC236}">
                <a16:creationId xmlns:a16="http://schemas.microsoft.com/office/drawing/2014/main" id="{13CDFE32-6255-8618-5765-9DDCBE91F898}"/>
              </a:ext>
            </a:extLst>
          </p:cNvPr>
          <p:cNvPicPr>
            <a:picLocks noChangeAspect="1"/>
          </p:cNvPicPr>
          <p:nvPr/>
        </p:nvPicPr>
        <p:blipFill rotWithShape="1">
          <a:blip r:embed="rId3"/>
          <a:srcRect l="67383" t="31559" r="4853" b="31299"/>
          <a:stretch/>
        </p:blipFill>
        <p:spPr bwMode="auto">
          <a:xfrm>
            <a:off x="2411588" y="3340097"/>
            <a:ext cx="6600825" cy="2483485"/>
          </a:xfrm>
          <a:prstGeom prst="rect">
            <a:avLst/>
          </a:prstGeom>
          <a:ln>
            <a:noFill/>
          </a:ln>
          <a:extLst>
            <a:ext uri="{53640926-AAD7-44D8-BBD7-CCE9431645EC}">
              <a14:shadowObscured xmlns:a14="http://schemas.microsoft.com/office/drawing/2010/main"/>
            </a:ext>
          </a:extLst>
        </p:spPr>
      </p:pic>
      <p:sp>
        <p:nvSpPr>
          <p:cNvPr id="3" name="Titre 2">
            <a:extLst>
              <a:ext uri="{FF2B5EF4-FFF2-40B4-BE49-F238E27FC236}">
                <a16:creationId xmlns:a16="http://schemas.microsoft.com/office/drawing/2014/main" id="{E970534D-7D18-2E8B-1E12-A2495FB07B94}"/>
              </a:ext>
            </a:extLst>
          </p:cNvPr>
          <p:cNvSpPr>
            <a:spLocks noGrp="1"/>
          </p:cNvSpPr>
          <p:nvPr>
            <p:ph type="title"/>
          </p:nvPr>
        </p:nvSpPr>
        <p:spPr>
          <a:xfrm>
            <a:off x="363122" y="483257"/>
            <a:ext cx="2397495" cy="1032033"/>
          </a:xfrm>
          <a:solidFill>
            <a:schemeClr val="bg1"/>
          </a:solidFill>
        </p:spPr>
        <p:txBody>
          <a:bodyPr/>
          <a:lstStyle/>
          <a:p>
            <a:r>
              <a:rPr lang="fr-FR" dirty="0"/>
              <a:t>Simulations pertes SPU</a:t>
            </a:r>
            <a:br>
              <a:rPr lang="fr-FR" dirty="0"/>
            </a:br>
            <a:r>
              <a:rPr lang="fr-FR" sz="1200" dirty="0"/>
              <a:t>régime influencé et Désinfluencé</a:t>
            </a:r>
            <a:endParaRPr lang="fr-FR" dirty="0"/>
          </a:p>
        </p:txBody>
      </p:sp>
      <p:sp>
        <p:nvSpPr>
          <p:cNvPr id="8" name="ZoneTexte 7">
            <a:extLst>
              <a:ext uri="{FF2B5EF4-FFF2-40B4-BE49-F238E27FC236}">
                <a16:creationId xmlns:a16="http://schemas.microsoft.com/office/drawing/2014/main" id="{3905D156-F0A2-47A6-277E-38945533F812}"/>
              </a:ext>
            </a:extLst>
          </p:cNvPr>
          <p:cNvSpPr txBox="1"/>
          <p:nvPr/>
        </p:nvSpPr>
        <p:spPr>
          <a:xfrm>
            <a:off x="-163734" y="3850550"/>
            <a:ext cx="2529127" cy="584775"/>
          </a:xfrm>
          <a:prstGeom prst="rect">
            <a:avLst/>
          </a:prstGeom>
          <a:noFill/>
        </p:spPr>
        <p:txBody>
          <a:bodyPr wrap="square" rtlCol="0">
            <a:spAutoFit/>
          </a:bodyPr>
          <a:lstStyle/>
          <a:p>
            <a:pPr algn="r"/>
            <a:r>
              <a:rPr lang="fr-FR" sz="1600" i="1" dirty="0">
                <a:solidFill>
                  <a:schemeClr val="accent1"/>
                </a:solidFill>
              </a:rPr>
              <a:t>Débits influencés</a:t>
            </a:r>
          </a:p>
          <a:p>
            <a:pPr algn="r"/>
            <a:r>
              <a:rPr lang="fr-FR" sz="1600" i="1" dirty="0">
                <a:solidFill>
                  <a:schemeClr val="accent1"/>
                </a:solidFill>
              </a:rPr>
              <a:t>( = avec prélèvements)</a:t>
            </a:r>
          </a:p>
        </p:txBody>
      </p:sp>
      <p:sp>
        <p:nvSpPr>
          <p:cNvPr id="9" name="ZoneTexte 8">
            <a:extLst>
              <a:ext uri="{FF2B5EF4-FFF2-40B4-BE49-F238E27FC236}">
                <a16:creationId xmlns:a16="http://schemas.microsoft.com/office/drawing/2014/main" id="{7E25D936-1FB5-8F32-FB17-995E389CFB8D}"/>
              </a:ext>
            </a:extLst>
          </p:cNvPr>
          <p:cNvSpPr txBox="1"/>
          <p:nvPr/>
        </p:nvSpPr>
        <p:spPr>
          <a:xfrm>
            <a:off x="125844" y="1712936"/>
            <a:ext cx="2169137" cy="584775"/>
          </a:xfrm>
          <a:prstGeom prst="rect">
            <a:avLst/>
          </a:prstGeom>
          <a:noFill/>
        </p:spPr>
        <p:txBody>
          <a:bodyPr wrap="square" rtlCol="0">
            <a:spAutoFit/>
          </a:bodyPr>
          <a:lstStyle/>
          <a:p>
            <a:pPr algn="r"/>
            <a:r>
              <a:rPr lang="fr-FR" sz="1600" i="1" dirty="0">
                <a:solidFill>
                  <a:schemeClr val="accent1"/>
                </a:solidFill>
              </a:rPr>
              <a:t>Débits désinfluencés </a:t>
            </a:r>
          </a:p>
          <a:p>
            <a:pPr algn="r"/>
            <a:r>
              <a:rPr lang="fr-FR" sz="1600" i="1" dirty="0">
                <a:solidFill>
                  <a:schemeClr val="accent1"/>
                </a:solidFill>
              </a:rPr>
              <a:t>( = naturels)</a:t>
            </a:r>
          </a:p>
        </p:txBody>
      </p:sp>
      <p:sp>
        <p:nvSpPr>
          <p:cNvPr id="14" name="Espace réservé du numéro de diapositive 1">
            <a:extLst>
              <a:ext uri="{FF2B5EF4-FFF2-40B4-BE49-F238E27FC236}">
                <a16:creationId xmlns:a16="http://schemas.microsoft.com/office/drawing/2014/main" id="{D9DFDB3C-9ECC-CA8A-79CD-4ABA85A84C0F}"/>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29</a:t>
            </a:fld>
            <a:endParaRPr lang="fr-FR" dirty="0"/>
          </a:p>
        </p:txBody>
      </p:sp>
      <p:pic>
        <p:nvPicPr>
          <p:cNvPr id="22" name="Picture 2" descr="FISH PASS | Laillé">
            <a:extLst>
              <a:ext uri="{FF2B5EF4-FFF2-40B4-BE49-F238E27FC236}">
                <a16:creationId xmlns:a16="http://schemas.microsoft.com/office/drawing/2014/main" id="{BCBA75C8-5B75-D129-577E-4DC5AD272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1397342-1924-DF90-A1B0-8F0DD056E173}"/>
              </a:ext>
            </a:extLst>
          </p:cNvPr>
          <p:cNvSpPr/>
          <p:nvPr/>
        </p:nvSpPr>
        <p:spPr>
          <a:xfrm>
            <a:off x="4912724" y="1026029"/>
            <a:ext cx="506564" cy="1980608"/>
          </a:xfrm>
          <a:prstGeom prst="rect">
            <a:avLst/>
          </a:prstGeom>
          <a:solidFill>
            <a:srgbClr val="E8E8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F27653A-C09D-EC58-50DE-78560DCCA9C3}"/>
              </a:ext>
            </a:extLst>
          </p:cNvPr>
          <p:cNvSpPr/>
          <p:nvPr/>
        </p:nvSpPr>
        <p:spPr>
          <a:xfrm>
            <a:off x="8614060" y="1009376"/>
            <a:ext cx="476633" cy="2005650"/>
          </a:xfrm>
          <a:prstGeom prst="rect">
            <a:avLst/>
          </a:prstGeom>
          <a:solidFill>
            <a:srgbClr val="E8E8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6CD339C-BB7B-050F-EB73-C9F296ED978A}"/>
              </a:ext>
            </a:extLst>
          </p:cNvPr>
          <p:cNvSpPr/>
          <p:nvPr/>
        </p:nvSpPr>
        <p:spPr>
          <a:xfrm>
            <a:off x="4858764" y="3808967"/>
            <a:ext cx="476634" cy="2014615"/>
          </a:xfrm>
          <a:prstGeom prst="rect">
            <a:avLst/>
          </a:prstGeom>
          <a:solidFill>
            <a:srgbClr val="E8E8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A0A48D9-BA1E-A2BC-3023-24FB12D35B25}"/>
              </a:ext>
            </a:extLst>
          </p:cNvPr>
          <p:cNvSpPr/>
          <p:nvPr/>
        </p:nvSpPr>
        <p:spPr>
          <a:xfrm>
            <a:off x="8566866" y="3814905"/>
            <a:ext cx="476634" cy="2008677"/>
          </a:xfrm>
          <a:prstGeom prst="rect">
            <a:avLst/>
          </a:prstGeom>
          <a:solidFill>
            <a:srgbClr val="E8E8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exte 4">
            <a:extLst>
              <a:ext uri="{FF2B5EF4-FFF2-40B4-BE49-F238E27FC236}">
                <a16:creationId xmlns:a16="http://schemas.microsoft.com/office/drawing/2014/main" id="{AA3A9068-8335-45E0-D029-FB2890CC64C4}"/>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sp>
        <p:nvSpPr>
          <p:cNvPr id="4" name="Espace réservé du pied de page 8">
            <a:extLst>
              <a:ext uri="{FF2B5EF4-FFF2-40B4-BE49-F238E27FC236}">
                <a16:creationId xmlns:a16="http://schemas.microsoft.com/office/drawing/2014/main" id="{3138B8CB-1E38-340E-4078-A8880EF1AB91}"/>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289927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pPr defTabSz="342900"/>
            <a:fld id="{525E23FA-97F1-4A4C-B755-DB6610D09A97}" type="slidenum">
              <a:rPr lang="fr-FR">
                <a:solidFill>
                  <a:prstClr val="white"/>
                </a:solidFill>
              </a:rPr>
              <a:pPr defTabSz="342900"/>
              <a:t>3</a:t>
            </a:fld>
            <a:endParaRPr lang="fr-FR" dirty="0">
              <a:solidFill>
                <a:prstClr val="white"/>
              </a:solidFill>
            </a:endParaRPr>
          </a:p>
        </p:txBody>
      </p:sp>
      <p:sp>
        <p:nvSpPr>
          <p:cNvPr id="11" name="ZoneTexte 10">
            <a:extLst>
              <a:ext uri="{FF2B5EF4-FFF2-40B4-BE49-F238E27FC236}">
                <a16:creationId xmlns:a16="http://schemas.microsoft.com/office/drawing/2014/main" id="{E925E929-975F-45ED-AFC0-72D760231EA1}"/>
              </a:ext>
            </a:extLst>
          </p:cNvPr>
          <p:cNvSpPr txBox="1"/>
          <p:nvPr/>
        </p:nvSpPr>
        <p:spPr>
          <a:xfrm>
            <a:off x="300209" y="4202730"/>
            <a:ext cx="8543581" cy="1755609"/>
          </a:xfrm>
          <a:prstGeom prst="rect">
            <a:avLst/>
          </a:prstGeom>
          <a:noFill/>
        </p:spPr>
        <p:txBody>
          <a:bodyPr wrap="square">
            <a:spAutoFit/>
          </a:bodyPr>
          <a:lstStyle/>
          <a:p>
            <a:pPr algn="just" defTabSz="342900">
              <a:lnSpc>
                <a:spcPct val="150000"/>
              </a:lnSpc>
              <a:spcAft>
                <a:spcPts val="600"/>
              </a:spcAft>
              <a:buClr>
                <a:srgbClr val="33CCCC"/>
              </a:buClr>
            </a:pPr>
            <a:r>
              <a:rPr lang="fr-FR" sz="1200" u="sng" dirty="0">
                <a:solidFill>
                  <a:prstClr val="black"/>
                </a:solidFill>
                <a:latin typeface="Open Sans" panose="020B0606030504020204" pitchFamily="34" charset="0"/>
                <a:ea typeface="Tw Cen MT" panose="020B0602020104020603" pitchFamily="34" charset="0"/>
                <a:cs typeface="Open Sans" panose="020B0606030504020204" pitchFamily="34" charset="0"/>
              </a:rPr>
              <a:t>Livrables remis :</a:t>
            </a:r>
          </a:p>
          <a:p>
            <a:pPr marL="257175" indent="-257175" algn="just" defTabSz="342900">
              <a:lnSpc>
                <a:spcPct val="150000"/>
              </a:lnSpc>
              <a:spcAft>
                <a:spcPts val="600"/>
              </a:spcAft>
              <a:buClr>
                <a:srgbClr val="33CCCC"/>
              </a:buClr>
              <a:buFont typeface="Wingdings 3" panose="05040102010807070707" pitchFamily="18" charset="2"/>
              <a:buChar char=""/>
            </a:pPr>
            <a:r>
              <a:rPr lang="fr-FR" sz="1200" dirty="0">
                <a:solidFill>
                  <a:prstClr val="black"/>
                </a:solidFill>
                <a:latin typeface="Open Sans" panose="020B0606030504020204" pitchFamily="34" charset="0"/>
                <a:ea typeface="Tw Cen MT" panose="020B0602020104020603" pitchFamily="34" charset="0"/>
                <a:cs typeface="Open Sans" panose="020B0606030504020204" pitchFamily="34" charset="0"/>
              </a:rPr>
              <a:t>Rapport de phase 1 – validé en COPIL le 15 déc. 22</a:t>
            </a:r>
          </a:p>
          <a:p>
            <a:pPr marL="257175" indent="-257175" algn="just" defTabSz="342900">
              <a:lnSpc>
                <a:spcPct val="150000"/>
              </a:lnSpc>
              <a:spcAft>
                <a:spcPts val="600"/>
              </a:spcAft>
              <a:buClr>
                <a:srgbClr val="33CCCC"/>
              </a:buClr>
              <a:buFont typeface="Wingdings 3" panose="05040102010807070707" pitchFamily="18" charset="2"/>
              <a:buChar char=""/>
            </a:pPr>
            <a:r>
              <a:rPr lang="fr-FR" sz="1200" dirty="0">
                <a:solidFill>
                  <a:prstClr val="black"/>
                </a:solidFill>
                <a:latin typeface="Open Sans" panose="020B0606030504020204" pitchFamily="34" charset="0"/>
                <a:ea typeface="Tw Cen MT" panose="020B0602020104020603" pitchFamily="34" charset="0"/>
                <a:cs typeface="Open Sans" panose="020B0606030504020204" pitchFamily="34" charset="0"/>
              </a:rPr>
              <a:t>Bulletins HMUC n°1 et 2 – bulletin n°3 à valider</a:t>
            </a:r>
          </a:p>
          <a:p>
            <a:pPr marL="257175" indent="-257175" algn="just" defTabSz="342900">
              <a:lnSpc>
                <a:spcPct val="150000"/>
              </a:lnSpc>
              <a:spcAft>
                <a:spcPts val="600"/>
              </a:spcAft>
              <a:buClr>
                <a:srgbClr val="33CCCC"/>
              </a:buClr>
              <a:buFont typeface="Wingdings 3" panose="05040102010807070707" pitchFamily="18" charset="2"/>
              <a:buChar char=""/>
            </a:pPr>
            <a:r>
              <a:rPr lang="fr-FR" sz="1200" dirty="0">
                <a:solidFill>
                  <a:prstClr val="black"/>
                </a:solidFill>
                <a:latin typeface="Open Sans" panose="020B0606030504020204" pitchFamily="34" charset="0"/>
                <a:ea typeface="Tw Cen MT" panose="020B0602020104020603" pitchFamily="34" charset="0"/>
                <a:cs typeface="Open Sans" panose="020B0606030504020204" pitchFamily="34" charset="0"/>
              </a:rPr>
              <a:t>Note intermédiaire débits écologiques Authion (janvier-mars 2023)</a:t>
            </a:r>
          </a:p>
          <a:p>
            <a:pPr marL="257175" indent="-257175" algn="just" defTabSz="342900">
              <a:lnSpc>
                <a:spcPct val="150000"/>
              </a:lnSpc>
              <a:spcAft>
                <a:spcPts val="600"/>
              </a:spcAft>
              <a:buClr>
                <a:srgbClr val="33CCCC"/>
              </a:buClr>
              <a:buFont typeface="Wingdings 3" panose="05040102010807070707" pitchFamily="18" charset="2"/>
              <a:buChar char=""/>
            </a:pPr>
            <a:r>
              <a:rPr lang="fr-FR" sz="1200" dirty="0">
                <a:solidFill>
                  <a:prstClr val="black"/>
                </a:solidFill>
                <a:latin typeface="Open Sans" panose="020B0606030504020204" pitchFamily="34" charset="0"/>
                <a:ea typeface="Tw Cen MT" panose="020B0602020104020603" pitchFamily="34" charset="0"/>
                <a:cs typeface="Open Sans" panose="020B0606030504020204" pitchFamily="34" charset="0"/>
              </a:rPr>
              <a:t>Rapport débits écologiques Authion (17 mai 2023) – à valider</a:t>
            </a:r>
            <a:endParaRPr lang="fr-FR" sz="1200" dirty="0">
              <a:solidFill>
                <a:prstClr val="black"/>
              </a:solidFill>
              <a:latin typeface="Open Sans" panose="020B0606030504020204" pitchFamily="34" charset="0"/>
              <a:ea typeface="Tw Cen MT" panose="020B0602020104020603" pitchFamily="34" charset="0"/>
              <a:cs typeface="Times New Roman" panose="02020603050405020304" pitchFamily="18" charset="0"/>
            </a:endParaRPr>
          </a:p>
        </p:txBody>
      </p:sp>
      <p:cxnSp>
        <p:nvCxnSpPr>
          <p:cNvPr id="12" name="Connecteur droit 11">
            <a:extLst>
              <a:ext uri="{FF2B5EF4-FFF2-40B4-BE49-F238E27FC236}">
                <a16:creationId xmlns:a16="http://schemas.microsoft.com/office/drawing/2014/main" id="{6A27EBA4-B2BD-4C66-987C-6A8318BF80B0}"/>
              </a:ext>
            </a:extLst>
          </p:cNvPr>
          <p:cNvCxnSpPr>
            <a:cxnSpLocks/>
          </p:cNvCxnSpPr>
          <p:nvPr/>
        </p:nvCxnSpPr>
        <p:spPr>
          <a:xfrm>
            <a:off x="-1" y="1312793"/>
            <a:ext cx="9144001" cy="0"/>
          </a:xfrm>
          <a:prstGeom prst="line">
            <a:avLst/>
          </a:prstGeom>
        </p:spPr>
        <p:style>
          <a:lnRef idx="1">
            <a:schemeClr val="accent4"/>
          </a:lnRef>
          <a:fillRef idx="0">
            <a:schemeClr val="accent4"/>
          </a:fillRef>
          <a:effectRef idx="0">
            <a:schemeClr val="accent4"/>
          </a:effectRef>
          <a:fontRef idx="minor">
            <a:schemeClr val="tx1"/>
          </a:fontRef>
        </p:style>
      </p:cxnSp>
      <p:sp>
        <p:nvSpPr>
          <p:cNvPr id="2" name="Titre 1">
            <a:extLst>
              <a:ext uri="{FF2B5EF4-FFF2-40B4-BE49-F238E27FC236}">
                <a16:creationId xmlns:a16="http://schemas.microsoft.com/office/drawing/2014/main" id="{6A3B85BB-9DA9-476C-01DF-2D73FDEBE5A4}"/>
              </a:ext>
            </a:extLst>
          </p:cNvPr>
          <p:cNvSpPr txBox="1">
            <a:spLocks/>
          </p:cNvSpPr>
          <p:nvPr/>
        </p:nvSpPr>
        <p:spPr>
          <a:xfrm>
            <a:off x="5541" y="857248"/>
            <a:ext cx="9144001" cy="463652"/>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kern="1200" baseline="0">
                <a:solidFill>
                  <a:srgbClr val="0E778B"/>
                </a:solidFill>
                <a:latin typeface="Roboto" panose="02000000000000000000" pitchFamily="2" charset="0"/>
                <a:ea typeface="Roboto" panose="02000000000000000000" pitchFamily="2" charset="0"/>
                <a:cs typeface="Roboto"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342900"/>
            <a:r>
              <a:rPr lang="fr-FR" sz="1800" b="1" dirty="0"/>
              <a:t>CALENDRIER, RÉUNIONS ET LIVRABLES</a:t>
            </a:r>
          </a:p>
        </p:txBody>
      </p:sp>
      <p:sp>
        <p:nvSpPr>
          <p:cNvPr id="4" name="Flèche : chevron 3">
            <a:extLst>
              <a:ext uri="{FF2B5EF4-FFF2-40B4-BE49-F238E27FC236}">
                <a16:creationId xmlns:a16="http://schemas.microsoft.com/office/drawing/2014/main" id="{70865C02-206E-3184-C5CF-F812736C4B55}"/>
              </a:ext>
            </a:extLst>
          </p:cNvPr>
          <p:cNvSpPr/>
          <p:nvPr/>
        </p:nvSpPr>
        <p:spPr>
          <a:xfrm>
            <a:off x="39729" y="3722779"/>
            <a:ext cx="1153446" cy="405245"/>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342900"/>
            <a:r>
              <a:rPr lang="fr-FR" sz="900" b="1" dirty="0">
                <a:solidFill>
                  <a:srgbClr val="FFFFFF"/>
                </a:solidFill>
                <a:latin typeface="Calibri" panose="020F0502020204030204" pitchFamily="34" charset="0"/>
                <a:cs typeface="Calibri" panose="020F0502020204030204" pitchFamily="34" charset="0"/>
              </a:rPr>
              <a:t>Lancement </a:t>
            </a:r>
          </a:p>
          <a:p>
            <a:pPr algn="ctr" defTabSz="342900"/>
            <a:r>
              <a:rPr lang="fr-FR" sz="900" b="1" dirty="0">
                <a:solidFill>
                  <a:srgbClr val="FFFFFF"/>
                </a:solidFill>
                <a:latin typeface="Calibri" panose="020F0502020204030204" pitchFamily="34" charset="0"/>
                <a:cs typeface="Calibri" panose="020F0502020204030204" pitchFamily="34" charset="0"/>
              </a:rPr>
              <a:t>8 mars 22</a:t>
            </a:r>
          </a:p>
        </p:txBody>
      </p:sp>
      <p:sp>
        <p:nvSpPr>
          <p:cNvPr id="5" name="Flèche : chevron 4">
            <a:extLst>
              <a:ext uri="{FF2B5EF4-FFF2-40B4-BE49-F238E27FC236}">
                <a16:creationId xmlns:a16="http://schemas.microsoft.com/office/drawing/2014/main" id="{25DEC868-FC58-199D-9250-272A66AF8BA2}"/>
              </a:ext>
            </a:extLst>
          </p:cNvPr>
          <p:cNvSpPr/>
          <p:nvPr/>
        </p:nvSpPr>
        <p:spPr>
          <a:xfrm>
            <a:off x="1056279" y="3729097"/>
            <a:ext cx="1261795" cy="405245"/>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342900"/>
            <a:r>
              <a:rPr lang="fr-FR" sz="900" b="1" dirty="0">
                <a:solidFill>
                  <a:srgbClr val="FFFFFF"/>
                </a:solidFill>
                <a:latin typeface="Calibri" panose="020F0502020204030204" pitchFamily="34" charset="0"/>
                <a:cs typeface="Calibri" panose="020F0502020204030204" pitchFamily="34" charset="0"/>
              </a:rPr>
              <a:t>COTECH Ph.1</a:t>
            </a:r>
          </a:p>
          <a:p>
            <a:pPr algn="ctr" defTabSz="342900"/>
            <a:r>
              <a:rPr lang="fr-FR" sz="900" b="1" dirty="0">
                <a:solidFill>
                  <a:srgbClr val="FFFFFF"/>
                </a:solidFill>
                <a:latin typeface="Calibri" panose="020F0502020204030204" pitchFamily="34" charset="0"/>
                <a:cs typeface="Calibri" panose="020F0502020204030204" pitchFamily="34" charset="0"/>
              </a:rPr>
              <a:t>9 mai 22</a:t>
            </a:r>
          </a:p>
        </p:txBody>
      </p:sp>
      <p:sp>
        <p:nvSpPr>
          <p:cNvPr id="7" name="Flèche : chevron 6">
            <a:extLst>
              <a:ext uri="{FF2B5EF4-FFF2-40B4-BE49-F238E27FC236}">
                <a16:creationId xmlns:a16="http://schemas.microsoft.com/office/drawing/2014/main" id="{F6A50BCB-B00D-CF22-8B3F-26958461042F}"/>
              </a:ext>
            </a:extLst>
          </p:cNvPr>
          <p:cNvSpPr/>
          <p:nvPr/>
        </p:nvSpPr>
        <p:spPr>
          <a:xfrm>
            <a:off x="2176882" y="3725332"/>
            <a:ext cx="1153445" cy="405245"/>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342900"/>
            <a:r>
              <a:rPr lang="fr-FR" sz="900" b="1" dirty="0">
                <a:solidFill>
                  <a:srgbClr val="FFFFFF"/>
                </a:solidFill>
                <a:latin typeface="Calibri" panose="020F0502020204030204" pitchFamily="34" charset="0"/>
                <a:cs typeface="Calibri" panose="020F0502020204030204" pitchFamily="34" charset="0"/>
              </a:rPr>
              <a:t>COPIL Ph.1</a:t>
            </a:r>
          </a:p>
          <a:p>
            <a:pPr algn="ctr" defTabSz="342900"/>
            <a:r>
              <a:rPr lang="fr-FR" sz="900" b="1" dirty="0">
                <a:solidFill>
                  <a:srgbClr val="FFFFFF"/>
                </a:solidFill>
                <a:latin typeface="Calibri" panose="020F0502020204030204" pitchFamily="34" charset="0"/>
                <a:cs typeface="Calibri" panose="020F0502020204030204" pitchFamily="34" charset="0"/>
              </a:rPr>
              <a:t>4 juil. 22</a:t>
            </a:r>
          </a:p>
        </p:txBody>
      </p:sp>
      <p:sp>
        <p:nvSpPr>
          <p:cNvPr id="8" name="Flèche : chevron 7">
            <a:extLst>
              <a:ext uri="{FF2B5EF4-FFF2-40B4-BE49-F238E27FC236}">
                <a16:creationId xmlns:a16="http://schemas.microsoft.com/office/drawing/2014/main" id="{C69C8B89-252B-4DB1-E025-273E540B24BA}"/>
              </a:ext>
            </a:extLst>
          </p:cNvPr>
          <p:cNvSpPr/>
          <p:nvPr/>
        </p:nvSpPr>
        <p:spPr>
          <a:xfrm>
            <a:off x="3190093" y="3723781"/>
            <a:ext cx="1261795" cy="405245"/>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342900"/>
            <a:r>
              <a:rPr lang="fr-FR" sz="900" b="1" dirty="0">
                <a:solidFill>
                  <a:srgbClr val="FFFFFF"/>
                </a:solidFill>
                <a:latin typeface="Calibri" panose="020F0502020204030204" pitchFamily="34" charset="0"/>
                <a:cs typeface="Calibri" panose="020F0502020204030204" pitchFamily="34" charset="0"/>
              </a:rPr>
              <a:t>COTECH Ph.2</a:t>
            </a:r>
          </a:p>
          <a:p>
            <a:pPr algn="ctr" defTabSz="342900"/>
            <a:r>
              <a:rPr lang="fr-FR" sz="900" b="1" dirty="0">
                <a:solidFill>
                  <a:srgbClr val="FFFFFF"/>
                </a:solidFill>
                <a:latin typeface="Calibri" panose="020F0502020204030204" pitchFamily="34" charset="0"/>
                <a:cs typeface="Calibri" panose="020F0502020204030204" pitchFamily="34" charset="0"/>
              </a:rPr>
              <a:t>4 oct. 22</a:t>
            </a:r>
          </a:p>
        </p:txBody>
      </p:sp>
      <p:sp>
        <p:nvSpPr>
          <p:cNvPr id="10" name="Flèche : chevron 9">
            <a:extLst>
              <a:ext uri="{FF2B5EF4-FFF2-40B4-BE49-F238E27FC236}">
                <a16:creationId xmlns:a16="http://schemas.microsoft.com/office/drawing/2014/main" id="{E4402572-5CE3-36CC-8996-8FB760DECF13}"/>
              </a:ext>
            </a:extLst>
          </p:cNvPr>
          <p:cNvSpPr/>
          <p:nvPr/>
        </p:nvSpPr>
        <p:spPr>
          <a:xfrm>
            <a:off x="4301523" y="3723996"/>
            <a:ext cx="1270656" cy="411171"/>
          </a:xfrm>
          <a:prstGeom prst="chevron">
            <a:avLst/>
          </a:prstGeom>
        </p:spPr>
        <p:style>
          <a:lnRef idx="0">
            <a:schemeClr val="accent3"/>
          </a:lnRef>
          <a:fillRef idx="3">
            <a:schemeClr val="accent3"/>
          </a:fillRef>
          <a:effectRef idx="3">
            <a:schemeClr val="accent3"/>
          </a:effectRef>
          <a:fontRef idx="minor">
            <a:schemeClr val="lt1"/>
          </a:fontRef>
        </p:style>
        <p:txBody>
          <a:bodyPr rtlCol="0" anchor="ctr"/>
          <a:lstStyle/>
          <a:p>
            <a:pPr algn="ctr" defTabSz="342900"/>
            <a:r>
              <a:rPr lang="fr-FR" sz="900" b="1" dirty="0">
                <a:solidFill>
                  <a:srgbClr val="FFFFFF"/>
                </a:solidFill>
                <a:latin typeface="Calibri" panose="020F0502020204030204" pitchFamily="34" charset="0"/>
                <a:cs typeface="Calibri" panose="020F0502020204030204" pitchFamily="34" charset="0"/>
              </a:rPr>
              <a:t>COPIL Ph.2</a:t>
            </a:r>
          </a:p>
          <a:p>
            <a:pPr algn="ctr" defTabSz="342900"/>
            <a:r>
              <a:rPr lang="fr-FR" sz="900" b="1" dirty="0">
                <a:solidFill>
                  <a:srgbClr val="FFFFFF"/>
                </a:solidFill>
                <a:latin typeface="Calibri" panose="020F0502020204030204" pitchFamily="34" charset="0"/>
                <a:cs typeface="Calibri" panose="020F0502020204030204" pitchFamily="34" charset="0"/>
              </a:rPr>
              <a:t>15 déc. 22</a:t>
            </a:r>
          </a:p>
        </p:txBody>
      </p:sp>
      <p:sp>
        <p:nvSpPr>
          <p:cNvPr id="13" name="Flèche : chevron 12">
            <a:extLst>
              <a:ext uri="{FF2B5EF4-FFF2-40B4-BE49-F238E27FC236}">
                <a16:creationId xmlns:a16="http://schemas.microsoft.com/office/drawing/2014/main" id="{77F49003-F70E-8E75-AE15-08F95B304A60}"/>
              </a:ext>
            </a:extLst>
          </p:cNvPr>
          <p:cNvSpPr/>
          <p:nvPr/>
        </p:nvSpPr>
        <p:spPr>
          <a:xfrm>
            <a:off x="5423631" y="3716852"/>
            <a:ext cx="1270656" cy="450100"/>
          </a:xfrm>
          <a:prstGeom prst="chevr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342900"/>
            <a:r>
              <a:rPr lang="fr-FR" sz="900" b="1" dirty="0">
                <a:solidFill>
                  <a:srgbClr val="FFFFFF"/>
                </a:solidFill>
                <a:latin typeface="Calibri" panose="020F0502020204030204" pitchFamily="34" charset="0"/>
                <a:cs typeface="Calibri" panose="020F0502020204030204" pitchFamily="34" charset="0"/>
              </a:rPr>
              <a:t>COTECH Ph.2/3</a:t>
            </a:r>
          </a:p>
          <a:p>
            <a:pPr algn="ctr" defTabSz="342900"/>
            <a:r>
              <a:rPr lang="fr-FR" sz="900" b="1" dirty="0">
                <a:solidFill>
                  <a:srgbClr val="FFFFFF"/>
                </a:solidFill>
                <a:latin typeface="Calibri" panose="020F0502020204030204" pitchFamily="34" charset="0"/>
                <a:cs typeface="Calibri" panose="020F0502020204030204" pitchFamily="34" charset="0"/>
              </a:rPr>
              <a:t>25 mai 23</a:t>
            </a:r>
          </a:p>
        </p:txBody>
      </p:sp>
      <p:sp>
        <p:nvSpPr>
          <p:cNvPr id="15" name="Flèche : chevron 14">
            <a:extLst>
              <a:ext uri="{FF2B5EF4-FFF2-40B4-BE49-F238E27FC236}">
                <a16:creationId xmlns:a16="http://schemas.microsoft.com/office/drawing/2014/main" id="{B9A5213B-4A35-85AE-5C22-03600F9D9736}"/>
              </a:ext>
            </a:extLst>
          </p:cNvPr>
          <p:cNvSpPr/>
          <p:nvPr/>
        </p:nvSpPr>
        <p:spPr>
          <a:xfrm>
            <a:off x="6543316" y="3722778"/>
            <a:ext cx="1482419" cy="438561"/>
          </a:xfrm>
          <a:prstGeom prst="chevr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342900"/>
            <a:r>
              <a:rPr lang="fr-FR" sz="900" b="1" dirty="0">
                <a:solidFill>
                  <a:srgbClr val="FFFFFF"/>
                </a:solidFill>
                <a:latin typeface="Calibri" panose="020F0502020204030204" pitchFamily="34" charset="0"/>
                <a:cs typeface="Calibri" panose="020F0502020204030204" pitchFamily="34" charset="0"/>
              </a:rPr>
              <a:t>Bureau CLE </a:t>
            </a:r>
          </a:p>
          <a:p>
            <a:pPr algn="ctr" defTabSz="342900"/>
            <a:r>
              <a:rPr lang="fr-FR" sz="900" b="1" dirty="0">
                <a:solidFill>
                  <a:srgbClr val="FFFFFF"/>
                </a:solidFill>
                <a:latin typeface="Calibri" panose="020F0502020204030204" pitchFamily="34" charset="0"/>
                <a:cs typeface="Calibri" panose="020F0502020204030204" pitchFamily="34" charset="0"/>
              </a:rPr>
              <a:t>Choix DOE/POE </a:t>
            </a:r>
          </a:p>
          <a:p>
            <a:pPr algn="ctr" defTabSz="342900"/>
            <a:r>
              <a:rPr lang="fr-FR" sz="900" b="1" dirty="0">
                <a:solidFill>
                  <a:srgbClr val="FFFFFF"/>
                </a:solidFill>
                <a:latin typeface="Calibri" panose="020F0502020204030204" pitchFamily="34" charset="0"/>
                <a:cs typeface="Calibri" panose="020F0502020204030204" pitchFamily="34" charset="0"/>
              </a:rPr>
              <a:t>03 juil. 23</a:t>
            </a:r>
          </a:p>
        </p:txBody>
      </p:sp>
      <p:sp>
        <p:nvSpPr>
          <p:cNvPr id="16" name="Flèche : chevron 15">
            <a:extLst>
              <a:ext uri="{FF2B5EF4-FFF2-40B4-BE49-F238E27FC236}">
                <a16:creationId xmlns:a16="http://schemas.microsoft.com/office/drawing/2014/main" id="{D3ACA5A2-7E34-73DE-0B2A-9A003A66CE6E}"/>
              </a:ext>
            </a:extLst>
          </p:cNvPr>
          <p:cNvSpPr/>
          <p:nvPr/>
        </p:nvSpPr>
        <p:spPr>
          <a:xfrm>
            <a:off x="7868870" y="3720315"/>
            <a:ext cx="1270656" cy="441024"/>
          </a:xfrm>
          <a:prstGeom prst="chevr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defTabSz="342900"/>
            <a:r>
              <a:rPr lang="fr-FR" sz="900" b="1" dirty="0">
                <a:solidFill>
                  <a:srgbClr val="FFFFFF"/>
                </a:solidFill>
                <a:latin typeface="Calibri" panose="020F0502020204030204" pitchFamily="34" charset="0"/>
                <a:cs typeface="Calibri" panose="020F0502020204030204" pitchFamily="34" charset="0"/>
              </a:rPr>
              <a:t>COTECH + COPIL Ph.3</a:t>
            </a:r>
          </a:p>
          <a:p>
            <a:pPr algn="ctr" defTabSz="342900"/>
            <a:r>
              <a:rPr lang="fr-FR" sz="900" b="1" dirty="0">
                <a:solidFill>
                  <a:srgbClr val="FFFFFF"/>
                </a:solidFill>
                <a:latin typeface="Calibri" panose="020F0502020204030204" pitchFamily="34" charset="0"/>
                <a:cs typeface="Calibri" panose="020F0502020204030204" pitchFamily="34" charset="0"/>
              </a:rPr>
              <a:t>sept-oct. 23</a:t>
            </a:r>
          </a:p>
        </p:txBody>
      </p:sp>
      <p:graphicFrame>
        <p:nvGraphicFramePr>
          <p:cNvPr id="17" name="Tableau 17">
            <a:extLst>
              <a:ext uri="{FF2B5EF4-FFF2-40B4-BE49-F238E27FC236}">
                <a16:creationId xmlns:a16="http://schemas.microsoft.com/office/drawing/2014/main" id="{B6746EEB-6298-043B-8038-D63B4C826B85}"/>
              </a:ext>
            </a:extLst>
          </p:cNvPr>
          <p:cNvGraphicFramePr>
            <a:graphicFrameLocks noGrp="1"/>
          </p:cNvGraphicFramePr>
          <p:nvPr/>
        </p:nvGraphicFramePr>
        <p:xfrm>
          <a:off x="112843" y="1426905"/>
          <a:ext cx="8918317" cy="1703070"/>
        </p:xfrm>
        <a:graphic>
          <a:graphicData uri="http://schemas.openxmlformats.org/drawingml/2006/table">
            <a:tbl>
              <a:tblPr firstRow="1" bandRow="1">
                <a:tableStyleId>{5C22544A-7EE6-4342-B048-85BDC9FD1C3A}</a:tableStyleId>
              </a:tblPr>
              <a:tblGrid>
                <a:gridCol w="583645">
                  <a:extLst>
                    <a:ext uri="{9D8B030D-6E8A-4147-A177-3AD203B41FA5}">
                      <a16:colId xmlns:a16="http://schemas.microsoft.com/office/drawing/2014/main" val="1021724560"/>
                    </a:ext>
                  </a:extLst>
                </a:gridCol>
                <a:gridCol w="347278">
                  <a:extLst>
                    <a:ext uri="{9D8B030D-6E8A-4147-A177-3AD203B41FA5}">
                      <a16:colId xmlns:a16="http://schemas.microsoft.com/office/drawing/2014/main" val="3163580996"/>
                    </a:ext>
                  </a:extLst>
                </a:gridCol>
                <a:gridCol w="347278">
                  <a:extLst>
                    <a:ext uri="{9D8B030D-6E8A-4147-A177-3AD203B41FA5}">
                      <a16:colId xmlns:a16="http://schemas.microsoft.com/office/drawing/2014/main" val="905249539"/>
                    </a:ext>
                  </a:extLst>
                </a:gridCol>
                <a:gridCol w="347278">
                  <a:extLst>
                    <a:ext uri="{9D8B030D-6E8A-4147-A177-3AD203B41FA5}">
                      <a16:colId xmlns:a16="http://schemas.microsoft.com/office/drawing/2014/main" val="2361518534"/>
                    </a:ext>
                  </a:extLst>
                </a:gridCol>
                <a:gridCol w="347278">
                  <a:extLst>
                    <a:ext uri="{9D8B030D-6E8A-4147-A177-3AD203B41FA5}">
                      <a16:colId xmlns:a16="http://schemas.microsoft.com/office/drawing/2014/main" val="1924477930"/>
                    </a:ext>
                  </a:extLst>
                </a:gridCol>
                <a:gridCol w="347278">
                  <a:extLst>
                    <a:ext uri="{9D8B030D-6E8A-4147-A177-3AD203B41FA5}">
                      <a16:colId xmlns:a16="http://schemas.microsoft.com/office/drawing/2014/main" val="3614160596"/>
                    </a:ext>
                  </a:extLst>
                </a:gridCol>
                <a:gridCol w="347278">
                  <a:extLst>
                    <a:ext uri="{9D8B030D-6E8A-4147-A177-3AD203B41FA5}">
                      <a16:colId xmlns:a16="http://schemas.microsoft.com/office/drawing/2014/main" val="553276483"/>
                    </a:ext>
                  </a:extLst>
                </a:gridCol>
                <a:gridCol w="347278">
                  <a:extLst>
                    <a:ext uri="{9D8B030D-6E8A-4147-A177-3AD203B41FA5}">
                      <a16:colId xmlns:a16="http://schemas.microsoft.com/office/drawing/2014/main" val="4069085967"/>
                    </a:ext>
                  </a:extLst>
                </a:gridCol>
                <a:gridCol w="347278">
                  <a:extLst>
                    <a:ext uri="{9D8B030D-6E8A-4147-A177-3AD203B41FA5}">
                      <a16:colId xmlns:a16="http://schemas.microsoft.com/office/drawing/2014/main" val="1988245777"/>
                    </a:ext>
                  </a:extLst>
                </a:gridCol>
                <a:gridCol w="347278">
                  <a:extLst>
                    <a:ext uri="{9D8B030D-6E8A-4147-A177-3AD203B41FA5}">
                      <a16:colId xmlns:a16="http://schemas.microsoft.com/office/drawing/2014/main" val="3347964054"/>
                    </a:ext>
                  </a:extLst>
                </a:gridCol>
                <a:gridCol w="347278">
                  <a:extLst>
                    <a:ext uri="{9D8B030D-6E8A-4147-A177-3AD203B41FA5}">
                      <a16:colId xmlns:a16="http://schemas.microsoft.com/office/drawing/2014/main" val="2391939339"/>
                    </a:ext>
                  </a:extLst>
                </a:gridCol>
                <a:gridCol w="347278">
                  <a:extLst>
                    <a:ext uri="{9D8B030D-6E8A-4147-A177-3AD203B41FA5}">
                      <a16:colId xmlns:a16="http://schemas.microsoft.com/office/drawing/2014/main" val="4091843522"/>
                    </a:ext>
                  </a:extLst>
                </a:gridCol>
                <a:gridCol w="347278">
                  <a:extLst>
                    <a:ext uri="{9D8B030D-6E8A-4147-A177-3AD203B41FA5}">
                      <a16:colId xmlns:a16="http://schemas.microsoft.com/office/drawing/2014/main" val="3613118287"/>
                    </a:ext>
                  </a:extLst>
                </a:gridCol>
                <a:gridCol w="347278">
                  <a:extLst>
                    <a:ext uri="{9D8B030D-6E8A-4147-A177-3AD203B41FA5}">
                      <a16:colId xmlns:a16="http://schemas.microsoft.com/office/drawing/2014/main" val="1348441543"/>
                    </a:ext>
                  </a:extLst>
                </a:gridCol>
                <a:gridCol w="347278">
                  <a:extLst>
                    <a:ext uri="{9D8B030D-6E8A-4147-A177-3AD203B41FA5}">
                      <a16:colId xmlns:a16="http://schemas.microsoft.com/office/drawing/2014/main" val="2601263952"/>
                    </a:ext>
                  </a:extLst>
                </a:gridCol>
                <a:gridCol w="347278">
                  <a:extLst>
                    <a:ext uri="{9D8B030D-6E8A-4147-A177-3AD203B41FA5}">
                      <a16:colId xmlns:a16="http://schemas.microsoft.com/office/drawing/2014/main" val="2421462706"/>
                    </a:ext>
                  </a:extLst>
                </a:gridCol>
                <a:gridCol w="347278">
                  <a:extLst>
                    <a:ext uri="{9D8B030D-6E8A-4147-A177-3AD203B41FA5}">
                      <a16:colId xmlns:a16="http://schemas.microsoft.com/office/drawing/2014/main" val="1330864811"/>
                    </a:ext>
                  </a:extLst>
                </a:gridCol>
                <a:gridCol w="347278">
                  <a:extLst>
                    <a:ext uri="{9D8B030D-6E8A-4147-A177-3AD203B41FA5}">
                      <a16:colId xmlns:a16="http://schemas.microsoft.com/office/drawing/2014/main" val="3024475937"/>
                    </a:ext>
                  </a:extLst>
                </a:gridCol>
                <a:gridCol w="347278">
                  <a:extLst>
                    <a:ext uri="{9D8B030D-6E8A-4147-A177-3AD203B41FA5}">
                      <a16:colId xmlns:a16="http://schemas.microsoft.com/office/drawing/2014/main" val="1211877214"/>
                    </a:ext>
                  </a:extLst>
                </a:gridCol>
                <a:gridCol w="347278">
                  <a:extLst>
                    <a:ext uri="{9D8B030D-6E8A-4147-A177-3AD203B41FA5}">
                      <a16:colId xmlns:a16="http://schemas.microsoft.com/office/drawing/2014/main" val="4106425328"/>
                    </a:ext>
                  </a:extLst>
                </a:gridCol>
                <a:gridCol w="347278">
                  <a:extLst>
                    <a:ext uri="{9D8B030D-6E8A-4147-A177-3AD203B41FA5}">
                      <a16:colId xmlns:a16="http://schemas.microsoft.com/office/drawing/2014/main" val="4281960241"/>
                    </a:ext>
                  </a:extLst>
                </a:gridCol>
                <a:gridCol w="347278">
                  <a:extLst>
                    <a:ext uri="{9D8B030D-6E8A-4147-A177-3AD203B41FA5}">
                      <a16:colId xmlns:a16="http://schemas.microsoft.com/office/drawing/2014/main" val="1969244990"/>
                    </a:ext>
                  </a:extLst>
                </a:gridCol>
                <a:gridCol w="347278">
                  <a:extLst>
                    <a:ext uri="{9D8B030D-6E8A-4147-A177-3AD203B41FA5}">
                      <a16:colId xmlns:a16="http://schemas.microsoft.com/office/drawing/2014/main" val="8479465"/>
                    </a:ext>
                  </a:extLst>
                </a:gridCol>
                <a:gridCol w="347278">
                  <a:extLst>
                    <a:ext uri="{9D8B030D-6E8A-4147-A177-3AD203B41FA5}">
                      <a16:colId xmlns:a16="http://schemas.microsoft.com/office/drawing/2014/main" val="4193518010"/>
                    </a:ext>
                  </a:extLst>
                </a:gridCol>
                <a:gridCol w="347278">
                  <a:extLst>
                    <a:ext uri="{9D8B030D-6E8A-4147-A177-3AD203B41FA5}">
                      <a16:colId xmlns:a16="http://schemas.microsoft.com/office/drawing/2014/main" val="957465587"/>
                    </a:ext>
                  </a:extLst>
                </a:gridCol>
              </a:tblGrid>
              <a:tr h="278130">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Mois</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2</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3</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4</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5</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6</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7</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8</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9</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10</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11</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12</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13</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14</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15</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16</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17</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18</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19</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20</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21</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22</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23</a:t>
                      </a:r>
                    </a:p>
                  </a:txBody>
                  <a:tcPr marL="68580" marR="68580" marT="34290" marB="34290" anchor="ctr"/>
                </a:tc>
                <a:tc>
                  <a:txBody>
                    <a:bodyPr/>
                    <a:lstStyle/>
                    <a:p>
                      <a:pPr algn="ctr"/>
                      <a:r>
                        <a:rPr lang="fr-FR" sz="900" dirty="0">
                          <a:latin typeface="Open Sans" panose="020B0606030504020204" pitchFamily="34" charset="0"/>
                          <a:ea typeface="Open Sans" panose="020B0606030504020204" pitchFamily="34" charset="0"/>
                          <a:cs typeface="Open Sans" panose="020B0606030504020204" pitchFamily="34" charset="0"/>
                        </a:rPr>
                        <a:t>24</a:t>
                      </a:r>
                    </a:p>
                  </a:txBody>
                  <a:tcPr marL="68580" marR="68580" marT="34290" marB="34290" anchor="ctr"/>
                </a:tc>
                <a:extLst>
                  <a:ext uri="{0D108BD9-81ED-4DB2-BD59-A6C34878D82A}">
                    <a16:rowId xmlns:a16="http://schemas.microsoft.com/office/drawing/2014/main" val="4225831650"/>
                  </a:ext>
                </a:extLst>
              </a:tr>
              <a:tr h="308610">
                <a:tc>
                  <a:txBody>
                    <a:bodyPr/>
                    <a:lstStyle/>
                    <a:p>
                      <a:pPr algn="ctr"/>
                      <a:endParaRPr lang="fr-FR" sz="8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Fév.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Mars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Avr.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Mai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Juin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Juil.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Aout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Sept.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Oct.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Nov.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Déc. 22</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Jan.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Fév.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Mars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Avr.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Mai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Juin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Juil.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Aout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Sept.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Oct.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Nov. 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Déc.23</a:t>
                      </a:r>
                    </a:p>
                  </a:txBody>
                  <a:tcPr marL="68580" marR="68580" marT="34290" marB="34290" anchor="ctr"/>
                </a:tc>
                <a:tc>
                  <a:txBody>
                    <a:bodyPr/>
                    <a:lstStyle/>
                    <a:p>
                      <a:pPr algn="ctr"/>
                      <a:r>
                        <a:rPr lang="fr-FR" sz="800" dirty="0">
                          <a:latin typeface="Open Sans" panose="020B0606030504020204" pitchFamily="34" charset="0"/>
                          <a:ea typeface="Open Sans" panose="020B0606030504020204" pitchFamily="34" charset="0"/>
                          <a:cs typeface="Open Sans" panose="020B0606030504020204" pitchFamily="34" charset="0"/>
                        </a:rPr>
                        <a:t>Jan. 24</a:t>
                      </a:r>
                    </a:p>
                  </a:txBody>
                  <a:tcPr marL="68580" marR="68580" marT="34290" marB="34290" anchor="ctr"/>
                </a:tc>
                <a:extLst>
                  <a:ext uri="{0D108BD9-81ED-4DB2-BD59-A6C34878D82A}">
                    <a16:rowId xmlns:a16="http://schemas.microsoft.com/office/drawing/2014/main" val="4270674587"/>
                  </a:ext>
                </a:extLst>
              </a:tr>
              <a:tr h="278130">
                <a:tc>
                  <a:txBody>
                    <a:bodyPr/>
                    <a:lstStyle/>
                    <a:p>
                      <a:r>
                        <a:rPr lang="fr-FR" sz="900" dirty="0">
                          <a:latin typeface="Open Sans" panose="020B0606030504020204" pitchFamily="34" charset="0"/>
                          <a:ea typeface="Open Sans" panose="020B0606030504020204" pitchFamily="34" charset="0"/>
                          <a:cs typeface="Open Sans" panose="020B0606030504020204" pitchFamily="34" charset="0"/>
                        </a:rPr>
                        <a:t>Phase 1</a:t>
                      </a:r>
                    </a:p>
                  </a:txBody>
                  <a:tcPr marL="68580" marR="68580" marT="34290" marB="34290" anchor="ct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extLst>
                  <a:ext uri="{0D108BD9-81ED-4DB2-BD59-A6C34878D82A}">
                    <a16:rowId xmlns:a16="http://schemas.microsoft.com/office/drawing/2014/main" val="2186206752"/>
                  </a:ext>
                </a:extLst>
              </a:tr>
              <a:tr h="278130">
                <a:tc>
                  <a:txBody>
                    <a:bodyPr/>
                    <a:lstStyle/>
                    <a:p>
                      <a:r>
                        <a:rPr lang="fr-FR" sz="900" dirty="0">
                          <a:latin typeface="Open Sans" panose="020B0606030504020204" pitchFamily="34" charset="0"/>
                          <a:ea typeface="Open Sans" panose="020B0606030504020204" pitchFamily="34" charset="0"/>
                          <a:cs typeface="Open Sans" panose="020B0606030504020204" pitchFamily="34" charset="0"/>
                        </a:rPr>
                        <a:t>Phase 2</a:t>
                      </a:r>
                    </a:p>
                  </a:txBody>
                  <a:tcPr marL="68580" marR="68580" marT="34290" marB="34290" anchor="ctr"/>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extLst>
                  <a:ext uri="{0D108BD9-81ED-4DB2-BD59-A6C34878D82A}">
                    <a16:rowId xmlns:a16="http://schemas.microsoft.com/office/drawing/2014/main" val="1317839319"/>
                  </a:ext>
                </a:extLst>
              </a:tr>
              <a:tr h="278130">
                <a:tc>
                  <a:txBody>
                    <a:bodyPr/>
                    <a:lstStyle/>
                    <a:p>
                      <a:r>
                        <a:rPr lang="fr-FR" sz="900" dirty="0">
                          <a:latin typeface="Open Sans" panose="020B0606030504020204" pitchFamily="34" charset="0"/>
                          <a:ea typeface="Open Sans" panose="020B0606030504020204" pitchFamily="34" charset="0"/>
                          <a:cs typeface="Open Sans" panose="020B0606030504020204" pitchFamily="34" charset="0"/>
                        </a:rPr>
                        <a:t>Phase 3</a:t>
                      </a:r>
                    </a:p>
                  </a:txBody>
                  <a:tcPr marL="68580" marR="68580" marT="34290" marB="34290" anchor="ctr"/>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bg2"/>
                    </a:solidFill>
                  </a:tcPr>
                </a:tc>
                <a:tc>
                  <a:txBody>
                    <a:bodyPr/>
                    <a:lstStyle/>
                    <a:p>
                      <a:endParaRPr lang="fr-FR" sz="900" kern="1200" dirty="0">
                        <a:solidFill>
                          <a:schemeClr val="dk1"/>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bg2"/>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bg2"/>
                    </a:solidFill>
                  </a:tcPr>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extLst>
                  <a:ext uri="{0D108BD9-81ED-4DB2-BD59-A6C34878D82A}">
                    <a16:rowId xmlns:a16="http://schemas.microsoft.com/office/drawing/2014/main" val="506605490"/>
                  </a:ext>
                </a:extLst>
              </a:tr>
              <a:tr h="278130">
                <a:tc>
                  <a:txBody>
                    <a:bodyPr/>
                    <a:lstStyle/>
                    <a:p>
                      <a:r>
                        <a:rPr lang="fr-FR" sz="900" dirty="0">
                          <a:latin typeface="Open Sans" panose="020B0606030504020204" pitchFamily="34" charset="0"/>
                          <a:ea typeface="Open Sans" panose="020B0606030504020204" pitchFamily="34" charset="0"/>
                          <a:cs typeface="Open Sans" panose="020B0606030504020204" pitchFamily="34" charset="0"/>
                        </a:rPr>
                        <a:t>Phase 4</a:t>
                      </a:r>
                    </a:p>
                  </a:txBody>
                  <a:tcPr marL="68580" marR="68580" marT="34290" marB="34290" anchor="ctr"/>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bg1">
                        <a:lumMod val="85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bg1">
                        <a:lumMod val="85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bg1">
                        <a:lumMod val="85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tc>
                  <a:txBody>
                    <a:bodyPr/>
                    <a:lstStyle/>
                    <a:p>
                      <a:endParaRPr lang="fr-FR" sz="900" dirty="0">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solidFill>
                      <a:schemeClr val="accent1">
                        <a:lumMod val="60000"/>
                        <a:lumOff val="40000"/>
                      </a:schemeClr>
                    </a:solidFill>
                  </a:tcPr>
                </a:tc>
                <a:extLst>
                  <a:ext uri="{0D108BD9-81ED-4DB2-BD59-A6C34878D82A}">
                    <a16:rowId xmlns:a16="http://schemas.microsoft.com/office/drawing/2014/main" val="1133156589"/>
                  </a:ext>
                </a:extLst>
              </a:tr>
            </a:tbl>
          </a:graphicData>
        </a:graphic>
      </p:graphicFrame>
      <p:sp>
        <p:nvSpPr>
          <p:cNvPr id="18" name="Étoile : 5 branches 17">
            <a:extLst>
              <a:ext uri="{FF2B5EF4-FFF2-40B4-BE49-F238E27FC236}">
                <a16:creationId xmlns:a16="http://schemas.microsoft.com/office/drawing/2014/main" id="{278682B9-75C9-7E24-935E-7BD88724EF51}"/>
              </a:ext>
            </a:extLst>
          </p:cNvPr>
          <p:cNvSpPr/>
          <p:nvPr/>
        </p:nvSpPr>
        <p:spPr>
          <a:xfrm>
            <a:off x="1056279" y="2069534"/>
            <a:ext cx="136896" cy="16050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19" name="Étoile : 5 branches 18">
            <a:extLst>
              <a:ext uri="{FF2B5EF4-FFF2-40B4-BE49-F238E27FC236}">
                <a16:creationId xmlns:a16="http://schemas.microsoft.com/office/drawing/2014/main" id="{4A81CEC4-47BC-A723-ED22-05B3C5B215B9}"/>
              </a:ext>
            </a:extLst>
          </p:cNvPr>
          <p:cNvSpPr/>
          <p:nvPr/>
        </p:nvSpPr>
        <p:spPr>
          <a:xfrm>
            <a:off x="2432743" y="2069534"/>
            <a:ext cx="136896" cy="16050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0" name="Étoile : 5 branches 19">
            <a:extLst>
              <a:ext uri="{FF2B5EF4-FFF2-40B4-BE49-F238E27FC236}">
                <a16:creationId xmlns:a16="http://schemas.microsoft.com/office/drawing/2014/main" id="{B99B3F2D-89B2-3EAF-0D8C-0D9991DED0B2}"/>
              </a:ext>
            </a:extLst>
          </p:cNvPr>
          <p:cNvSpPr/>
          <p:nvPr/>
        </p:nvSpPr>
        <p:spPr>
          <a:xfrm>
            <a:off x="4294642" y="2327444"/>
            <a:ext cx="136896" cy="16050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1" name="Étoile : 5 branches 20">
            <a:extLst>
              <a:ext uri="{FF2B5EF4-FFF2-40B4-BE49-F238E27FC236}">
                <a16:creationId xmlns:a16="http://schemas.microsoft.com/office/drawing/2014/main" id="{107A9A8A-F052-7E66-2D59-8F3E5792111B}"/>
              </a:ext>
            </a:extLst>
          </p:cNvPr>
          <p:cNvSpPr/>
          <p:nvPr/>
        </p:nvSpPr>
        <p:spPr>
          <a:xfrm>
            <a:off x="6694287" y="2621579"/>
            <a:ext cx="136896" cy="16050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2" name="Étoile : 5 branches 21">
            <a:extLst>
              <a:ext uri="{FF2B5EF4-FFF2-40B4-BE49-F238E27FC236}">
                <a16:creationId xmlns:a16="http://schemas.microsoft.com/office/drawing/2014/main" id="{AE2AC285-455F-2647-3C2F-8398BF966DC0}"/>
              </a:ext>
            </a:extLst>
          </p:cNvPr>
          <p:cNvSpPr/>
          <p:nvPr/>
        </p:nvSpPr>
        <p:spPr>
          <a:xfrm>
            <a:off x="7848128" y="2621579"/>
            <a:ext cx="136896" cy="16050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3" name="Organigramme : Connecteur 22">
            <a:extLst>
              <a:ext uri="{FF2B5EF4-FFF2-40B4-BE49-F238E27FC236}">
                <a16:creationId xmlns:a16="http://schemas.microsoft.com/office/drawing/2014/main" id="{81E6787C-3AE4-672A-AD37-8EB1092B1DF8}"/>
              </a:ext>
            </a:extLst>
          </p:cNvPr>
          <p:cNvSpPr/>
          <p:nvPr/>
        </p:nvSpPr>
        <p:spPr>
          <a:xfrm>
            <a:off x="1867710" y="2113280"/>
            <a:ext cx="102141" cy="11673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4" name="Organigramme : Connecteur 23">
            <a:extLst>
              <a:ext uri="{FF2B5EF4-FFF2-40B4-BE49-F238E27FC236}">
                <a16:creationId xmlns:a16="http://schemas.microsoft.com/office/drawing/2014/main" id="{DBB7B1E6-F301-EF65-9289-8852537514A1}"/>
              </a:ext>
            </a:extLst>
          </p:cNvPr>
          <p:cNvSpPr/>
          <p:nvPr/>
        </p:nvSpPr>
        <p:spPr>
          <a:xfrm>
            <a:off x="3512323" y="2371217"/>
            <a:ext cx="102141" cy="11673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5" name="Organigramme : Connecteur 24">
            <a:extLst>
              <a:ext uri="{FF2B5EF4-FFF2-40B4-BE49-F238E27FC236}">
                <a16:creationId xmlns:a16="http://schemas.microsoft.com/office/drawing/2014/main" id="{6A7F1ABF-95FC-E115-79D2-7DA92741D430}"/>
              </a:ext>
            </a:extLst>
          </p:cNvPr>
          <p:cNvSpPr/>
          <p:nvPr/>
        </p:nvSpPr>
        <p:spPr>
          <a:xfrm>
            <a:off x="6007889" y="2404312"/>
            <a:ext cx="102141" cy="11673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6" name="Organigramme : Connecteur 25">
            <a:extLst>
              <a:ext uri="{FF2B5EF4-FFF2-40B4-BE49-F238E27FC236}">
                <a16:creationId xmlns:a16="http://schemas.microsoft.com/office/drawing/2014/main" id="{78AC822B-556C-805A-FC52-92842DB5DD8F}"/>
              </a:ext>
            </a:extLst>
          </p:cNvPr>
          <p:cNvSpPr/>
          <p:nvPr/>
        </p:nvSpPr>
        <p:spPr>
          <a:xfrm>
            <a:off x="7530036" y="2665354"/>
            <a:ext cx="102141" cy="11673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7" name="Étoile : 5 branches 26">
            <a:extLst>
              <a:ext uri="{FF2B5EF4-FFF2-40B4-BE49-F238E27FC236}">
                <a16:creationId xmlns:a16="http://schemas.microsoft.com/office/drawing/2014/main" id="{644E0A6B-6150-E8CC-0245-EEB0B251B3C0}"/>
              </a:ext>
            </a:extLst>
          </p:cNvPr>
          <p:cNvSpPr/>
          <p:nvPr/>
        </p:nvSpPr>
        <p:spPr>
          <a:xfrm>
            <a:off x="8894258" y="2901173"/>
            <a:ext cx="136896" cy="16050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8" name="Organigramme : Connecteur 27">
            <a:extLst>
              <a:ext uri="{FF2B5EF4-FFF2-40B4-BE49-F238E27FC236}">
                <a16:creationId xmlns:a16="http://schemas.microsoft.com/office/drawing/2014/main" id="{A5E2AAD8-66A6-080F-282D-B9E2EDB6F3BD}"/>
              </a:ext>
            </a:extLst>
          </p:cNvPr>
          <p:cNvSpPr/>
          <p:nvPr/>
        </p:nvSpPr>
        <p:spPr>
          <a:xfrm>
            <a:off x="8432036" y="2944947"/>
            <a:ext cx="102141" cy="11673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29" name="ZoneTexte 28">
            <a:extLst>
              <a:ext uri="{FF2B5EF4-FFF2-40B4-BE49-F238E27FC236}">
                <a16:creationId xmlns:a16="http://schemas.microsoft.com/office/drawing/2014/main" id="{9FC69826-12C9-84E0-F41E-70BC70DE5B85}"/>
              </a:ext>
            </a:extLst>
          </p:cNvPr>
          <p:cNvSpPr txBox="1"/>
          <p:nvPr/>
        </p:nvSpPr>
        <p:spPr>
          <a:xfrm>
            <a:off x="300207" y="3189174"/>
            <a:ext cx="8543581" cy="339837"/>
          </a:xfrm>
          <a:prstGeom prst="rect">
            <a:avLst/>
          </a:prstGeom>
          <a:noFill/>
        </p:spPr>
        <p:txBody>
          <a:bodyPr wrap="square">
            <a:spAutoFit/>
          </a:bodyPr>
          <a:lstStyle/>
          <a:p>
            <a:pPr algn="just" defTabSz="342900">
              <a:lnSpc>
                <a:spcPct val="150000"/>
              </a:lnSpc>
              <a:spcAft>
                <a:spcPts val="600"/>
              </a:spcAft>
              <a:buClr>
                <a:srgbClr val="33CCCC"/>
              </a:buClr>
            </a:pPr>
            <a:r>
              <a:rPr lang="fr-FR" sz="1200" dirty="0">
                <a:solidFill>
                  <a:prstClr val="black"/>
                </a:solidFill>
                <a:latin typeface="Open Sans" panose="020B0606030504020204" pitchFamily="34" charset="0"/>
                <a:ea typeface="Tw Cen MT" panose="020B0602020104020603" pitchFamily="34" charset="0"/>
                <a:cs typeface="Open Sans" panose="020B0606030504020204" pitchFamily="34" charset="0"/>
              </a:rPr>
              <a:t>	COPIL (= CLE)		COTECH		Echanges techniques spécifiques (méthode </a:t>
            </a:r>
            <a:r>
              <a:rPr lang="fr-FR" sz="1200" dirty="0" err="1">
                <a:solidFill>
                  <a:prstClr val="black"/>
                </a:solidFill>
                <a:latin typeface="Open Sans" panose="020B0606030504020204" pitchFamily="34" charset="0"/>
                <a:ea typeface="Tw Cen MT" panose="020B0602020104020603" pitchFamily="34" charset="0"/>
                <a:cs typeface="Open Sans" panose="020B0606030504020204" pitchFamily="34" charset="0"/>
              </a:rPr>
              <a:t>Estimhab</a:t>
            </a:r>
            <a:r>
              <a:rPr lang="fr-FR" sz="1200" dirty="0">
                <a:solidFill>
                  <a:prstClr val="black"/>
                </a:solidFill>
                <a:latin typeface="Open Sans" panose="020B0606030504020204" pitchFamily="34" charset="0"/>
                <a:ea typeface="Tw Cen MT" panose="020B0602020104020603" pitchFamily="34" charset="0"/>
                <a:cs typeface="Open Sans" panose="020B0606030504020204" pitchFamily="34" charset="0"/>
              </a:rPr>
              <a:t> / HMUC)</a:t>
            </a:r>
            <a:endParaRPr lang="fr-FR" sz="1200" dirty="0">
              <a:solidFill>
                <a:prstClr val="black"/>
              </a:solidFill>
              <a:latin typeface="Open Sans" panose="020B0606030504020204" pitchFamily="34" charset="0"/>
              <a:ea typeface="Tw Cen MT" panose="020B0602020104020603" pitchFamily="34" charset="0"/>
              <a:cs typeface="Times New Roman" panose="02020603050405020304" pitchFamily="18" charset="0"/>
            </a:endParaRPr>
          </a:p>
        </p:txBody>
      </p:sp>
      <p:sp>
        <p:nvSpPr>
          <p:cNvPr id="30" name="Étoile : 5 branches 29">
            <a:extLst>
              <a:ext uri="{FF2B5EF4-FFF2-40B4-BE49-F238E27FC236}">
                <a16:creationId xmlns:a16="http://schemas.microsoft.com/office/drawing/2014/main" id="{484CAEA0-1303-2B2D-D2CD-597222DBA23C}"/>
              </a:ext>
            </a:extLst>
          </p:cNvPr>
          <p:cNvSpPr/>
          <p:nvPr/>
        </p:nvSpPr>
        <p:spPr>
          <a:xfrm>
            <a:off x="479556" y="3319155"/>
            <a:ext cx="136896" cy="16050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31" name="Organigramme : Connecteur 30">
            <a:extLst>
              <a:ext uri="{FF2B5EF4-FFF2-40B4-BE49-F238E27FC236}">
                <a16:creationId xmlns:a16="http://schemas.microsoft.com/office/drawing/2014/main" id="{93592AA1-DB4A-0B16-2A43-0A0AAA00BAA7}"/>
              </a:ext>
            </a:extLst>
          </p:cNvPr>
          <p:cNvSpPr/>
          <p:nvPr/>
        </p:nvSpPr>
        <p:spPr>
          <a:xfrm>
            <a:off x="1918781" y="3341042"/>
            <a:ext cx="102141" cy="116732"/>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32" name="Larme 31">
            <a:extLst>
              <a:ext uri="{FF2B5EF4-FFF2-40B4-BE49-F238E27FC236}">
                <a16:creationId xmlns:a16="http://schemas.microsoft.com/office/drawing/2014/main" id="{B710DA1C-2379-3859-9777-47084A19105F}"/>
              </a:ext>
            </a:extLst>
          </p:cNvPr>
          <p:cNvSpPr/>
          <p:nvPr/>
        </p:nvSpPr>
        <p:spPr>
          <a:xfrm>
            <a:off x="4173167" y="2375960"/>
            <a:ext cx="102141" cy="111990"/>
          </a:xfrm>
          <a:prstGeom prst="teardrop">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33" name="Larme 32">
            <a:extLst>
              <a:ext uri="{FF2B5EF4-FFF2-40B4-BE49-F238E27FC236}">
                <a16:creationId xmlns:a16="http://schemas.microsoft.com/office/drawing/2014/main" id="{53695007-9950-B39E-A29E-A105FC7F7BBE}"/>
              </a:ext>
            </a:extLst>
          </p:cNvPr>
          <p:cNvSpPr/>
          <p:nvPr/>
        </p:nvSpPr>
        <p:spPr>
          <a:xfrm>
            <a:off x="4545391" y="2373588"/>
            <a:ext cx="102141" cy="111990"/>
          </a:xfrm>
          <a:prstGeom prst="teardrop">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34" name="Larme 33">
            <a:extLst>
              <a:ext uri="{FF2B5EF4-FFF2-40B4-BE49-F238E27FC236}">
                <a16:creationId xmlns:a16="http://schemas.microsoft.com/office/drawing/2014/main" id="{4B2E15C8-5A43-AD8F-3C34-A901314C4026}"/>
              </a:ext>
            </a:extLst>
          </p:cNvPr>
          <p:cNvSpPr/>
          <p:nvPr/>
        </p:nvSpPr>
        <p:spPr>
          <a:xfrm>
            <a:off x="2945189" y="3366495"/>
            <a:ext cx="102141" cy="111990"/>
          </a:xfrm>
          <a:prstGeom prst="teardrop">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
        <p:nvSpPr>
          <p:cNvPr id="14" name="Flèche : bas 13">
            <a:extLst>
              <a:ext uri="{FF2B5EF4-FFF2-40B4-BE49-F238E27FC236}">
                <a16:creationId xmlns:a16="http://schemas.microsoft.com/office/drawing/2014/main" id="{715E0177-7B64-8517-49EE-053E30ECBF06}"/>
              </a:ext>
            </a:extLst>
          </p:cNvPr>
          <p:cNvSpPr/>
          <p:nvPr/>
        </p:nvSpPr>
        <p:spPr>
          <a:xfrm>
            <a:off x="4228012" y="3485662"/>
            <a:ext cx="146903" cy="1863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fr-FR" sz="1350">
              <a:solidFill>
                <a:prstClr val="white"/>
              </a:solidFill>
              <a:latin typeface="Century Gothic"/>
            </a:endParaRPr>
          </a:p>
        </p:txBody>
      </p:sp>
    </p:spTree>
    <p:extLst>
      <p:ext uri="{BB962C8B-B14F-4D97-AF65-F5344CB8AC3E}">
        <p14:creationId xmlns:p14="http://schemas.microsoft.com/office/powerpoint/2010/main" val="31660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animBg="1"/>
      <p:bldP spid="5" grpId="0" animBg="1"/>
      <p:bldP spid="7" grpId="0" animBg="1"/>
      <p:bldP spid="8" grpId="0" animBg="1"/>
      <p:bldP spid="10" grpId="0" animBg="1"/>
      <p:bldP spid="13" grpId="0" animBg="1"/>
      <p:bldP spid="15" grpId="0" animBg="1"/>
      <p:bldP spid="16"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logiciel, Icône d’ordinateur&#10;&#10;Description générée automatiquement">
            <a:extLst>
              <a:ext uri="{FF2B5EF4-FFF2-40B4-BE49-F238E27FC236}">
                <a16:creationId xmlns:a16="http://schemas.microsoft.com/office/drawing/2014/main" id="{F0C41022-2E95-02EF-3F10-D9D79A33C5B6}"/>
              </a:ext>
            </a:extLst>
          </p:cNvPr>
          <p:cNvPicPr>
            <a:picLocks noChangeAspect="1"/>
          </p:cNvPicPr>
          <p:nvPr/>
        </p:nvPicPr>
        <p:blipFill rotWithShape="1">
          <a:blip r:embed="rId2"/>
          <a:srcRect l="67177" t="40746" r="4804" b="22170"/>
          <a:stretch/>
        </p:blipFill>
        <p:spPr bwMode="auto">
          <a:xfrm>
            <a:off x="322180" y="1581261"/>
            <a:ext cx="8635354" cy="3214572"/>
          </a:xfrm>
          <a:prstGeom prst="rect">
            <a:avLst/>
          </a:prstGeom>
          <a:ln>
            <a:noFill/>
          </a:ln>
          <a:extLst>
            <a:ext uri="{53640926-AAD7-44D8-BBD7-CCE9431645EC}">
              <a14:shadowObscured xmlns:a14="http://schemas.microsoft.com/office/drawing/2010/main"/>
            </a:ext>
          </a:extLst>
        </p:spPr>
      </p:pic>
      <p:sp>
        <p:nvSpPr>
          <p:cNvPr id="3" name="Titre 2">
            <a:extLst>
              <a:ext uri="{FF2B5EF4-FFF2-40B4-BE49-F238E27FC236}">
                <a16:creationId xmlns:a16="http://schemas.microsoft.com/office/drawing/2014/main" id="{51296B5F-CAF7-D4D0-04C5-ECA294002920}"/>
              </a:ext>
            </a:extLst>
          </p:cNvPr>
          <p:cNvSpPr>
            <a:spLocks noGrp="1"/>
          </p:cNvSpPr>
          <p:nvPr>
            <p:ph type="title"/>
          </p:nvPr>
        </p:nvSpPr>
        <p:spPr>
          <a:xfrm>
            <a:off x="363122" y="483258"/>
            <a:ext cx="8707306" cy="341632"/>
          </a:xfrm>
        </p:spPr>
        <p:txBody>
          <a:bodyPr/>
          <a:lstStyle/>
          <a:p>
            <a:r>
              <a:rPr lang="fr-FR" dirty="0"/>
              <a:t>Simulations pertes SPU – Écarts régimes influencé - Désinfluencé</a:t>
            </a:r>
          </a:p>
        </p:txBody>
      </p:sp>
      <p:sp>
        <p:nvSpPr>
          <p:cNvPr id="7" name="Rectangle 6">
            <a:extLst>
              <a:ext uri="{FF2B5EF4-FFF2-40B4-BE49-F238E27FC236}">
                <a16:creationId xmlns:a16="http://schemas.microsoft.com/office/drawing/2014/main" id="{C6E5AF4B-EFA7-BA0F-3334-3C630C9E0490}"/>
              </a:ext>
            </a:extLst>
          </p:cNvPr>
          <p:cNvSpPr/>
          <p:nvPr/>
        </p:nvSpPr>
        <p:spPr>
          <a:xfrm>
            <a:off x="3551171" y="2217065"/>
            <a:ext cx="651714" cy="2553602"/>
          </a:xfrm>
          <a:prstGeom prst="rect">
            <a:avLst/>
          </a:prstGeom>
          <a:solidFill>
            <a:srgbClr val="E8E8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091AFA70-A54B-9127-AFE4-A705215573B2}"/>
              </a:ext>
            </a:extLst>
          </p:cNvPr>
          <p:cNvSpPr/>
          <p:nvPr/>
        </p:nvSpPr>
        <p:spPr>
          <a:xfrm>
            <a:off x="8415062" y="2217065"/>
            <a:ext cx="542472" cy="2553601"/>
          </a:xfrm>
          <a:prstGeom prst="rect">
            <a:avLst/>
          </a:prstGeom>
          <a:solidFill>
            <a:srgbClr val="E8E8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numéro de diapositive 1">
            <a:extLst>
              <a:ext uri="{FF2B5EF4-FFF2-40B4-BE49-F238E27FC236}">
                <a16:creationId xmlns:a16="http://schemas.microsoft.com/office/drawing/2014/main" id="{CC434271-4D52-0FAA-A4EC-542B982B7ADE}"/>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30</a:t>
            </a:fld>
            <a:endParaRPr lang="fr-FR" dirty="0"/>
          </a:p>
        </p:txBody>
      </p:sp>
      <p:pic>
        <p:nvPicPr>
          <p:cNvPr id="12" name="Picture 2" descr="FISH PASS | Laillé">
            <a:extLst>
              <a:ext uri="{FF2B5EF4-FFF2-40B4-BE49-F238E27FC236}">
                <a16:creationId xmlns:a16="http://schemas.microsoft.com/office/drawing/2014/main" id="{5149FFA9-4EF4-2F7B-74C4-D3596775B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C7B8AA24-E8B3-F057-61E8-50EAEEB898D2}"/>
              </a:ext>
            </a:extLst>
          </p:cNvPr>
          <p:cNvSpPr txBox="1"/>
          <p:nvPr/>
        </p:nvSpPr>
        <p:spPr>
          <a:xfrm>
            <a:off x="415608" y="5275196"/>
            <a:ext cx="8310092" cy="523220"/>
          </a:xfrm>
          <a:prstGeom prst="rect">
            <a:avLst/>
          </a:prstGeom>
          <a:solidFill>
            <a:srgbClr val="FFE699"/>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fr-FR" sz="1400" dirty="0">
                <a:solidFill>
                  <a:schemeClr val="tx1"/>
                </a:solidFill>
              </a:rPr>
              <a:t>En régime désinfluencé, les valeurs de débits sont légèrement plus soutenues assurant les conditions d’une meilleure habitabilité du milieu</a:t>
            </a:r>
          </a:p>
        </p:txBody>
      </p:sp>
      <p:sp>
        <p:nvSpPr>
          <p:cNvPr id="6" name="Espace réservé du texte 4">
            <a:extLst>
              <a:ext uri="{FF2B5EF4-FFF2-40B4-BE49-F238E27FC236}">
                <a16:creationId xmlns:a16="http://schemas.microsoft.com/office/drawing/2014/main" id="{C92C47B6-2E6C-0BB4-2691-F0C860807C2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sp>
        <p:nvSpPr>
          <p:cNvPr id="4" name="Espace réservé du pied de page 8">
            <a:extLst>
              <a:ext uri="{FF2B5EF4-FFF2-40B4-BE49-F238E27FC236}">
                <a16:creationId xmlns:a16="http://schemas.microsoft.com/office/drawing/2014/main" id="{44E47D03-B335-B6B2-FEF2-FAEE4CBA5FDF}"/>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97511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 logiciel, Icône d’ordinateur&#10;&#10;Description générée automatiquement">
            <a:extLst>
              <a:ext uri="{FF2B5EF4-FFF2-40B4-BE49-F238E27FC236}">
                <a16:creationId xmlns:a16="http://schemas.microsoft.com/office/drawing/2014/main" id="{5524CBEE-9F58-F067-DB7E-F8E78FE7560F}"/>
              </a:ext>
            </a:extLst>
          </p:cNvPr>
          <p:cNvPicPr>
            <a:picLocks noChangeAspect="1"/>
          </p:cNvPicPr>
          <p:nvPr/>
        </p:nvPicPr>
        <p:blipFill rotWithShape="1">
          <a:blip r:embed="rId2"/>
          <a:srcRect l="67130" t="59975" r="4523" b="22036"/>
          <a:stretch/>
        </p:blipFill>
        <p:spPr bwMode="auto">
          <a:xfrm>
            <a:off x="784156" y="3900629"/>
            <a:ext cx="7649155" cy="1365302"/>
          </a:xfrm>
          <a:prstGeom prst="rect">
            <a:avLst/>
          </a:prstGeom>
          <a:ln>
            <a:noFill/>
          </a:ln>
          <a:extLst>
            <a:ext uri="{53640926-AAD7-44D8-BBD7-CCE9431645EC}">
              <a14:shadowObscured xmlns:a14="http://schemas.microsoft.com/office/drawing/2010/main"/>
            </a:ext>
          </a:extLst>
        </p:spPr>
      </p:pic>
      <p:sp>
        <p:nvSpPr>
          <p:cNvPr id="3" name="Titre 2">
            <a:extLst>
              <a:ext uri="{FF2B5EF4-FFF2-40B4-BE49-F238E27FC236}">
                <a16:creationId xmlns:a16="http://schemas.microsoft.com/office/drawing/2014/main" id="{4C3E25F8-17AC-FC98-1595-E5AA92B4F708}"/>
              </a:ext>
            </a:extLst>
          </p:cNvPr>
          <p:cNvSpPr>
            <a:spLocks noGrp="1"/>
          </p:cNvSpPr>
          <p:nvPr>
            <p:ph type="title"/>
          </p:nvPr>
        </p:nvSpPr>
        <p:spPr>
          <a:xfrm>
            <a:off x="363122" y="483258"/>
            <a:ext cx="8421309" cy="584774"/>
          </a:xfrm>
          <a:solidFill>
            <a:schemeClr val="bg1"/>
          </a:solidFill>
        </p:spPr>
        <p:txBody>
          <a:bodyPr/>
          <a:lstStyle/>
          <a:p>
            <a:r>
              <a:rPr lang="fr-FR" dirty="0"/>
              <a:t>Détermination du débit de survie en fonction des capacités de déplacement des espèces</a:t>
            </a:r>
          </a:p>
        </p:txBody>
      </p:sp>
      <p:sp>
        <p:nvSpPr>
          <p:cNvPr id="8" name="ZoneTexte 7">
            <a:extLst>
              <a:ext uri="{FF2B5EF4-FFF2-40B4-BE49-F238E27FC236}">
                <a16:creationId xmlns:a16="http://schemas.microsoft.com/office/drawing/2014/main" id="{8BF5F56D-D7E2-C892-CC09-E6F51496A84F}"/>
              </a:ext>
            </a:extLst>
          </p:cNvPr>
          <p:cNvSpPr txBox="1"/>
          <p:nvPr/>
        </p:nvSpPr>
        <p:spPr>
          <a:xfrm>
            <a:off x="231403" y="1131201"/>
            <a:ext cx="8421300" cy="461665"/>
          </a:xfrm>
          <a:prstGeom prst="rect">
            <a:avLst/>
          </a:prstGeom>
          <a:noFill/>
        </p:spPr>
        <p:txBody>
          <a:bodyPr wrap="square">
            <a:spAutoFit/>
          </a:bodyPr>
          <a:lstStyle/>
          <a:p>
            <a:r>
              <a:rPr lang="fr-FR" sz="1200" i="1" dirty="0">
                <a:solidFill>
                  <a:schemeClr val="accent1"/>
                </a:solidFill>
              </a:rPr>
              <a:t>Tirant d’eau minimal nécessaire pour la nage (Baudoin et al., 2014). </a:t>
            </a:r>
          </a:p>
          <a:p>
            <a:r>
              <a:rPr lang="fr-FR" sz="1200" i="1" dirty="0">
                <a:solidFill>
                  <a:schemeClr val="accent1"/>
                </a:solidFill>
              </a:rPr>
              <a:t>Extrait Débit minimum biologique (DMB) et gestion quantitative de la ressource en eau. </a:t>
            </a:r>
            <a:r>
              <a:rPr lang="fr-FR" sz="1200" i="1" dirty="0" err="1">
                <a:solidFill>
                  <a:schemeClr val="accent1"/>
                </a:solidFill>
              </a:rPr>
              <a:t>Creseb</a:t>
            </a:r>
            <a:r>
              <a:rPr lang="fr-FR" sz="1200" i="1" dirty="0">
                <a:solidFill>
                  <a:schemeClr val="accent1"/>
                </a:solidFill>
              </a:rPr>
              <a:t> ; </a:t>
            </a:r>
            <a:r>
              <a:rPr lang="fr-FR" sz="1200" i="1" dirty="0" err="1">
                <a:solidFill>
                  <a:schemeClr val="accent1"/>
                </a:solidFill>
              </a:rPr>
              <a:t>Nov</a:t>
            </a:r>
            <a:r>
              <a:rPr lang="fr-FR" sz="1200" i="1" dirty="0">
                <a:solidFill>
                  <a:schemeClr val="accent1"/>
                </a:solidFill>
              </a:rPr>
              <a:t> 2015</a:t>
            </a:r>
          </a:p>
        </p:txBody>
      </p:sp>
      <p:pic>
        <p:nvPicPr>
          <p:cNvPr id="9" name="Image 8" descr="Une image contenant table&#10;&#10;Description générée automatiquement">
            <a:extLst>
              <a:ext uri="{FF2B5EF4-FFF2-40B4-BE49-F238E27FC236}">
                <a16:creationId xmlns:a16="http://schemas.microsoft.com/office/drawing/2014/main" id="{47C91AAB-29A9-2031-1EA1-BEEF181E99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122" y="1545442"/>
            <a:ext cx="4880338" cy="2266046"/>
          </a:xfrm>
          <a:prstGeom prst="rect">
            <a:avLst/>
          </a:prstGeom>
          <a:noFill/>
          <a:ln>
            <a:noFill/>
          </a:ln>
        </p:spPr>
      </p:pic>
      <p:sp>
        <p:nvSpPr>
          <p:cNvPr id="11" name="ZoneTexte 10">
            <a:extLst>
              <a:ext uri="{FF2B5EF4-FFF2-40B4-BE49-F238E27FC236}">
                <a16:creationId xmlns:a16="http://schemas.microsoft.com/office/drawing/2014/main" id="{001DD054-7DB6-D01A-56F1-5430B11260E4}"/>
              </a:ext>
            </a:extLst>
          </p:cNvPr>
          <p:cNvSpPr txBox="1"/>
          <p:nvPr/>
        </p:nvSpPr>
        <p:spPr>
          <a:xfrm>
            <a:off x="5375179" y="2216800"/>
            <a:ext cx="3206960" cy="98488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171450" lvl="0" indent="-171450">
              <a:spcBef>
                <a:spcPts val="1200"/>
              </a:spcBef>
              <a:buFont typeface="Wingdings" panose="05000000000000000000" pitchFamily="2" charset="2"/>
              <a:buChar char="è"/>
            </a:pPr>
            <a:r>
              <a:rPr lang="fr-FR" sz="1200" dirty="0">
                <a:effectLst/>
                <a:ea typeface="Calibri" panose="020F0502020204030204" pitchFamily="34" charset="0"/>
                <a:cs typeface="Times New Roman" panose="02020603050405020304" pitchFamily="18" charset="0"/>
              </a:rPr>
              <a:t>10 cm d’eau pour le chevaine et le barbeau fluviatile</a:t>
            </a:r>
          </a:p>
          <a:p>
            <a:pPr marL="171450" lvl="0" indent="-171450">
              <a:spcBef>
                <a:spcPts val="1200"/>
              </a:spcBef>
              <a:buFont typeface="Wingdings" panose="05000000000000000000" pitchFamily="2" charset="2"/>
              <a:buChar char="è"/>
            </a:pPr>
            <a:r>
              <a:rPr lang="fr-FR" sz="1200" dirty="0">
                <a:effectLst/>
                <a:ea typeface="Calibri" panose="020F0502020204030204" pitchFamily="34" charset="0"/>
                <a:cs typeface="Times New Roman" panose="02020603050405020304" pitchFamily="18" charset="0"/>
              </a:rPr>
              <a:t>5 cm d’eau pour les chabot, goujon, loche franche</a:t>
            </a:r>
          </a:p>
        </p:txBody>
      </p:sp>
      <p:sp>
        <p:nvSpPr>
          <p:cNvPr id="14" name="ZoneTexte 13">
            <a:extLst>
              <a:ext uri="{FF2B5EF4-FFF2-40B4-BE49-F238E27FC236}">
                <a16:creationId xmlns:a16="http://schemas.microsoft.com/office/drawing/2014/main" id="{F5FEE92B-893B-2F1B-A6E2-EC7ADA707A2B}"/>
              </a:ext>
            </a:extLst>
          </p:cNvPr>
          <p:cNvSpPr txBox="1"/>
          <p:nvPr/>
        </p:nvSpPr>
        <p:spPr>
          <a:xfrm>
            <a:off x="967739" y="5527949"/>
            <a:ext cx="7815404"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spcBef>
                <a:spcPts val="1800"/>
              </a:spcBef>
              <a:spcAft>
                <a:spcPts val="1200"/>
              </a:spcAft>
            </a:pPr>
            <a:r>
              <a:rPr lang="fr-FR" sz="1600" b="1" dirty="0">
                <a:solidFill>
                  <a:schemeClr val="bg1"/>
                </a:solidFill>
                <a:effectLst/>
                <a:ea typeface="Calibri" panose="020F0502020204030204" pitchFamily="34" charset="0"/>
                <a:cs typeface="Times New Roman" panose="02020603050405020304" pitchFamily="18" charset="0"/>
              </a:rPr>
              <a:t>Le débit de survie le plus limitant pour soutenir un tirant d’eau minimal de 10 cm assurant une circulation des poissons est en dehors du domaine de validité</a:t>
            </a:r>
            <a:endParaRPr lang="fr-FR" sz="1600" dirty="0">
              <a:solidFill>
                <a:schemeClr val="bg1"/>
              </a:solidFill>
              <a:effectLst/>
              <a:ea typeface="Calibri" panose="020F0502020204030204" pitchFamily="34" charset="0"/>
              <a:cs typeface="Times New Roman" panose="02020603050405020304" pitchFamily="18" charset="0"/>
            </a:endParaRPr>
          </a:p>
        </p:txBody>
      </p:sp>
      <p:sp>
        <p:nvSpPr>
          <p:cNvPr id="15" name="Flèche : courbe vers la droite 14">
            <a:extLst>
              <a:ext uri="{FF2B5EF4-FFF2-40B4-BE49-F238E27FC236}">
                <a16:creationId xmlns:a16="http://schemas.microsoft.com/office/drawing/2014/main" id="{BC49EC2F-B7DF-6C32-B618-5354B8581650}"/>
              </a:ext>
            </a:extLst>
          </p:cNvPr>
          <p:cNvSpPr/>
          <p:nvPr/>
        </p:nvSpPr>
        <p:spPr>
          <a:xfrm>
            <a:off x="100964" y="4890782"/>
            <a:ext cx="683191" cy="122234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Espace réservé du numéro de diapositive 1">
            <a:extLst>
              <a:ext uri="{FF2B5EF4-FFF2-40B4-BE49-F238E27FC236}">
                <a16:creationId xmlns:a16="http://schemas.microsoft.com/office/drawing/2014/main" id="{DBF194E1-08B4-18A6-4D29-BB09DAA54705}"/>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31</a:t>
            </a:fld>
            <a:endParaRPr lang="fr-FR" dirty="0"/>
          </a:p>
        </p:txBody>
      </p:sp>
      <p:pic>
        <p:nvPicPr>
          <p:cNvPr id="18" name="Picture 2" descr="FISH PASS | Laillé">
            <a:extLst>
              <a:ext uri="{FF2B5EF4-FFF2-40B4-BE49-F238E27FC236}">
                <a16:creationId xmlns:a16="http://schemas.microsoft.com/office/drawing/2014/main" id="{D89BD417-A6BC-618F-A0CB-AF3BBD0E1B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4CADD956-C9B7-33B4-2755-7885602C62F5}"/>
              </a:ext>
            </a:extLst>
          </p:cNvPr>
          <p:cNvSpPr/>
          <p:nvPr/>
        </p:nvSpPr>
        <p:spPr>
          <a:xfrm>
            <a:off x="784156" y="4355291"/>
            <a:ext cx="7649155" cy="453737"/>
          </a:xfrm>
          <a:prstGeom prst="rect">
            <a:avLst/>
          </a:prstGeom>
          <a:solidFill>
            <a:schemeClr val="bg1">
              <a:lumMod val="65000"/>
              <a:alpha val="71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E769907E-20A0-CEC7-528A-9717B231E9FD}"/>
              </a:ext>
            </a:extLst>
          </p:cNvPr>
          <p:cNvSpPr/>
          <p:nvPr/>
        </p:nvSpPr>
        <p:spPr>
          <a:xfrm>
            <a:off x="3691157" y="4355291"/>
            <a:ext cx="545284" cy="910639"/>
          </a:xfrm>
          <a:prstGeom prst="rect">
            <a:avLst/>
          </a:prstGeom>
          <a:solidFill>
            <a:srgbClr val="E8E8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48A16E3-7281-3F7D-5179-BA298B0C2A5D}"/>
              </a:ext>
            </a:extLst>
          </p:cNvPr>
          <p:cNvSpPr/>
          <p:nvPr/>
        </p:nvSpPr>
        <p:spPr>
          <a:xfrm>
            <a:off x="7933026" y="4332492"/>
            <a:ext cx="500286" cy="910639"/>
          </a:xfrm>
          <a:prstGeom prst="rect">
            <a:avLst/>
          </a:prstGeom>
          <a:solidFill>
            <a:srgbClr val="E8E8E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space réservé du texte 4">
            <a:extLst>
              <a:ext uri="{FF2B5EF4-FFF2-40B4-BE49-F238E27FC236}">
                <a16:creationId xmlns:a16="http://schemas.microsoft.com/office/drawing/2014/main" id="{604C32EF-B35F-B5A3-DCDF-4C9C44E6330E}"/>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sp>
        <p:nvSpPr>
          <p:cNvPr id="4" name="Espace réservé du pied de page 8">
            <a:extLst>
              <a:ext uri="{FF2B5EF4-FFF2-40B4-BE49-F238E27FC236}">
                <a16:creationId xmlns:a16="http://schemas.microsoft.com/office/drawing/2014/main" id="{F0EF4EF5-674E-C413-BFEB-8B352267FB42}"/>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2970144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3019B5C-A140-CCF9-981E-4D8D11A27ACE}"/>
              </a:ext>
            </a:extLst>
          </p:cNvPr>
          <p:cNvSpPr>
            <a:spLocks noGrp="1"/>
          </p:cNvSpPr>
          <p:nvPr>
            <p:ph type="title"/>
          </p:nvPr>
        </p:nvSpPr>
        <p:spPr/>
        <p:txBody>
          <a:bodyPr/>
          <a:lstStyle/>
          <a:p>
            <a:r>
              <a:rPr lang="fr-FR" dirty="0"/>
              <a:t>Synthèse des débits mensuels moyens et débits biologiques</a:t>
            </a:r>
          </a:p>
        </p:txBody>
      </p:sp>
      <p:sp>
        <p:nvSpPr>
          <p:cNvPr id="8" name="Espace réservé du numéro de diapositive 1">
            <a:extLst>
              <a:ext uri="{FF2B5EF4-FFF2-40B4-BE49-F238E27FC236}">
                <a16:creationId xmlns:a16="http://schemas.microsoft.com/office/drawing/2014/main" id="{9E715BAC-982B-99A7-6DD9-D85FE73E9992}"/>
              </a:ext>
            </a:extLst>
          </p:cNvPr>
          <p:cNvSpPr>
            <a:spLocks noGrp="1"/>
          </p:cNvSpPr>
          <p:nvPr>
            <p:ph type="sldNum" sz="quarter" idx="12"/>
          </p:nvPr>
        </p:nvSpPr>
        <p:spPr>
          <a:xfrm>
            <a:off x="6288519" y="6374742"/>
            <a:ext cx="2855482" cy="483258"/>
          </a:xfrm>
        </p:spPr>
        <p:txBody>
          <a:bodyPr/>
          <a:lstStyle/>
          <a:p>
            <a:fld id="{E2A53158-8A9E-4F4B-B13A-E19D3062213C}" type="slidenum">
              <a:rPr lang="fr-FR" smtClean="0"/>
              <a:t>32</a:t>
            </a:fld>
            <a:endParaRPr lang="fr-FR" dirty="0"/>
          </a:p>
        </p:txBody>
      </p:sp>
      <p:pic>
        <p:nvPicPr>
          <p:cNvPr id="15" name="Picture 2" descr="FISH PASS | Laillé">
            <a:extLst>
              <a:ext uri="{FF2B5EF4-FFF2-40B4-BE49-F238E27FC236}">
                <a16:creationId xmlns:a16="http://schemas.microsoft.com/office/drawing/2014/main" id="{99AF4701-9559-D1A8-8492-7B5A62311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830" y="6421292"/>
            <a:ext cx="790113" cy="406416"/>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D51B7AF2-ED36-A747-E105-1FCA9D2309CE}"/>
              </a:ext>
            </a:extLst>
          </p:cNvPr>
          <p:cNvSpPr txBox="1"/>
          <p:nvPr/>
        </p:nvSpPr>
        <p:spPr>
          <a:xfrm>
            <a:off x="154419" y="910738"/>
            <a:ext cx="2969694" cy="584775"/>
          </a:xfrm>
          <a:prstGeom prst="rect">
            <a:avLst/>
          </a:prstGeom>
          <a:noFill/>
        </p:spPr>
        <p:txBody>
          <a:bodyPr wrap="square" rtlCol="0">
            <a:spAutoFit/>
          </a:bodyPr>
          <a:lstStyle/>
          <a:p>
            <a:r>
              <a:rPr lang="fr-FR" sz="1600" i="1" u="sng" dirty="0">
                <a:solidFill>
                  <a:schemeClr val="accent1"/>
                </a:solidFill>
              </a:rPr>
              <a:t>Exemple : </a:t>
            </a:r>
          </a:p>
          <a:p>
            <a:r>
              <a:rPr lang="fr-FR" sz="1600" i="1" dirty="0">
                <a:solidFill>
                  <a:schemeClr val="accent1"/>
                </a:solidFill>
              </a:rPr>
              <a:t>UG5 - </a:t>
            </a:r>
            <a:r>
              <a:rPr lang="fr-FR" sz="1600" i="1" dirty="0" err="1">
                <a:solidFill>
                  <a:schemeClr val="accent1"/>
                </a:solidFill>
              </a:rPr>
              <a:t>Couasnon</a:t>
            </a:r>
            <a:endParaRPr lang="fr-FR" sz="1600" i="1" dirty="0">
              <a:solidFill>
                <a:schemeClr val="accent1"/>
              </a:solidFill>
            </a:endParaRPr>
          </a:p>
        </p:txBody>
      </p:sp>
      <p:pic>
        <p:nvPicPr>
          <p:cNvPr id="5" name="Image 4">
            <a:extLst>
              <a:ext uri="{FF2B5EF4-FFF2-40B4-BE49-F238E27FC236}">
                <a16:creationId xmlns:a16="http://schemas.microsoft.com/office/drawing/2014/main" id="{1664AD50-0DA5-2AFC-C97A-C26ABF1B7D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9783" y="1416710"/>
            <a:ext cx="6443379" cy="4681371"/>
          </a:xfrm>
          <a:prstGeom prst="rect">
            <a:avLst/>
          </a:prstGeom>
          <a:noFill/>
        </p:spPr>
      </p:pic>
      <p:sp>
        <p:nvSpPr>
          <p:cNvPr id="17" name="Flèche : droite 16">
            <a:extLst>
              <a:ext uri="{FF2B5EF4-FFF2-40B4-BE49-F238E27FC236}">
                <a16:creationId xmlns:a16="http://schemas.microsoft.com/office/drawing/2014/main" id="{F97007D4-DBF4-6CBC-1C25-32E23D36D38B}"/>
              </a:ext>
            </a:extLst>
          </p:cNvPr>
          <p:cNvSpPr/>
          <p:nvPr/>
        </p:nvSpPr>
        <p:spPr>
          <a:xfrm>
            <a:off x="3244201" y="1131381"/>
            <a:ext cx="2700000" cy="274503"/>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6" name="Zone de texte 6">
            <a:extLst>
              <a:ext uri="{FF2B5EF4-FFF2-40B4-BE49-F238E27FC236}">
                <a16:creationId xmlns:a16="http://schemas.microsoft.com/office/drawing/2014/main" id="{D549AF09-802D-6E9A-F696-4C454AF8DA03}"/>
              </a:ext>
            </a:extLst>
          </p:cNvPr>
          <p:cNvSpPr txBox="1"/>
          <p:nvPr/>
        </p:nvSpPr>
        <p:spPr>
          <a:xfrm>
            <a:off x="3409950" y="1162451"/>
            <a:ext cx="2324100"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1200"/>
              </a:spcBef>
              <a:spcAft>
                <a:spcPts val="600"/>
              </a:spcAft>
            </a:pPr>
            <a:r>
              <a:rPr lang="fr-FR" sz="8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Besoins des milieux aquatiques satisfaits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Flèche : double flèche horizontale 17">
            <a:extLst>
              <a:ext uri="{FF2B5EF4-FFF2-40B4-BE49-F238E27FC236}">
                <a16:creationId xmlns:a16="http://schemas.microsoft.com/office/drawing/2014/main" id="{FC00E256-D2A5-8962-4DBD-242E8B68DF54}"/>
              </a:ext>
            </a:extLst>
          </p:cNvPr>
          <p:cNvSpPr/>
          <p:nvPr/>
        </p:nvSpPr>
        <p:spPr>
          <a:xfrm>
            <a:off x="6013251" y="1143110"/>
            <a:ext cx="1360624" cy="273600"/>
          </a:xfrm>
          <a:prstGeom prst="leftRightArrow">
            <a:avLst/>
          </a:prstGeom>
          <a:solidFill>
            <a:srgbClr val="FFE699"/>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9" name="Flèche : droite 18">
            <a:extLst>
              <a:ext uri="{FF2B5EF4-FFF2-40B4-BE49-F238E27FC236}">
                <a16:creationId xmlns:a16="http://schemas.microsoft.com/office/drawing/2014/main" id="{00106DCB-0985-911A-A875-43DD2C993202}"/>
              </a:ext>
            </a:extLst>
          </p:cNvPr>
          <p:cNvSpPr/>
          <p:nvPr/>
        </p:nvSpPr>
        <p:spPr>
          <a:xfrm rot="10800000">
            <a:off x="7389322" y="1135888"/>
            <a:ext cx="1360624" cy="273600"/>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1" name="Rectangle 20">
            <a:extLst>
              <a:ext uri="{FF2B5EF4-FFF2-40B4-BE49-F238E27FC236}">
                <a16:creationId xmlns:a16="http://schemas.microsoft.com/office/drawing/2014/main" id="{A3C6594C-EAB7-0DE9-29B3-8E76106112F9}"/>
              </a:ext>
            </a:extLst>
          </p:cNvPr>
          <p:cNvSpPr/>
          <p:nvPr/>
        </p:nvSpPr>
        <p:spPr>
          <a:xfrm>
            <a:off x="6014906" y="1066519"/>
            <a:ext cx="1350920" cy="4134656"/>
          </a:xfrm>
          <a:prstGeom prst="rect">
            <a:avLst/>
          </a:prstGeom>
          <a:solidFill>
            <a:srgbClr val="FCE892">
              <a:alpha val="25098"/>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2" name="Zone de texte 1">
            <a:extLst>
              <a:ext uri="{FF2B5EF4-FFF2-40B4-BE49-F238E27FC236}">
                <a16:creationId xmlns:a16="http://schemas.microsoft.com/office/drawing/2014/main" id="{3F4D7E1B-68AC-0635-400F-F61167A2C7A7}"/>
              </a:ext>
            </a:extLst>
          </p:cNvPr>
          <p:cNvSpPr txBox="1"/>
          <p:nvPr/>
        </p:nvSpPr>
        <p:spPr>
          <a:xfrm rot="5400000">
            <a:off x="5464593" y="2644321"/>
            <a:ext cx="2416146" cy="295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950" dirty="0">
                <a:solidFill>
                  <a:srgbClr val="FFC000"/>
                </a:solidFill>
                <a:effectLst/>
                <a:latin typeface="Calibri" panose="020F0502020204030204" pitchFamily="34" charset="0"/>
                <a:ea typeface="SimSun" panose="02010600030101010101" pitchFamily="2" charset="-122"/>
              </a:rPr>
              <a:t>Q influencés </a:t>
            </a:r>
            <a:r>
              <a:rPr lang="fr-FR" sz="950" dirty="0">
                <a:solidFill>
                  <a:srgbClr val="000000"/>
                </a:solidFill>
                <a:effectLst/>
                <a:latin typeface="Calibri" panose="020F0502020204030204" pitchFamily="34" charset="0"/>
                <a:ea typeface="SimSun" panose="02010600030101010101" pitchFamily="2" charset="-122"/>
              </a:rPr>
              <a:t>&lt; </a:t>
            </a:r>
            <a:r>
              <a:rPr lang="fr-FR" sz="950" dirty="0">
                <a:solidFill>
                  <a:srgbClr val="00B0F0"/>
                </a:solidFill>
                <a:effectLst/>
                <a:latin typeface="Calibri" panose="020F0502020204030204" pitchFamily="34" charset="0"/>
                <a:ea typeface="SimSun" panose="02010600030101010101" pitchFamily="2" charset="-122"/>
              </a:rPr>
              <a:t>Q naturels</a:t>
            </a:r>
            <a:r>
              <a:rPr lang="fr-FR" sz="950" dirty="0">
                <a:solidFill>
                  <a:srgbClr val="00B050"/>
                </a:solidFill>
                <a:effectLst/>
                <a:latin typeface="Calibri" panose="020F0502020204030204" pitchFamily="34" charset="0"/>
                <a:ea typeface="SimSun" panose="02010600030101010101" pitchFamily="2" charset="-122"/>
              </a:rPr>
              <a:t> &lt; </a:t>
            </a:r>
            <a:r>
              <a:rPr lang="fr-FR" sz="950" u="sng" dirty="0">
                <a:solidFill>
                  <a:srgbClr val="00B050"/>
                </a:solidFill>
                <a:effectLst/>
                <a:latin typeface="Calibri" panose="020F0502020204030204" pitchFamily="34" charset="0"/>
                <a:ea typeface="SimSun" panose="02010600030101010101" pitchFamily="2" charset="-122"/>
              </a:rPr>
              <a:t>Q biologique</a:t>
            </a:r>
            <a:r>
              <a:rPr lang="fr-FR" sz="950" dirty="0">
                <a:solidFill>
                  <a:srgbClr val="00B050"/>
                </a:solidFill>
                <a:effectLst/>
                <a:latin typeface="Calibri" panose="020F0502020204030204" pitchFamily="34" charset="0"/>
                <a:ea typeface="SimSun" panose="02010600030101010101" pitchFamily="2" charset="-122"/>
              </a:rPr>
              <a:t> </a:t>
            </a:r>
            <a:endParaRPr lang="fr-FR" sz="950" dirty="0">
              <a:solidFill>
                <a:srgbClr val="000000"/>
              </a:solidFill>
              <a:effectLst/>
              <a:latin typeface="Calibri" panose="020F0502020204030204" pitchFamily="34" charset="0"/>
              <a:ea typeface="SimSun" panose="02010600030101010101" pitchFamily="2" charset="-122"/>
            </a:endParaRPr>
          </a:p>
          <a:p>
            <a:pPr algn="ctr"/>
            <a:r>
              <a:rPr lang="fr-FR" sz="950" dirty="0">
                <a:solidFill>
                  <a:srgbClr val="000000"/>
                </a:solidFill>
                <a:effectLst/>
                <a:latin typeface="Calibri" panose="020F0502020204030204" pitchFamily="34" charset="0"/>
                <a:ea typeface="SimSun" panose="02010600030101010101" pitchFamily="2" charset="-122"/>
              </a:rPr>
              <a:t> </a:t>
            </a:r>
          </a:p>
        </p:txBody>
      </p:sp>
      <p:sp>
        <p:nvSpPr>
          <p:cNvPr id="23" name="Zone de texte 6">
            <a:extLst>
              <a:ext uri="{FF2B5EF4-FFF2-40B4-BE49-F238E27FC236}">
                <a16:creationId xmlns:a16="http://schemas.microsoft.com/office/drawing/2014/main" id="{30C411F0-7C1F-31A0-F139-0331937AECED}"/>
              </a:ext>
            </a:extLst>
          </p:cNvPr>
          <p:cNvSpPr txBox="1"/>
          <p:nvPr/>
        </p:nvSpPr>
        <p:spPr>
          <a:xfrm>
            <a:off x="4632110" y="1629366"/>
            <a:ext cx="1247775" cy="47625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1200"/>
              </a:spcBef>
              <a:spcAft>
                <a:spcPts val="600"/>
              </a:spcAft>
            </a:pPr>
            <a:r>
              <a:rPr lang="fr-FR" sz="800">
                <a:effectLst/>
                <a:latin typeface="Calibri" panose="020F0502020204030204" pitchFamily="34" charset="0"/>
                <a:ea typeface="Calibri" panose="020F0502020204030204" pitchFamily="34" charset="0"/>
                <a:cs typeface="Times New Roman" panose="02020603050405020304" pitchFamily="18" charset="0"/>
              </a:rPr>
              <a:t>Période de souffrance naturelle des milieux aquatiques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Connecteur droit avec flèche 23">
            <a:extLst>
              <a:ext uri="{FF2B5EF4-FFF2-40B4-BE49-F238E27FC236}">
                <a16:creationId xmlns:a16="http://schemas.microsoft.com/office/drawing/2014/main" id="{0CE02091-20C3-A067-D8D4-C0674FB673E6}"/>
              </a:ext>
            </a:extLst>
          </p:cNvPr>
          <p:cNvCxnSpPr>
            <a:cxnSpLocks/>
            <a:endCxn id="21" idx="1"/>
          </p:cNvCxnSpPr>
          <p:nvPr/>
        </p:nvCxnSpPr>
        <p:spPr>
          <a:xfrm>
            <a:off x="5286440" y="2127268"/>
            <a:ext cx="728466" cy="1006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Zone de texte 1">
            <a:extLst>
              <a:ext uri="{FF2B5EF4-FFF2-40B4-BE49-F238E27FC236}">
                <a16:creationId xmlns:a16="http://schemas.microsoft.com/office/drawing/2014/main" id="{EFF76088-CBA9-05D1-5102-2A83752FCD9E}"/>
              </a:ext>
            </a:extLst>
          </p:cNvPr>
          <p:cNvSpPr txBox="1"/>
          <p:nvPr/>
        </p:nvSpPr>
        <p:spPr>
          <a:xfrm>
            <a:off x="3139560" y="909914"/>
            <a:ext cx="2762250" cy="27450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900" u="sng" dirty="0">
                <a:solidFill>
                  <a:srgbClr val="00B050"/>
                </a:solidFill>
                <a:effectLst/>
                <a:latin typeface="Calibri" panose="020F0502020204030204" pitchFamily="34" charset="0"/>
                <a:ea typeface="SimSun" panose="02010600030101010101" pitchFamily="2" charset="-122"/>
              </a:rPr>
              <a:t>Q biologique</a:t>
            </a:r>
            <a:r>
              <a:rPr lang="fr-FR" sz="900" dirty="0">
                <a:solidFill>
                  <a:srgbClr val="00B050"/>
                </a:solidFill>
                <a:effectLst/>
                <a:latin typeface="Calibri" panose="020F0502020204030204" pitchFamily="34" charset="0"/>
                <a:ea typeface="SimSun" panose="02010600030101010101" pitchFamily="2" charset="-122"/>
              </a:rPr>
              <a:t> </a:t>
            </a:r>
            <a:r>
              <a:rPr lang="fr-FR" sz="900" dirty="0">
                <a:solidFill>
                  <a:srgbClr val="000000"/>
                </a:solidFill>
                <a:effectLst/>
                <a:latin typeface="Calibri" panose="020F0502020204030204" pitchFamily="34" charset="0"/>
                <a:ea typeface="SimSun" panose="02010600030101010101" pitchFamily="2" charset="-122"/>
              </a:rPr>
              <a:t>&lt; </a:t>
            </a:r>
            <a:r>
              <a:rPr lang="fr-FR" sz="900" dirty="0">
                <a:solidFill>
                  <a:srgbClr val="FFC000"/>
                </a:solidFill>
                <a:effectLst/>
                <a:latin typeface="Calibri" panose="020F0502020204030204" pitchFamily="34" charset="0"/>
                <a:ea typeface="SimSun" panose="02010600030101010101" pitchFamily="2" charset="-122"/>
              </a:rPr>
              <a:t>Q influencés</a:t>
            </a:r>
            <a:r>
              <a:rPr lang="fr-FR" sz="900" dirty="0">
                <a:solidFill>
                  <a:srgbClr val="000000"/>
                </a:solidFill>
                <a:effectLst/>
                <a:latin typeface="Calibri" panose="020F0502020204030204" pitchFamily="34" charset="0"/>
                <a:ea typeface="SimSun" panose="02010600030101010101" pitchFamily="2" charset="-122"/>
              </a:rPr>
              <a:t> &lt; </a:t>
            </a:r>
            <a:r>
              <a:rPr lang="fr-FR" sz="900" dirty="0">
                <a:solidFill>
                  <a:srgbClr val="00B0F0"/>
                </a:solidFill>
                <a:effectLst/>
                <a:latin typeface="Calibri" panose="020F0502020204030204" pitchFamily="34" charset="0"/>
                <a:ea typeface="SimSun" panose="02010600030101010101" pitchFamily="2" charset="-122"/>
              </a:rPr>
              <a:t>Q naturels</a:t>
            </a:r>
            <a:endParaRPr lang="fr-FR" sz="1200" dirty="0">
              <a:solidFill>
                <a:srgbClr val="000000"/>
              </a:solidFill>
              <a:effectLst/>
              <a:latin typeface="Calibri" panose="020F0502020204030204" pitchFamily="34" charset="0"/>
              <a:ea typeface="SimSun" panose="02010600030101010101" pitchFamily="2" charset="-122"/>
            </a:endParaRPr>
          </a:p>
        </p:txBody>
      </p:sp>
      <p:sp>
        <p:nvSpPr>
          <p:cNvPr id="28" name="Zone de texte 1">
            <a:extLst>
              <a:ext uri="{FF2B5EF4-FFF2-40B4-BE49-F238E27FC236}">
                <a16:creationId xmlns:a16="http://schemas.microsoft.com/office/drawing/2014/main" id="{25B2DCC8-4E34-93E3-DAD1-C1F5995D6ABC}"/>
              </a:ext>
            </a:extLst>
          </p:cNvPr>
          <p:cNvSpPr txBox="1"/>
          <p:nvPr/>
        </p:nvSpPr>
        <p:spPr>
          <a:xfrm>
            <a:off x="7115754" y="925679"/>
            <a:ext cx="2272522" cy="24749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fr-FR" sz="800" u="sng" dirty="0">
                <a:solidFill>
                  <a:srgbClr val="00B050"/>
                </a:solidFill>
                <a:effectLst/>
                <a:latin typeface="Calibri" panose="020F0502020204030204" pitchFamily="34" charset="0"/>
                <a:ea typeface="SimSun" panose="02010600030101010101" pitchFamily="2" charset="-122"/>
              </a:rPr>
              <a:t>Q biologique</a:t>
            </a:r>
            <a:r>
              <a:rPr lang="fr-FR" sz="800" dirty="0">
                <a:solidFill>
                  <a:srgbClr val="00B050"/>
                </a:solidFill>
                <a:effectLst/>
                <a:latin typeface="Calibri" panose="020F0502020204030204" pitchFamily="34" charset="0"/>
                <a:ea typeface="SimSun" panose="02010600030101010101" pitchFamily="2" charset="-122"/>
              </a:rPr>
              <a:t> </a:t>
            </a:r>
            <a:r>
              <a:rPr lang="fr-FR" sz="800" dirty="0">
                <a:solidFill>
                  <a:srgbClr val="000000"/>
                </a:solidFill>
                <a:effectLst/>
                <a:latin typeface="Calibri" panose="020F0502020204030204" pitchFamily="34" charset="0"/>
                <a:ea typeface="SimSun" panose="02010600030101010101" pitchFamily="2" charset="-122"/>
              </a:rPr>
              <a:t>&lt; </a:t>
            </a:r>
            <a:r>
              <a:rPr lang="fr-FR" sz="800" dirty="0">
                <a:solidFill>
                  <a:srgbClr val="FFC000"/>
                </a:solidFill>
                <a:effectLst/>
                <a:latin typeface="Calibri" panose="020F0502020204030204" pitchFamily="34" charset="0"/>
                <a:ea typeface="SimSun" panose="02010600030101010101" pitchFamily="2" charset="-122"/>
              </a:rPr>
              <a:t>Q influencés</a:t>
            </a:r>
            <a:r>
              <a:rPr lang="fr-FR" sz="800" dirty="0">
                <a:solidFill>
                  <a:srgbClr val="000000"/>
                </a:solidFill>
                <a:effectLst/>
                <a:latin typeface="Calibri" panose="020F0502020204030204" pitchFamily="34" charset="0"/>
                <a:ea typeface="SimSun" panose="02010600030101010101" pitchFamily="2" charset="-122"/>
              </a:rPr>
              <a:t> &lt; </a:t>
            </a:r>
            <a:r>
              <a:rPr lang="fr-FR" sz="800" dirty="0">
                <a:solidFill>
                  <a:srgbClr val="00B0F0"/>
                </a:solidFill>
                <a:effectLst/>
                <a:latin typeface="Calibri" panose="020F0502020204030204" pitchFamily="34" charset="0"/>
                <a:ea typeface="SimSun" panose="02010600030101010101" pitchFamily="2" charset="-122"/>
              </a:rPr>
              <a:t>Q naturels</a:t>
            </a:r>
            <a:endParaRPr lang="fr-FR" sz="800" dirty="0">
              <a:solidFill>
                <a:srgbClr val="000000"/>
              </a:solidFill>
              <a:effectLst/>
              <a:latin typeface="Calibri" panose="020F0502020204030204" pitchFamily="34" charset="0"/>
              <a:ea typeface="SimSun" panose="02010600030101010101" pitchFamily="2" charset="-122"/>
            </a:endParaRPr>
          </a:p>
        </p:txBody>
      </p:sp>
      <p:sp>
        <p:nvSpPr>
          <p:cNvPr id="7" name="ZoneTexte 6">
            <a:extLst>
              <a:ext uri="{FF2B5EF4-FFF2-40B4-BE49-F238E27FC236}">
                <a16:creationId xmlns:a16="http://schemas.microsoft.com/office/drawing/2014/main" id="{DCBF6796-4289-C8F9-C261-5A20FE96F392}"/>
              </a:ext>
            </a:extLst>
          </p:cNvPr>
          <p:cNvSpPr txBox="1"/>
          <p:nvPr/>
        </p:nvSpPr>
        <p:spPr>
          <a:xfrm>
            <a:off x="129754" y="2008841"/>
            <a:ext cx="2280795" cy="3447098"/>
          </a:xfrm>
          <a:prstGeom prst="rect">
            <a:avLst/>
          </a:prstGeom>
          <a:noFill/>
        </p:spPr>
        <p:txBody>
          <a:bodyPr wrap="square">
            <a:spAutoFit/>
          </a:bodyPr>
          <a:lstStyle/>
          <a:p>
            <a:pPr marL="171450" indent="-171450" algn="just">
              <a:spcBef>
                <a:spcPts val="1800"/>
              </a:spcBef>
              <a:spcAft>
                <a:spcPts val="1200"/>
              </a:spcAft>
              <a:buFont typeface="Arial" panose="020B0604020202020204" pitchFamily="34" charset="0"/>
              <a:buChar char="•"/>
            </a:pPr>
            <a:r>
              <a:rPr lang="fr-FR" sz="1200" b="1" dirty="0"/>
              <a:t>Les débits actuels (influencés) n’atteignent pas, en été, les gammes de débits biologiques. </a:t>
            </a:r>
          </a:p>
          <a:p>
            <a:pPr marL="171450" indent="-171450" algn="just">
              <a:spcBef>
                <a:spcPts val="1800"/>
              </a:spcBef>
              <a:spcAft>
                <a:spcPts val="1200"/>
              </a:spcAft>
              <a:buFont typeface="Arial" panose="020B0604020202020204" pitchFamily="34" charset="0"/>
              <a:buChar char="•"/>
            </a:pPr>
            <a:r>
              <a:rPr lang="fr-FR" sz="1200" dirty="0"/>
              <a:t>L’UG 5 se trouve dans le cas </a:t>
            </a:r>
            <a:r>
              <a:rPr lang="fr-FR" sz="1200" b="1" dirty="0">
                <a:solidFill>
                  <a:srgbClr val="FFC611"/>
                </a:solidFill>
              </a:rPr>
              <a:t>où les milieux aquatiques souffrent naturellement </a:t>
            </a:r>
            <a:r>
              <a:rPr lang="fr-FR" sz="1200" dirty="0"/>
              <a:t>au moins une partie de la saison considérée (</a:t>
            </a:r>
            <a:r>
              <a:rPr lang="fr-FR" sz="1000" dirty="0"/>
              <a:t>cf encadré orange</a:t>
            </a:r>
            <a:r>
              <a:rPr lang="fr-FR" sz="1200" dirty="0"/>
              <a:t>)</a:t>
            </a:r>
            <a:endParaRPr lang="fr-FR" sz="1200" b="1" dirty="0"/>
          </a:p>
          <a:p>
            <a:pPr algn="just">
              <a:spcBef>
                <a:spcPts val="1800"/>
              </a:spcBef>
              <a:spcAft>
                <a:spcPts val="1200"/>
              </a:spcAft>
            </a:pPr>
            <a:r>
              <a:rPr lang="fr-FR" sz="1200" b="1" dirty="0">
                <a:solidFill>
                  <a:schemeClr val="accent1"/>
                </a:solidFill>
              </a:rPr>
              <a:t>Les prélèvements d’origine anthropique aggravent une situation naturellement contraignante pour les milieux.</a:t>
            </a:r>
          </a:p>
        </p:txBody>
      </p:sp>
      <p:sp>
        <p:nvSpPr>
          <p:cNvPr id="26" name="Espace réservé du texte 4">
            <a:extLst>
              <a:ext uri="{FF2B5EF4-FFF2-40B4-BE49-F238E27FC236}">
                <a16:creationId xmlns:a16="http://schemas.microsoft.com/office/drawing/2014/main" id="{F55D8488-6208-C23A-58A7-66A9B53576FF}"/>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sp>
        <p:nvSpPr>
          <p:cNvPr id="4" name="Espace réservé du pied de page 8">
            <a:extLst>
              <a:ext uri="{FF2B5EF4-FFF2-40B4-BE49-F238E27FC236}">
                <a16:creationId xmlns:a16="http://schemas.microsoft.com/office/drawing/2014/main" id="{9D026F62-FB8C-D662-289A-8DCCA3669A10}"/>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624523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EDB45F7-BE86-407A-4F34-6AF3E9834AD6}"/>
              </a:ext>
            </a:extLst>
          </p:cNvPr>
          <p:cNvSpPr>
            <a:spLocks noGrp="1"/>
          </p:cNvSpPr>
          <p:nvPr>
            <p:ph type="sldNum" sz="quarter" idx="12"/>
          </p:nvPr>
        </p:nvSpPr>
        <p:spPr/>
        <p:txBody>
          <a:bodyPr/>
          <a:lstStyle/>
          <a:p>
            <a:fld id="{E2A53158-8A9E-4F4B-B13A-E19D3062213C}" type="slidenum">
              <a:rPr lang="fr-FR" smtClean="0"/>
              <a:t>33</a:t>
            </a:fld>
            <a:endParaRPr lang="fr-FR" dirty="0"/>
          </a:p>
        </p:txBody>
      </p:sp>
      <p:sp>
        <p:nvSpPr>
          <p:cNvPr id="3" name="Titre 2">
            <a:extLst>
              <a:ext uri="{FF2B5EF4-FFF2-40B4-BE49-F238E27FC236}">
                <a16:creationId xmlns:a16="http://schemas.microsoft.com/office/drawing/2014/main" id="{EE234CE3-03B5-644B-4C45-2A9655924CA1}"/>
              </a:ext>
            </a:extLst>
          </p:cNvPr>
          <p:cNvSpPr>
            <a:spLocks noGrp="1"/>
          </p:cNvSpPr>
          <p:nvPr>
            <p:ph type="title"/>
          </p:nvPr>
        </p:nvSpPr>
        <p:spPr>
          <a:xfrm>
            <a:off x="363122" y="483257"/>
            <a:ext cx="8421309" cy="603531"/>
          </a:xfrm>
          <a:solidFill>
            <a:schemeClr val="bg1"/>
          </a:solidFill>
        </p:spPr>
        <p:txBody>
          <a:bodyPr/>
          <a:lstStyle/>
          <a:p>
            <a:r>
              <a:rPr lang="fr-FR" dirty="0"/>
              <a:t>Synthèse des débits mensuels moyens et débits biologiques pour l’UG 6 Lathan aval</a:t>
            </a:r>
          </a:p>
        </p:txBody>
      </p:sp>
      <p:pic>
        <p:nvPicPr>
          <p:cNvPr id="7" name="Image 6">
            <a:extLst>
              <a:ext uri="{FF2B5EF4-FFF2-40B4-BE49-F238E27FC236}">
                <a16:creationId xmlns:a16="http://schemas.microsoft.com/office/drawing/2014/main" id="{B3C9AADF-3013-0ED4-E09E-93BC0FFF3900}"/>
              </a:ext>
            </a:extLst>
          </p:cNvPr>
          <p:cNvPicPr>
            <a:picLocks noChangeAspect="1"/>
          </p:cNvPicPr>
          <p:nvPr/>
        </p:nvPicPr>
        <p:blipFill>
          <a:blip r:embed="rId2"/>
          <a:stretch>
            <a:fillRect/>
          </a:stretch>
        </p:blipFill>
        <p:spPr>
          <a:xfrm>
            <a:off x="182835" y="1499219"/>
            <a:ext cx="5602415" cy="4664124"/>
          </a:xfrm>
          <a:prstGeom prst="rect">
            <a:avLst/>
          </a:prstGeom>
        </p:spPr>
      </p:pic>
      <p:sp>
        <p:nvSpPr>
          <p:cNvPr id="15" name="ZoneTexte 14">
            <a:extLst>
              <a:ext uri="{FF2B5EF4-FFF2-40B4-BE49-F238E27FC236}">
                <a16:creationId xmlns:a16="http://schemas.microsoft.com/office/drawing/2014/main" id="{56090E6E-F9C3-7DB7-F9F5-C23D46B9303A}"/>
              </a:ext>
            </a:extLst>
          </p:cNvPr>
          <p:cNvSpPr txBox="1"/>
          <p:nvPr/>
        </p:nvSpPr>
        <p:spPr>
          <a:xfrm>
            <a:off x="5618747" y="1296429"/>
            <a:ext cx="3342418" cy="4524315"/>
          </a:xfrm>
          <a:prstGeom prst="rect">
            <a:avLst/>
          </a:prstGeom>
          <a:solidFill>
            <a:schemeClr val="bg1"/>
          </a:solidFill>
        </p:spPr>
        <p:txBody>
          <a:bodyPr wrap="square">
            <a:spAutoFit/>
          </a:bodyPr>
          <a:lstStyle/>
          <a:p>
            <a:pPr marL="285750" lvl="1" indent="-285750">
              <a:buFont typeface="Arial" panose="020B0604020202020204" pitchFamily="34" charset="0"/>
              <a:buChar char="•"/>
            </a:pPr>
            <a:r>
              <a:rPr lang="fr-FR" sz="1200" dirty="0"/>
              <a:t>Les débits actuels (influencés) et naturels </a:t>
            </a:r>
            <a:r>
              <a:rPr lang="fr-FR" sz="1200" b="1" dirty="0">
                <a:solidFill>
                  <a:schemeClr val="accent1"/>
                </a:solidFill>
              </a:rPr>
              <a:t>dépassent en été les besoins biologiques</a:t>
            </a:r>
            <a:r>
              <a:rPr lang="fr-FR" sz="1200" dirty="0"/>
              <a:t> </a:t>
            </a:r>
          </a:p>
          <a:p>
            <a:pPr marL="285750" lvl="1" indent="-285750">
              <a:buFont typeface="Arial" panose="020B0604020202020204" pitchFamily="34" charset="0"/>
              <a:buChar char="•"/>
            </a:pPr>
            <a:endParaRPr lang="fr-FR" sz="1200" dirty="0"/>
          </a:p>
          <a:p>
            <a:pPr marL="285750" lvl="1" indent="-285750">
              <a:buFont typeface="Arial" panose="020B0604020202020204" pitchFamily="34" charset="0"/>
              <a:buChar char="•"/>
            </a:pPr>
            <a:r>
              <a:rPr lang="fr-FR" sz="1200" b="1" dirty="0">
                <a:solidFill>
                  <a:schemeClr val="accent1"/>
                </a:solidFill>
              </a:rPr>
              <a:t>Les exigences biologiques sont amplement respectées même aux débits sévères d’étiage du QMNA5, de par la réalimentation</a:t>
            </a:r>
            <a:r>
              <a:rPr lang="fr-FR" sz="1200" dirty="0"/>
              <a:t>. Les conditions de mise en stress ou de survie de milieu ne sont jamais atteintes. </a:t>
            </a:r>
          </a:p>
          <a:p>
            <a:pPr marL="285750" lvl="1" indent="-285750">
              <a:buFont typeface="Arial" panose="020B0604020202020204" pitchFamily="34" charset="0"/>
              <a:buChar char="•"/>
            </a:pPr>
            <a:endParaRPr lang="fr-FR" sz="1200" dirty="0"/>
          </a:p>
          <a:p>
            <a:pPr marL="285750" lvl="1" indent="-285750">
              <a:buFont typeface="Arial" panose="020B0604020202020204" pitchFamily="34" charset="0"/>
              <a:buChar char="•"/>
            </a:pPr>
            <a:r>
              <a:rPr lang="fr-FR" sz="1200" dirty="0"/>
              <a:t>En croisant la période de remplissage de la retenue de Rillé et son fonctionnement en débit réservé avec les périodes de basses eaux, </a:t>
            </a:r>
            <a:r>
              <a:rPr lang="fr-FR" sz="1200" b="1" dirty="0">
                <a:solidFill>
                  <a:schemeClr val="accent1"/>
                </a:solidFill>
              </a:rPr>
              <a:t>les périodes les plus sensibles sont le printemps et début d’automne</a:t>
            </a:r>
            <a:r>
              <a:rPr lang="fr-FR" sz="1200" dirty="0"/>
              <a:t> (</a:t>
            </a:r>
            <a:r>
              <a:rPr lang="fr-FR" sz="1200" dirty="0" err="1"/>
              <a:t>cf</a:t>
            </a:r>
            <a:r>
              <a:rPr lang="fr-FR" sz="1200" dirty="0"/>
              <a:t> cadre en pointillé rouge). </a:t>
            </a:r>
          </a:p>
          <a:p>
            <a:pPr marL="285750" lvl="1" indent="-285750">
              <a:buFont typeface="Arial" panose="020B0604020202020204" pitchFamily="34" charset="0"/>
              <a:buChar char="•"/>
            </a:pPr>
            <a:endParaRPr lang="fr-FR" sz="1200" dirty="0"/>
          </a:p>
          <a:p>
            <a:pPr marL="285750" lvl="1" indent="-285750">
              <a:buFont typeface="Arial" panose="020B0604020202020204" pitchFamily="34" charset="0"/>
              <a:buChar char="•"/>
            </a:pPr>
            <a:r>
              <a:rPr lang="fr-FR" sz="1200" b="1" dirty="0">
                <a:solidFill>
                  <a:schemeClr val="accent1"/>
                </a:solidFill>
              </a:rPr>
              <a:t>Pour la période printanière, les débits restent assez hauts pour assurer la période reproduction des espèces </a:t>
            </a:r>
          </a:p>
          <a:p>
            <a:pPr marL="285750" lvl="1" indent="-285750">
              <a:buFont typeface="Arial" panose="020B0604020202020204" pitchFamily="34" charset="0"/>
              <a:buChar char="•"/>
            </a:pPr>
            <a:endParaRPr lang="fr-FR" sz="1200" dirty="0"/>
          </a:p>
          <a:p>
            <a:pPr marL="285750" lvl="1" indent="-285750">
              <a:buFont typeface="Arial" panose="020B0604020202020204" pitchFamily="34" charset="0"/>
              <a:buChar char="•"/>
            </a:pPr>
            <a:r>
              <a:rPr lang="fr-FR" sz="1200" b="1" dirty="0">
                <a:solidFill>
                  <a:schemeClr val="accent1"/>
                </a:solidFill>
              </a:rPr>
              <a:t>Pour la période automnale, les débits sont plus critiques mais restent supérieurs au QMNA5</a:t>
            </a:r>
            <a:r>
              <a:rPr lang="fr-FR" sz="1200" dirty="0"/>
              <a:t>. </a:t>
            </a:r>
          </a:p>
        </p:txBody>
      </p:sp>
      <p:sp>
        <p:nvSpPr>
          <p:cNvPr id="18" name="Espace réservé du texte 4">
            <a:extLst>
              <a:ext uri="{FF2B5EF4-FFF2-40B4-BE49-F238E27FC236}">
                <a16:creationId xmlns:a16="http://schemas.microsoft.com/office/drawing/2014/main" id="{BCF63E21-18EE-A183-565C-98B85844A5C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9" name="Image 18">
            <a:extLst>
              <a:ext uri="{FF2B5EF4-FFF2-40B4-BE49-F238E27FC236}">
                <a16:creationId xmlns:a16="http://schemas.microsoft.com/office/drawing/2014/main" id="{10698094-5581-E3F2-82FE-3AA96DA11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
        <p:nvSpPr>
          <p:cNvPr id="4" name="Espace réservé du pied de page 8">
            <a:extLst>
              <a:ext uri="{FF2B5EF4-FFF2-40B4-BE49-F238E27FC236}">
                <a16:creationId xmlns:a16="http://schemas.microsoft.com/office/drawing/2014/main" id="{6B738874-D905-F65F-0F8F-A2139566E70F}"/>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861836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34</a:t>
            </a:fld>
            <a:endParaRPr lang="fr-FR" dirty="0"/>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p:txBody>
          <a:bodyPr/>
          <a:lstStyle/>
          <a:p>
            <a:r>
              <a:rPr lang="fr-FR" dirty="0"/>
              <a:t>Résultats des campagnes </a:t>
            </a:r>
            <a:r>
              <a:rPr lang="fr-FR" dirty="0" err="1"/>
              <a:t>estim’hab</a:t>
            </a:r>
            <a:endParaRPr lang="fr-FR" dirty="0"/>
          </a:p>
        </p:txBody>
      </p:sp>
      <p:pic>
        <p:nvPicPr>
          <p:cNvPr id="2050" name="Picture 2">
            <a:extLst>
              <a:ext uri="{FF2B5EF4-FFF2-40B4-BE49-F238E27FC236}">
                <a16:creationId xmlns:a16="http://schemas.microsoft.com/office/drawing/2014/main" id="{B5E13C59-3C5F-0E28-834D-A72D50A16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51"/>
          <a:stretch>
            <a:fillRect/>
          </a:stretch>
        </p:blipFill>
        <p:spPr bwMode="auto">
          <a:xfrm>
            <a:off x="528506" y="2766609"/>
            <a:ext cx="8086987" cy="3271035"/>
          </a:xfrm>
          <a:prstGeom prst="rect">
            <a:avLst/>
          </a:prstGeom>
          <a:noFill/>
          <a:ln>
            <a:noFill/>
          </a:ln>
          <a:effectLst/>
          <a:extLst>
            <a:ext uri="{909E8E84-426E-40DD-AFC4-6F175D3DCCD1}">
              <a14:hiddenFill xmlns:a14="http://schemas.microsoft.com/office/drawing/2010/main">
                <a:solidFill>
                  <a:srgbClr val="0092B2"/>
                </a:solidFill>
              </a14:hiddenFill>
            </a:ext>
            <a:ext uri="{91240B29-F687-4F45-9708-019B960494DF}">
              <a14:hiddenLine xmlns:a14="http://schemas.microsoft.com/office/drawing/2010/main" w="25400" algn="ctr">
                <a:solidFill>
                  <a:srgbClr val="0E778B"/>
                </a:solidFill>
                <a:miter lim="800000"/>
                <a:headEnd/>
                <a:tailEnd/>
              </a14:hiddenLine>
            </a:ext>
            <a:ext uri="{AF507438-7753-43E0-B8FC-AC1667EBCBE1}">
              <a14:hiddenEffects xmlns:a14="http://schemas.microsoft.com/office/drawing/2010/main">
                <a:effectLst>
                  <a:outerShdw dist="35921" dir="2700000" algn="ctr" rotWithShape="0">
                    <a:srgbClr val="0E778B"/>
                  </a:outerShdw>
                </a:effectLst>
              </a14:hiddenEffects>
            </a:ext>
          </a:extLst>
        </p:spPr>
      </p:pic>
      <p:sp>
        <p:nvSpPr>
          <p:cNvPr id="8" name="ZoneTexte 7">
            <a:extLst>
              <a:ext uri="{FF2B5EF4-FFF2-40B4-BE49-F238E27FC236}">
                <a16:creationId xmlns:a16="http://schemas.microsoft.com/office/drawing/2014/main" id="{A797BB63-00FD-3C83-C8D4-F47ECCE08625}"/>
              </a:ext>
            </a:extLst>
          </p:cNvPr>
          <p:cNvSpPr txBox="1"/>
          <p:nvPr/>
        </p:nvSpPr>
        <p:spPr>
          <a:xfrm>
            <a:off x="363122" y="941954"/>
            <a:ext cx="8636499" cy="1384995"/>
          </a:xfrm>
          <a:prstGeom prst="rect">
            <a:avLst/>
          </a:prstGeom>
          <a:noFill/>
        </p:spPr>
        <p:txBody>
          <a:bodyPr wrap="square">
            <a:spAutoFit/>
          </a:bodyPr>
          <a:lstStyle/>
          <a:p>
            <a:pPr marL="171450" lvl="1" indent="-171450">
              <a:buFont typeface="Arial" panose="020B0604020202020204" pitchFamily="34" charset="0"/>
              <a:buChar char="•"/>
            </a:pPr>
            <a:r>
              <a:rPr lang="fr-FR" sz="1400" dirty="0"/>
              <a:t>Pour l’UG5 Couasnon, UG7 Riverolle, UG8 Lathan amont, UG9 Ru des Loges et l’UG10 Changeon</a:t>
            </a:r>
            <a:r>
              <a:rPr lang="fr-FR" sz="1400" b="1" dirty="0">
                <a:solidFill>
                  <a:schemeClr val="accent3"/>
                </a:solidFill>
              </a:rPr>
              <a:t>, les milieux aquatiques souffrent naturellement</a:t>
            </a:r>
            <a:r>
              <a:rPr lang="fr-FR" sz="1400" dirty="0"/>
              <a:t>. </a:t>
            </a:r>
            <a:r>
              <a:rPr lang="fr-FR" sz="1400" b="1" dirty="0">
                <a:solidFill>
                  <a:schemeClr val="accent3"/>
                </a:solidFill>
              </a:rPr>
              <a:t>Les débits actuels (influencés) et naturels n’atteignent pas en été les gammes de débits biologiques. </a:t>
            </a:r>
            <a:r>
              <a:rPr lang="fr-FR" sz="1400" dirty="0"/>
              <a:t>Les prélèvements d’origine anthropique aggravent une situation naturellement contraignante pour les milieux. </a:t>
            </a:r>
          </a:p>
          <a:p>
            <a:pPr marL="171450" lvl="1" indent="-171450">
              <a:buFont typeface="Arial" panose="020B0604020202020204" pitchFamily="34" charset="0"/>
              <a:buChar char="•"/>
            </a:pPr>
            <a:r>
              <a:rPr lang="fr-FR" sz="1400" dirty="0"/>
              <a:t>Quant aux UG3 Boire des Roux et UG6 et UG7 sur le Lathan, les cours d’eau sont réalimentés par soutien d’étiage (prélèvement en Loire et soutien par la retenue de Rillé).</a:t>
            </a:r>
          </a:p>
        </p:txBody>
      </p:sp>
      <p:sp>
        <p:nvSpPr>
          <p:cNvPr id="11" name="Espace réservé du texte 4">
            <a:extLst>
              <a:ext uri="{FF2B5EF4-FFF2-40B4-BE49-F238E27FC236}">
                <a16:creationId xmlns:a16="http://schemas.microsoft.com/office/drawing/2014/main" id="{4F48A593-6095-70A7-F149-1B48C6838BEC}"/>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2" name="Image 11">
            <a:extLst>
              <a:ext uri="{FF2B5EF4-FFF2-40B4-BE49-F238E27FC236}">
                <a16:creationId xmlns:a16="http://schemas.microsoft.com/office/drawing/2014/main" id="{199E8949-1D44-E489-30C1-7686E7997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
        <p:nvSpPr>
          <p:cNvPr id="4" name="Espace réservé du pied de page 8">
            <a:extLst>
              <a:ext uri="{FF2B5EF4-FFF2-40B4-BE49-F238E27FC236}">
                <a16:creationId xmlns:a16="http://schemas.microsoft.com/office/drawing/2014/main" id="{1FEE88F7-160F-9D43-A8E8-72DC31E62A7B}"/>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20727641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9CE7FCA6-7416-3640-AC9A-FBF533B07B6E}"/>
              </a:ext>
            </a:extLst>
          </p:cNvPr>
          <p:cNvSpPr>
            <a:spLocks noGrp="1"/>
          </p:cNvSpPr>
          <p:nvPr>
            <p:ph type="sldNum" sz="quarter" idx="12"/>
          </p:nvPr>
        </p:nvSpPr>
        <p:spPr/>
        <p:txBody>
          <a:bodyPr/>
          <a:lstStyle/>
          <a:p>
            <a:fld id="{E2A53158-8A9E-4F4B-B13A-E19D3062213C}" type="slidenum">
              <a:rPr lang="fr-FR" smtClean="0"/>
              <a:t>35</a:t>
            </a:fld>
            <a:endParaRPr lang="fr-FR" dirty="0"/>
          </a:p>
        </p:txBody>
      </p:sp>
      <p:sp>
        <p:nvSpPr>
          <p:cNvPr id="3" name="Titre 2">
            <a:extLst>
              <a:ext uri="{FF2B5EF4-FFF2-40B4-BE49-F238E27FC236}">
                <a16:creationId xmlns:a16="http://schemas.microsoft.com/office/drawing/2014/main" id="{C6B28EC6-7366-E001-04FF-EC873C6721B3}"/>
              </a:ext>
            </a:extLst>
          </p:cNvPr>
          <p:cNvSpPr>
            <a:spLocks noGrp="1"/>
          </p:cNvSpPr>
          <p:nvPr>
            <p:ph type="title"/>
          </p:nvPr>
        </p:nvSpPr>
        <p:spPr/>
        <p:txBody>
          <a:bodyPr/>
          <a:lstStyle/>
          <a:p>
            <a:r>
              <a:rPr lang="fr-FR" dirty="0"/>
              <a:t>Résultats des campagnes </a:t>
            </a:r>
            <a:r>
              <a:rPr lang="fr-FR" dirty="0" err="1"/>
              <a:t>estim’hab</a:t>
            </a:r>
            <a:endParaRPr lang="fr-FR" dirty="0"/>
          </a:p>
        </p:txBody>
      </p:sp>
      <p:pic>
        <p:nvPicPr>
          <p:cNvPr id="8" name="Image 7">
            <a:extLst>
              <a:ext uri="{FF2B5EF4-FFF2-40B4-BE49-F238E27FC236}">
                <a16:creationId xmlns:a16="http://schemas.microsoft.com/office/drawing/2014/main" id="{1477D177-16F3-0142-1EED-C582B4EDD27B}"/>
              </a:ext>
            </a:extLst>
          </p:cNvPr>
          <p:cNvPicPr>
            <a:picLocks noChangeAspect="1"/>
          </p:cNvPicPr>
          <p:nvPr/>
        </p:nvPicPr>
        <p:blipFill rotWithShape="1">
          <a:blip r:embed="rId2"/>
          <a:srcRect t="1804" b="2922"/>
          <a:stretch/>
        </p:blipFill>
        <p:spPr>
          <a:xfrm>
            <a:off x="164547" y="974186"/>
            <a:ext cx="8619875" cy="2324525"/>
          </a:xfrm>
          <a:prstGeom prst="rect">
            <a:avLst/>
          </a:prstGeom>
        </p:spPr>
      </p:pic>
      <p:grpSp>
        <p:nvGrpSpPr>
          <p:cNvPr id="12" name="Groupe 11">
            <a:extLst>
              <a:ext uri="{FF2B5EF4-FFF2-40B4-BE49-F238E27FC236}">
                <a16:creationId xmlns:a16="http://schemas.microsoft.com/office/drawing/2014/main" id="{8E7FDEB9-279F-B212-4248-BADDDB699D14}"/>
              </a:ext>
            </a:extLst>
          </p:cNvPr>
          <p:cNvGrpSpPr/>
          <p:nvPr/>
        </p:nvGrpSpPr>
        <p:grpSpPr>
          <a:xfrm>
            <a:off x="164548" y="3421247"/>
            <a:ext cx="8619874" cy="2526015"/>
            <a:chOff x="354438" y="3421247"/>
            <a:chExt cx="8336575" cy="2272331"/>
          </a:xfrm>
        </p:grpSpPr>
        <p:pic>
          <p:nvPicPr>
            <p:cNvPr id="10" name="Image 9">
              <a:extLst>
                <a:ext uri="{FF2B5EF4-FFF2-40B4-BE49-F238E27FC236}">
                  <a16:creationId xmlns:a16="http://schemas.microsoft.com/office/drawing/2014/main" id="{198F8227-F832-D300-381A-57B10B8423B8}"/>
                </a:ext>
              </a:extLst>
            </p:cNvPr>
            <p:cNvPicPr>
              <a:picLocks noChangeAspect="1"/>
            </p:cNvPicPr>
            <p:nvPr/>
          </p:nvPicPr>
          <p:blipFill rotWithShape="1">
            <a:blip r:embed="rId3"/>
            <a:srcRect t="465" b="1754"/>
            <a:stretch/>
          </p:blipFill>
          <p:spPr>
            <a:xfrm>
              <a:off x="2981739" y="3421247"/>
              <a:ext cx="5709274" cy="2272331"/>
            </a:xfrm>
            <a:prstGeom prst="rect">
              <a:avLst/>
            </a:prstGeom>
          </p:spPr>
        </p:pic>
        <p:pic>
          <p:nvPicPr>
            <p:cNvPr id="11" name="Image 10">
              <a:extLst>
                <a:ext uri="{FF2B5EF4-FFF2-40B4-BE49-F238E27FC236}">
                  <a16:creationId xmlns:a16="http://schemas.microsoft.com/office/drawing/2014/main" id="{ADFA41D3-E669-8CCB-096D-86EDE9FFF6B5}"/>
                </a:ext>
              </a:extLst>
            </p:cNvPr>
            <p:cNvPicPr>
              <a:picLocks noChangeAspect="1"/>
            </p:cNvPicPr>
            <p:nvPr/>
          </p:nvPicPr>
          <p:blipFill rotWithShape="1">
            <a:blip r:embed="rId2"/>
            <a:srcRect t="1804" r="68449" b="2922"/>
            <a:stretch/>
          </p:blipFill>
          <p:spPr>
            <a:xfrm>
              <a:off x="354438" y="3448006"/>
              <a:ext cx="2627301" cy="2245571"/>
            </a:xfrm>
            <a:prstGeom prst="rect">
              <a:avLst/>
            </a:prstGeom>
          </p:spPr>
        </p:pic>
      </p:grpSp>
      <p:sp>
        <p:nvSpPr>
          <p:cNvPr id="14" name="Espace réservé du pied de page 13">
            <a:extLst>
              <a:ext uri="{FF2B5EF4-FFF2-40B4-BE49-F238E27FC236}">
                <a16:creationId xmlns:a16="http://schemas.microsoft.com/office/drawing/2014/main" id="{34AA1084-1CF3-5E7E-7519-39B3AB36EC64}"/>
              </a:ext>
            </a:extLst>
          </p:cNvPr>
          <p:cNvSpPr>
            <a:spLocks noGrp="1"/>
          </p:cNvSpPr>
          <p:nvPr>
            <p:ph type="ftr" sz="quarter" idx="11"/>
          </p:nvPr>
        </p:nvSpPr>
        <p:spPr/>
        <p:txBody>
          <a:bodyPr/>
          <a:lstStyle/>
          <a:p>
            <a:r>
              <a:rPr lang="fr-FR"/>
              <a:t>COTECH 25 mai 2023</a:t>
            </a:r>
            <a:endParaRPr lang="fr-FR" dirty="0"/>
          </a:p>
        </p:txBody>
      </p:sp>
      <p:sp>
        <p:nvSpPr>
          <p:cNvPr id="15" name="Espace réservé du texte 4">
            <a:extLst>
              <a:ext uri="{FF2B5EF4-FFF2-40B4-BE49-F238E27FC236}">
                <a16:creationId xmlns:a16="http://schemas.microsoft.com/office/drawing/2014/main" id="{7421B27E-7124-8C46-E139-0E827F552AF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6" name="Image 15">
            <a:extLst>
              <a:ext uri="{FF2B5EF4-FFF2-40B4-BE49-F238E27FC236}">
                <a16:creationId xmlns:a16="http://schemas.microsoft.com/office/drawing/2014/main" id="{F14D5B6F-7D27-4E4C-DF23-2BF0D14521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Tree>
    <p:extLst>
      <p:ext uri="{BB962C8B-B14F-4D97-AF65-F5344CB8AC3E}">
        <p14:creationId xmlns:p14="http://schemas.microsoft.com/office/powerpoint/2010/main" val="4195880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47C06E-00C3-9714-B0E3-5EF5EDA3675A}"/>
              </a:ext>
            </a:extLst>
          </p:cNvPr>
          <p:cNvSpPr>
            <a:spLocks noGrp="1"/>
          </p:cNvSpPr>
          <p:nvPr>
            <p:ph type="title"/>
          </p:nvPr>
        </p:nvSpPr>
        <p:spPr/>
        <p:txBody>
          <a:bodyPr/>
          <a:lstStyle/>
          <a:p>
            <a:r>
              <a:rPr lang="fr-FR" dirty="0"/>
              <a:t>Résultats des campagnes </a:t>
            </a:r>
            <a:r>
              <a:rPr lang="fr-FR" dirty="0" err="1"/>
              <a:t>estim’hab</a:t>
            </a:r>
            <a:endParaRPr lang="fr-FR" dirty="0"/>
          </a:p>
        </p:txBody>
      </p:sp>
      <p:sp>
        <p:nvSpPr>
          <p:cNvPr id="3" name="Espace réservé du texte 2">
            <a:extLst>
              <a:ext uri="{FF2B5EF4-FFF2-40B4-BE49-F238E27FC236}">
                <a16:creationId xmlns:a16="http://schemas.microsoft.com/office/drawing/2014/main" id="{C45EE3C2-E2B8-9691-5C34-459F6DAE9158}"/>
              </a:ext>
            </a:extLst>
          </p:cNvPr>
          <p:cNvSpPr>
            <a:spLocks noGrp="1"/>
          </p:cNvSpPr>
          <p:nvPr>
            <p:ph type="body" sz="quarter" idx="14"/>
          </p:nvPr>
        </p:nvSpPr>
        <p:spPr/>
        <p:txBody>
          <a:bodyPr/>
          <a:lstStyle/>
          <a:p>
            <a:endParaRPr lang="fr-FR"/>
          </a:p>
        </p:txBody>
      </p:sp>
      <p:sp>
        <p:nvSpPr>
          <p:cNvPr id="4" name="Espace réservé du numéro de diapositive 3">
            <a:extLst>
              <a:ext uri="{FF2B5EF4-FFF2-40B4-BE49-F238E27FC236}">
                <a16:creationId xmlns:a16="http://schemas.microsoft.com/office/drawing/2014/main" id="{371493D1-8DAD-58FF-BD91-CFF458690CA4}"/>
              </a:ext>
            </a:extLst>
          </p:cNvPr>
          <p:cNvSpPr>
            <a:spLocks noGrp="1"/>
          </p:cNvSpPr>
          <p:nvPr>
            <p:ph type="sldNum" sz="quarter" idx="12"/>
          </p:nvPr>
        </p:nvSpPr>
        <p:spPr/>
        <p:txBody>
          <a:bodyPr/>
          <a:lstStyle/>
          <a:p>
            <a:fld id="{E2A53158-8A9E-4F4B-B13A-E19D3062213C}" type="slidenum">
              <a:rPr lang="fr-FR" smtClean="0"/>
              <a:t>36</a:t>
            </a:fld>
            <a:endParaRPr lang="fr-FR"/>
          </a:p>
        </p:txBody>
      </p:sp>
      <p:pic>
        <p:nvPicPr>
          <p:cNvPr id="6" name="Image 5" descr="Une image contenant texte, carte, atlas, capture d’écran&#10;&#10;Description générée automatiquement">
            <a:extLst>
              <a:ext uri="{FF2B5EF4-FFF2-40B4-BE49-F238E27FC236}">
                <a16:creationId xmlns:a16="http://schemas.microsoft.com/office/drawing/2014/main" id="{88AD0303-2BE9-B172-B390-4E196D4792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6" t="2201" r="1100" b="1413"/>
          <a:stretch/>
        </p:blipFill>
        <p:spPr bwMode="auto">
          <a:xfrm>
            <a:off x="961940" y="996463"/>
            <a:ext cx="7220120" cy="5057859"/>
          </a:xfrm>
          <a:prstGeom prst="rect">
            <a:avLst/>
          </a:prstGeom>
          <a:noFill/>
          <a:ln>
            <a:noFill/>
          </a:ln>
          <a:extLst>
            <a:ext uri="{53640926-AAD7-44D8-BBD7-CCE9431645EC}">
              <a14:shadowObscured xmlns:a14="http://schemas.microsoft.com/office/drawing/2010/main"/>
            </a:ext>
          </a:extLst>
        </p:spPr>
      </p:pic>
      <p:sp>
        <p:nvSpPr>
          <p:cNvPr id="7" name="Espace réservé du pied de page 8">
            <a:extLst>
              <a:ext uri="{FF2B5EF4-FFF2-40B4-BE49-F238E27FC236}">
                <a16:creationId xmlns:a16="http://schemas.microsoft.com/office/drawing/2014/main" id="{6350CE9F-5A7C-611D-D705-CFCC4B883DC8}"/>
              </a:ext>
            </a:extLst>
          </p:cNvPr>
          <p:cNvSpPr>
            <a:spLocks noGrp="1"/>
          </p:cNvSpPr>
          <p:nvPr>
            <p:ph type="ftr" sz="quarter" idx="11"/>
          </p:nvPr>
        </p:nvSpPr>
        <p:spPr>
          <a:xfrm>
            <a:off x="6460512" y="6524038"/>
            <a:ext cx="1890000" cy="184666"/>
          </a:xfrm>
        </p:spPr>
        <p:txBody>
          <a:bodyPr/>
          <a:lstStyle/>
          <a:p>
            <a:r>
              <a:rPr lang="fr-FR" dirty="0"/>
              <a:t>COTECH 25 mai 2023</a:t>
            </a:r>
          </a:p>
        </p:txBody>
      </p:sp>
    </p:spTree>
    <p:extLst>
      <p:ext uri="{BB962C8B-B14F-4D97-AF65-F5344CB8AC3E}">
        <p14:creationId xmlns:p14="http://schemas.microsoft.com/office/powerpoint/2010/main" val="3079829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2CD6FBA-58AF-4348-835B-53EEFA68628E}"/>
              </a:ext>
            </a:extLst>
          </p:cNvPr>
          <p:cNvSpPr>
            <a:spLocks noGrp="1"/>
          </p:cNvSpPr>
          <p:nvPr>
            <p:ph type="body" sz="quarter" idx="13"/>
          </p:nvPr>
        </p:nvSpPr>
        <p:spPr/>
        <p:txBody>
          <a:bodyPr/>
          <a:lstStyle/>
          <a:p>
            <a:r>
              <a:rPr lang="fr-FR" dirty="0"/>
              <a:t>III.</a:t>
            </a:r>
          </a:p>
          <a:p>
            <a:pPr lvl="1"/>
            <a:r>
              <a:rPr lang="fr-FR" sz="3600" dirty="0"/>
              <a:t>Piézométrie désinfluencée</a:t>
            </a:r>
          </a:p>
          <a:p>
            <a:pPr lvl="1"/>
            <a:endParaRPr lang="fr-FR" dirty="0"/>
          </a:p>
        </p:txBody>
      </p:sp>
      <p:sp>
        <p:nvSpPr>
          <p:cNvPr id="4" name="Espace réservé du numéro de diapositive 3">
            <a:extLst>
              <a:ext uri="{FF2B5EF4-FFF2-40B4-BE49-F238E27FC236}">
                <a16:creationId xmlns:a16="http://schemas.microsoft.com/office/drawing/2014/main" id="{497AB345-F0B8-4F7B-9009-E3E2DD725964}"/>
              </a:ext>
            </a:extLst>
          </p:cNvPr>
          <p:cNvSpPr>
            <a:spLocks noGrp="1"/>
          </p:cNvSpPr>
          <p:nvPr>
            <p:ph type="sldNum" sz="quarter" idx="12"/>
          </p:nvPr>
        </p:nvSpPr>
        <p:spPr/>
        <p:txBody>
          <a:bodyPr/>
          <a:lstStyle/>
          <a:p>
            <a:fld id="{E2A53158-8A9E-4F4B-B13A-E19D3062213C}" type="slidenum">
              <a:rPr lang="fr-FR" smtClean="0"/>
              <a:t>37</a:t>
            </a:fld>
            <a:endParaRPr lang="fr-FR" dirty="0"/>
          </a:p>
        </p:txBody>
      </p:sp>
    </p:spTree>
    <p:extLst>
      <p:ext uri="{BB962C8B-B14F-4D97-AF65-F5344CB8AC3E}">
        <p14:creationId xmlns:p14="http://schemas.microsoft.com/office/powerpoint/2010/main" val="1379214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38</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p:txBody>
          <a:bodyPr/>
          <a:lstStyle/>
          <a:p>
            <a:r>
              <a:rPr lang="fr-FR" dirty="0"/>
              <a:t>Avancement de la modélisation</a:t>
            </a:r>
          </a:p>
        </p:txBody>
      </p:sp>
      <p:sp>
        <p:nvSpPr>
          <p:cNvPr id="5" name="Espace réservé du texte 4">
            <a:extLst>
              <a:ext uri="{FF2B5EF4-FFF2-40B4-BE49-F238E27FC236}">
                <a16:creationId xmlns:a16="http://schemas.microsoft.com/office/drawing/2014/main" id="{DAB7A7A0-CD01-B9F9-0A91-25E1F762E568}"/>
              </a:ext>
            </a:extLst>
          </p:cNvPr>
          <p:cNvSpPr>
            <a:spLocks noGrp="1"/>
          </p:cNvSpPr>
          <p:nvPr>
            <p:ph type="body" sz="quarter" idx="13"/>
          </p:nvPr>
        </p:nvSpPr>
        <p:spPr>
          <a:xfrm>
            <a:off x="363122" y="2796317"/>
            <a:ext cx="8713766" cy="974801"/>
          </a:xfrm>
        </p:spPr>
        <p:txBody>
          <a:bodyPr numCol="1"/>
          <a:lstStyle/>
          <a:p>
            <a:pPr marL="285750" indent="-285750" defTabSz="914400">
              <a:buFont typeface="Arial" panose="020B0604020202020204" pitchFamily="34" charset="0"/>
              <a:buChar char="•"/>
            </a:pPr>
            <a:r>
              <a:rPr lang="fr-FR" sz="1400" dirty="0">
                <a:solidFill>
                  <a:schemeClr val="tx1"/>
                </a:solidFill>
                <a:latin typeface="+mn-lt"/>
                <a:ea typeface="+mn-ea"/>
              </a:rPr>
              <a:t>Modèle calé en régime permanent</a:t>
            </a:r>
          </a:p>
          <a:p>
            <a:pPr marL="285750" indent="-285750" defTabSz="914400">
              <a:buFont typeface="Arial" panose="020B0604020202020204" pitchFamily="34" charset="0"/>
              <a:buChar char="•"/>
            </a:pPr>
            <a:r>
              <a:rPr lang="fr-FR" sz="1400" dirty="0">
                <a:solidFill>
                  <a:schemeClr val="tx1"/>
                </a:solidFill>
                <a:latin typeface="+mn-lt"/>
                <a:ea typeface="+mn-ea"/>
              </a:rPr>
              <a:t>Difficulté sur le calage en régime transitoire </a:t>
            </a:r>
            <a:r>
              <a:rPr lang="fr-FR" sz="1400" dirty="0">
                <a:solidFill>
                  <a:schemeClr val="tx1"/>
                </a:solidFill>
                <a:latin typeface="+mn-lt"/>
                <a:ea typeface="+mn-ea"/>
                <a:sym typeface="Wingdings" panose="05000000000000000000" pitchFamily="2" charset="2"/>
              </a:rPr>
              <a:t> </a:t>
            </a:r>
            <a:r>
              <a:rPr lang="fr-FR" sz="1400" dirty="0">
                <a:solidFill>
                  <a:schemeClr val="tx1"/>
                </a:solidFill>
                <a:latin typeface="+mn-lt"/>
                <a:ea typeface="+mn-ea"/>
              </a:rPr>
              <a:t>En particulier sur le </a:t>
            </a:r>
            <a:r>
              <a:rPr lang="fr-FR" sz="1400" dirty="0" err="1">
                <a:solidFill>
                  <a:schemeClr val="tx1"/>
                </a:solidFill>
                <a:latin typeface="+mn-lt"/>
                <a:ea typeface="+mn-ea"/>
              </a:rPr>
              <a:t>séno</a:t>
            </a:r>
            <a:r>
              <a:rPr lang="fr-FR" sz="1400" dirty="0">
                <a:solidFill>
                  <a:schemeClr val="tx1"/>
                </a:solidFill>
                <a:latin typeface="+mn-lt"/>
                <a:ea typeface="+mn-ea"/>
              </a:rPr>
              <a:t>-turonien</a:t>
            </a:r>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Tree>
    <p:extLst>
      <p:ext uri="{BB962C8B-B14F-4D97-AF65-F5344CB8AC3E}">
        <p14:creationId xmlns:p14="http://schemas.microsoft.com/office/powerpoint/2010/main" val="4177715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39</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p:txBody>
          <a:bodyPr/>
          <a:lstStyle/>
          <a:p>
            <a:r>
              <a:rPr lang="fr-FR" dirty="0"/>
              <a:t>Résultats du calage en régime permanent</a:t>
            </a:r>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8" name="Image 7" descr="Une image contenant texte, diagramme, capture d’écran, ligne&#10;&#10;Description générée automatiquement">
            <a:extLst>
              <a:ext uri="{FF2B5EF4-FFF2-40B4-BE49-F238E27FC236}">
                <a16:creationId xmlns:a16="http://schemas.microsoft.com/office/drawing/2014/main" id="{71F30160-8A74-9B3A-A759-32B06AAA7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 y="824890"/>
            <a:ext cx="6888523" cy="5508000"/>
          </a:xfrm>
          <a:prstGeom prst="rect">
            <a:avLst/>
          </a:prstGeom>
        </p:spPr>
      </p:pic>
      <p:grpSp>
        <p:nvGrpSpPr>
          <p:cNvPr id="15" name="Groupe 14">
            <a:extLst>
              <a:ext uri="{FF2B5EF4-FFF2-40B4-BE49-F238E27FC236}">
                <a16:creationId xmlns:a16="http://schemas.microsoft.com/office/drawing/2014/main" id="{74EB17A5-FD35-B9B3-C3F4-9ACDDA98A2FC}"/>
              </a:ext>
            </a:extLst>
          </p:cNvPr>
          <p:cNvGrpSpPr/>
          <p:nvPr/>
        </p:nvGrpSpPr>
        <p:grpSpPr>
          <a:xfrm>
            <a:off x="6125341" y="1245414"/>
            <a:ext cx="917716" cy="766917"/>
            <a:chOff x="6125341" y="1245414"/>
            <a:chExt cx="917716" cy="766917"/>
          </a:xfrm>
        </p:grpSpPr>
        <p:sp>
          <p:nvSpPr>
            <p:cNvPr id="6" name="ZoneTexte 5">
              <a:extLst>
                <a:ext uri="{FF2B5EF4-FFF2-40B4-BE49-F238E27FC236}">
                  <a16:creationId xmlns:a16="http://schemas.microsoft.com/office/drawing/2014/main" id="{F3675D03-2F93-00FA-36B8-642D72EA4D77}"/>
                </a:ext>
              </a:extLst>
            </p:cNvPr>
            <p:cNvSpPr txBox="1"/>
            <p:nvPr/>
          </p:nvSpPr>
          <p:spPr>
            <a:xfrm>
              <a:off x="6125341" y="1245414"/>
              <a:ext cx="669471" cy="230832"/>
            </a:xfrm>
            <a:prstGeom prst="rect">
              <a:avLst/>
            </a:prstGeom>
            <a:solidFill>
              <a:schemeClr val="bg1"/>
            </a:solidFill>
          </p:spPr>
          <p:txBody>
            <a:bodyPr wrap="square" rtlCol="0">
              <a:spAutoFit/>
            </a:bodyPr>
            <a:lstStyle/>
            <a:p>
              <a:r>
                <a:rPr lang="fr-FR" sz="900" dirty="0"/>
                <a:t>Alluvions</a:t>
              </a:r>
            </a:p>
          </p:txBody>
        </p:sp>
        <p:sp>
          <p:nvSpPr>
            <p:cNvPr id="7" name="ZoneTexte 6">
              <a:extLst>
                <a:ext uri="{FF2B5EF4-FFF2-40B4-BE49-F238E27FC236}">
                  <a16:creationId xmlns:a16="http://schemas.microsoft.com/office/drawing/2014/main" id="{B9DB0AEF-45A8-0220-80D2-09FD00AF2459}"/>
                </a:ext>
              </a:extLst>
            </p:cNvPr>
            <p:cNvSpPr txBox="1"/>
            <p:nvPr/>
          </p:nvSpPr>
          <p:spPr>
            <a:xfrm>
              <a:off x="6125341" y="1413568"/>
              <a:ext cx="669471" cy="230832"/>
            </a:xfrm>
            <a:prstGeom prst="rect">
              <a:avLst/>
            </a:prstGeom>
            <a:solidFill>
              <a:schemeClr val="bg1"/>
            </a:solidFill>
          </p:spPr>
          <p:txBody>
            <a:bodyPr wrap="square" rtlCol="0">
              <a:spAutoFit/>
            </a:bodyPr>
            <a:lstStyle/>
            <a:p>
              <a:r>
                <a:rPr lang="fr-FR" sz="900" dirty="0"/>
                <a:t>Tertiaire</a:t>
              </a:r>
            </a:p>
          </p:txBody>
        </p:sp>
        <p:sp>
          <p:nvSpPr>
            <p:cNvPr id="13" name="ZoneTexte 12">
              <a:extLst>
                <a:ext uri="{FF2B5EF4-FFF2-40B4-BE49-F238E27FC236}">
                  <a16:creationId xmlns:a16="http://schemas.microsoft.com/office/drawing/2014/main" id="{A6225F29-19EA-996B-A4B2-775E03BD5676}"/>
                </a:ext>
              </a:extLst>
            </p:cNvPr>
            <p:cNvSpPr txBox="1"/>
            <p:nvPr/>
          </p:nvSpPr>
          <p:spPr>
            <a:xfrm>
              <a:off x="6125341" y="1591573"/>
              <a:ext cx="917716" cy="230832"/>
            </a:xfrm>
            <a:prstGeom prst="rect">
              <a:avLst/>
            </a:prstGeom>
            <a:solidFill>
              <a:schemeClr val="bg1"/>
            </a:solidFill>
          </p:spPr>
          <p:txBody>
            <a:bodyPr wrap="square" rtlCol="0">
              <a:spAutoFit/>
            </a:bodyPr>
            <a:lstStyle/>
            <a:p>
              <a:r>
                <a:rPr lang="fr-FR" sz="900" dirty="0"/>
                <a:t>Séno-turonien</a:t>
              </a:r>
            </a:p>
          </p:txBody>
        </p:sp>
        <p:sp>
          <p:nvSpPr>
            <p:cNvPr id="14" name="ZoneTexte 13">
              <a:extLst>
                <a:ext uri="{FF2B5EF4-FFF2-40B4-BE49-F238E27FC236}">
                  <a16:creationId xmlns:a16="http://schemas.microsoft.com/office/drawing/2014/main" id="{3430DA15-242E-F8AE-771B-E8B72F2D020B}"/>
                </a:ext>
              </a:extLst>
            </p:cNvPr>
            <p:cNvSpPr txBox="1"/>
            <p:nvPr/>
          </p:nvSpPr>
          <p:spPr>
            <a:xfrm>
              <a:off x="6125341" y="1781499"/>
              <a:ext cx="917716" cy="230832"/>
            </a:xfrm>
            <a:prstGeom prst="rect">
              <a:avLst/>
            </a:prstGeom>
            <a:solidFill>
              <a:schemeClr val="bg1"/>
            </a:solidFill>
          </p:spPr>
          <p:txBody>
            <a:bodyPr wrap="square" rtlCol="0">
              <a:spAutoFit/>
            </a:bodyPr>
            <a:lstStyle/>
            <a:p>
              <a:r>
                <a:rPr lang="fr-FR" sz="900" dirty="0"/>
                <a:t>Cénomanien</a:t>
              </a:r>
            </a:p>
          </p:txBody>
        </p:sp>
      </p:grpSp>
    </p:spTree>
    <p:extLst>
      <p:ext uri="{BB962C8B-B14F-4D97-AF65-F5344CB8AC3E}">
        <p14:creationId xmlns:p14="http://schemas.microsoft.com/office/powerpoint/2010/main" val="3842872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DF3DB6E-2C1C-4047-AE84-3E7DE587F1CF}"/>
              </a:ext>
            </a:extLst>
          </p:cNvPr>
          <p:cNvSpPr>
            <a:spLocks noGrp="1"/>
          </p:cNvSpPr>
          <p:nvPr>
            <p:ph type="ctrTitle"/>
          </p:nvPr>
        </p:nvSpPr>
        <p:spPr>
          <a:xfrm>
            <a:off x="5560827" y="476250"/>
            <a:ext cx="3507671" cy="3328988"/>
          </a:xfrm>
        </p:spPr>
        <p:txBody>
          <a:bodyPr/>
          <a:lstStyle/>
          <a:p>
            <a:r>
              <a:rPr kumimoji="0" lang="fr-FR" sz="4000" b="0" i="0" u="none" strike="noStrike" kern="1200" cap="all" spc="0" normalizeH="0" baseline="0" noProof="0" dirty="0">
                <a:ln>
                  <a:noFill/>
                </a:ln>
                <a:solidFill>
                  <a:srgbClr val="17833C"/>
                </a:solidFill>
                <a:effectLst/>
                <a:uLnTx/>
                <a:uFillTx/>
                <a:latin typeface="Avenir Black" panose="020B0803020203020204" pitchFamily="34" charset="0"/>
                <a:ea typeface="Avenir Black" panose="020B0803020203020204" pitchFamily="34" charset="0"/>
                <a:cs typeface="Arial"/>
              </a:rPr>
              <a:t>Setec</a:t>
            </a:r>
            <a:r>
              <a:rPr kumimoji="0" lang="fr-FR" sz="4000" b="0" i="0" u="none" strike="noStrike" kern="1200" cap="all" spc="0" normalizeH="0" baseline="0" noProof="0" dirty="0">
                <a:ln>
                  <a:noFill/>
                </a:ln>
                <a:solidFill>
                  <a:srgbClr val="1A1A1A"/>
                </a:solidFill>
                <a:effectLst/>
                <a:uLnTx/>
                <a:uFillTx/>
                <a:latin typeface="Avenir Black" panose="020B0803020203020204" pitchFamily="34" charset="0"/>
                <a:ea typeface="Avenir Black" panose="020B0803020203020204" pitchFamily="34" charset="0"/>
                <a:cs typeface="Arial"/>
              </a:rPr>
              <a:t> </a:t>
            </a:r>
            <a:r>
              <a:rPr kumimoji="0" lang="fr-FR" sz="4000" b="0" i="0" u="none" strike="noStrike" kern="1200" cap="all" spc="0" normalizeH="0" baseline="0" noProof="0" dirty="0" err="1">
                <a:ln>
                  <a:noFill/>
                </a:ln>
                <a:solidFill>
                  <a:srgbClr val="E7E6E6">
                    <a:lumMod val="50000"/>
                  </a:srgbClr>
                </a:solidFill>
                <a:effectLst/>
                <a:uLnTx/>
                <a:uFillTx/>
                <a:latin typeface="Avenir Black" panose="020B0803020203020204" pitchFamily="34" charset="0"/>
                <a:ea typeface="Avenir Black" panose="020B0803020203020204" pitchFamily="34" charset="0"/>
                <a:cs typeface="Arial"/>
              </a:rPr>
              <a:t>hydratec</a:t>
            </a:r>
            <a:endParaRPr lang="fr-FR" dirty="0">
              <a:solidFill>
                <a:srgbClr val="0152A0"/>
              </a:solidFill>
            </a:endParaRPr>
          </a:p>
        </p:txBody>
      </p:sp>
      <p:sp>
        <p:nvSpPr>
          <p:cNvPr id="4" name="Sous-titre 3">
            <a:extLst>
              <a:ext uri="{FF2B5EF4-FFF2-40B4-BE49-F238E27FC236}">
                <a16:creationId xmlns:a16="http://schemas.microsoft.com/office/drawing/2014/main" id="{45C37FBA-9CCF-4361-A8AB-F0B3050A00D4}"/>
              </a:ext>
            </a:extLst>
          </p:cNvPr>
          <p:cNvSpPr>
            <a:spLocks noGrp="1"/>
          </p:cNvSpPr>
          <p:nvPr>
            <p:ph type="subTitle"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srgbClr val="009355"/>
                </a:solidFill>
                <a:effectLst/>
                <a:uLnTx/>
                <a:uFillTx/>
                <a:latin typeface="Avenir Book"/>
                <a:ea typeface="Avenir Black" panose="020B0803020203020204" pitchFamily="34" charset="0"/>
                <a:cs typeface="Arial"/>
              </a:rPr>
              <a:t>L’ingénierie de l’eau </a:t>
            </a:r>
            <a:br>
              <a:rPr kumimoji="0" lang="fr-FR" sz="1800" b="0" i="0" u="none" strike="noStrike" kern="1200" cap="none" spc="0" normalizeH="0" baseline="0" noProof="0" dirty="0">
                <a:ln>
                  <a:noFill/>
                </a:ln>
                <a:solidFill>
                  <a:srgbClr val="6C6E70"/>
                </a:solidFill>
                <a:effectLst/>
                <a:uLnTx/>
                <a:uFillTx/>
                <a:latin typeface="Avenir Book"/>
                <a:ea typeface="Avenir Black" panose="020B0803020203020204" pitchFamily="34" charset="0"/>
                <a:cs typeface="Arial"/>
              </a:rPr>
            </a:br>
            <a:r>
              <a:rPr kumimoji="0" lang="fr-FR" sz="1800" b="0" i="0" u="none" strike="noStrike" kern="1200" cap="none" spc="0" normalizeH="0" baseline="0" noProof="0" dirty="0">
                <a:ln>
                  <a:noFill/>
                </a:ln>
                <a:solidFill>
                  <a:srgbClr val="6C6E70"/>
                </a:solidFill>
                <a:effectLst/>
                <a:uLnTx/>
                <a:uFillTx/>
                <a:latin typeface="Avenir Book"/>
                <a:ea typeface="Avenir Black" panose="020B0803020203020204" pitchFamily="34" charset="0"/>
                <a:cs typeface="Arial"/>
              </a:rPr>
              <a:t>et des sites et sols pollués</a:t>
            </a:r>
          </a:p>
          <a:p>
            <a:endParaRPr lang="fr-FR" dirty="0"/>
          </a:p>
        </p:txBody>
      </p:sp>
    </p:spTree>
    <p:extLst>
      <p:ext uri="{BB962C8B-B14F-4D97-AF65-F5344CB8AC3E}">
        <p14:creationId xmlns:p14="http://schemas.microsoft.com/office/powerpoint/2010/main" val="260347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40</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a:xfrm>
            <a:off x="363122" y="416583"/>
            <a:ext cx="8421309" cy="341632"/>
          </a:xfrm>
        </p:spPr>
        <p:txBody>
          <a:bodyPr/>
          <a:lstStyle/>
          <a:p>
            <a:r>
              <a:rPr lang="fr-FR" dirty="0"/>
              <a:t>Résultats du calage en régime permanent – couche superficielle</a:t>
            </a:r>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14" name="Image 13" descr="Une image contenant Terre, carte, texte&#10;&#10;Description générée automatiquement">
            <a:extLst>
              <a:ext uri="{FF2B5EF4-FFF2-40B4-BE49-F238E27FC236}">
                <a16:creationId xmlns:a16="http://schemas.microsoft.com/office/drawing/2014/main" id="{287A8B82-1876-C0F7-5592-0CF538A14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16" y="1005630"/>
            <a:ext cx="7750212" cy="4846740"/>
          </a:xfrm>
          <a:prstGeom prst="rect">
            <a:avLst/>
          </a:prstGeom>
        </p:spPr>
      </p:pic>
    </p:spTree>
    <p:extLst>
      <p:ext uri="{BB962C8B-B14F-4D97-AF65-F5344CB8AC3E}">
        <p14:creationId xmlns:p14="http://schemas.microsoft.com/office/powerpoint/2010/main" val="1942165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41</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a:xfrm>
            <a:off x="363122" y="410623"/>
            <a:ext cx="8421309" cy="341632"/>
          </a:xfrm>
        </p:spPr>
        <p:txBody>
          <a:bodyPr/>
          <a:lstStyle/>
          <a:p>
            <a:r>
              <a:rPr lang="fr-FR" dirty="0"/>
              <a:t>Résultats du calage en régime permanent – couche profonde </a:t>
            </a:r>
            <a:r>
              <a:rPr lang="fr-FR" dirty="0" err="1"/>
              <a:t>cenomanien</a:t>
            </a:r>
            <a:endParaRPr lang="fr-FR" dirty="0"/>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5" name="Image 4" descr="Une image contenant Terre, carte&#10;&#10;Description générée automatiquement">
            <a:extLst>
              <a:ext uri="{FF2B5EF4-FFF2-40B4-BE49-F238E27FC236}">
                <a16:creationId xmlns:a16="http://schemas.microsoft.com/office/drawing/2014/main" id="{F09B6501-C9E4-79CC-6FB7-50D69CCA7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36" y="1030666"/>
            <a:ext cx="7597798" cy="4671465"/>
          </a:xfrm>
          <a:prstGeom prst="rect">
            <a:avLst/>
          </a:prstGeom>
        </p:spPr>
      </p:pic>
    </p:spTree>
    <p:extLst>
      <p:ext uri="{BB962C8B-B14F-4D97-AF65-F5344CB8AC3E}">
        <p14:creationId xmlns:p14="http://schemas.microsoft.com/office/powerpoint/2010/main" val="28355827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42</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a:xfrm>
            <a:off x="363122" y="410623"/>
            <a:ext cx="8421309" cy="341632"/>
          </a:xfrm>
        </p:spPr>
        <p:txBody>
          <a:bodyPr/>
          <a:lstStyle/>
          <a:p>
            <a:r>
              <a:rPr lang="fr-FR" dirty="0"/>
              <a:t>Résultats du calage en régime permanent – couche superficielle</a:t>
            </a:r>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6" name="Image 5" descr="Une image contenant dessin humoristique, art, motif, créativité&#10;&#10;Description générée automatiquement">
            <a:extLst>
              <a:ext uri="{FF2B5EF4-FFF2-40B4-BE49-F238E27FC236}">
                <a16:creationId xmlns:a16="http://schemas.microsoft.com/office/drawing/2014/main" id="{F139FDC4-A3BA-8984-C157-806A7D4DD7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75" y="1020871"/>
            <a:ext cx="8428450" cy="4816257"/>
          </a:xfrm>
          <a:prstGeom prst="rect">
            <a:avLst/>
          </a:prstGeom>
        </p:spPr>
      </p:pic>
      <p:pic>
        <p:nvPicPr>
          <p:cNvPr id="8" name="Image 7" descr="Une image contenant texte, capture d’écran, Police, nombre&#10;&#10;Description générée automatiquement">
            <a:extLst>
              <a:ext uri="{FF2B5EF4-FFF2-40B4-BE49-F238E27FC236}">
                <a16:creationId xmlns:a16="http://schemas.microsoft.com/office/drawing/2014/main" id="{F81A721C-9FBD-31C5-169B-6EDDAE6FBF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942" y="4141829"/>
            <a:ext cx="1493649" cy="1333616"/>
          </a:xfrm>
          <a:prstGeom prst="rect">
            <a:avLst/>
          </a:prstGeom>
        </p:spPr>
      </p:pic>
    </p:spTree>
    <p:extLst>
      <p:ext uri="{BB962C8B-B14F-4D97-AF65-F5344CB8AC3E}">
        <p14:creationId xmlns:p14="http://schemas.microsoft.com/office/powerpoint/2010/main" val="2471222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43</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a:xfrm>
            <a:off x="363122" y="410623"/>
            <a:ext cx="8421309" cy="341632"/>
          </a:xfrm>
        </p:spPr>
        <p:txBody>
          <a:bodyPr/>
          <a:lstStyle/>
          <a:p>
            <a:r>
              <a:rPr lang="fr-FR" dirty="0"/>
              <a:t>Résultats du calage en régime permanent – couche profonde </a:t>
            </a:r>
            <a:r>
              <a:rPr lang="fr-FR" dirty="0" err="1"/>
              <a:t>cenomanien</a:t>
            </a:r>
            <a:endParaRPr lang="fr-FR" dirty="0"/>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6" name="Image 5" descr="Une image contenant dessin humoristique, dessin, art, créativité&#10;&#10;Description générée automatiquement">
            <a:extLst>
              <a:ext uri="{FF2B5EF4-FFF2-40B4-BE49-F238E27FC236}">
                <a16:creationId xmlns:a16="http://schemas.microsoft.com/office/drawing/2014/main" id="{84003283-D7E3-3BB9-FBAF-8A41E6E07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809" y="1039923"/>
            <a:ext cx="8550381" cy="4778154"/>
          </a:xfrm>
          <a:prstGeom prst="rect">
            <a:avLst/>
          </a:prstGeom>
        </p:spPr>
      </p:pic>
      <p:pic>
        <p:nvPicPr>
          <p:cNvPr id="8" name="Image 7" descr="Une image contenant texte, capture d’écran, Police, nombre&#10;&#10;Description générée automatiquement">
            <a:extLst>
              <a:ext uri="{FF2B5EF4-FFF2-40B4-BE49-F238E27FC236}">
                <a16:creationId xmlns:a16="http://schemas.microsoft.com/office/drawing/2014/main" id="{6824B9E7-65DE-9441-F47B-082EC6E853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49" y="4575229"/>
            <a:ext cx="1562235" cy="1005927"/>
          </a:xfrm>
          <a:prstGeom prst="rect">
            <a:avLst/>
          </a:prstGeom>
        </p:spPr>
      </p:pic>
    </p:spTree>
    <p:extLst>
      <p:ext uri="{BB962C8B-B14F-4D97-AF65-F5344CB8AC3E}">
        <p14:creationId xmlns:p14="http://schemas.microsoft.com/office/powerpoint/2010/main" val="3270929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44</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a:xfrm>
            <a:off x="363122" y="410623"/>
            <a:ext cx="8421309" cy="341632"/>
          </a:xfrm>
        </p:spPr>
        <p:txBody>
          <a:bodyPr/>
          <a:lstStyle/>
          <a:p>
            <a:r>
              <a:rPr lang="fr-FR" dirty="0"/>
              <a:t>Résultats du calage en régime permanent – K </a:t>
            </a:r>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7" name="Image 6">
            <a:extLst>
              <a:ext uri="{FF2B5EF4-FFF2-40B4-BE49-F238E27FC236}">
                <a16:creationId xmlns:a16="http://schemas.microsoft.com/office/drawing/2014/main" id="{AF7C7378-D669-BF14-8F7F-499B993D7897}"/>
              </a:ext>
            </a:extLst>
          </p:cNvPr>
          <p:cNvPicPr>
            <a:picLocks noChangeAspect="1"/>
          </p:cNvPicPr>
          <p:nvPr/>
        </p:nvPicPr>
        <p:blipFill>
          <a:blip r:embed="rId4"/>
          <a:stretch>
            <a:fillRect/>
          </a:stretch>
        </p:blipFill>
        <p:spPr>
          <a:xfrm>
            <a:off x="246675" y="1333298"/>
            <a:ext cx="5727212" cy="3672000"/>
          </a:xfrm>
          <a:prstGeom prst="rect">
            <a:avLst/>
          </a:prstGeom>
        </p:spPr>
      </p:pic>
    </p:spTree>
    <p:extLst>
      <p:ext uri="{BB962C8B-B14F-4D97-AF65-F5344CB8AC3E}">
        <p14:creationId xmlns:p14="http://schemas.microsoft.com/office/powerpoint/2010/main" val="4062697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45</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a:xfrm>
            <a:off x="363122" y="410623"/>
            <a:ext cx="8421309" cy="341632"/>
          </a:xfrm>
        </p:spPr>
        <p:txBody>
          <a:bodyPr/>
          <a:lstStyle/>
          <a:p>
            <a:r>
              <a:rPr lang="fr-FR" dirty="0"/>
              <a:t>Résultats du calage en régime transitoire</a:t>
            </a:r>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8" name="Image 7" descr="Une image contenant texte, capture d’écran, diagramme, ligne&#10;&#10;Description générée automatiquement">
            <a:extLst>
              <a:ext uri="{FF2B5EF4-FFF2-40B4-BE49-F238E27FC236}">
                <a16:creationId xmlns:a16="http://schemas.microsoft.com/office/drawing/2014/main" id="{CA2C59F7-BACE-30B7-8775-072DEBE91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797" y="1008094"/>
            <a:ext cx="6703200" cy="5292000"/>
          </a:xfrm>
          <a:prstGeom prst="rect">
            <a:avLst/>
          </a:prstGeom>
        </p:spPr>
      </p:pic>
      <p:grpSp>
        <p:nvGrpSpPr>
          <p:cNvPr id="4" name="Groupe 3">
            <a:extLst>
              <a:ext uri="{FF2B5EF4-FFF2-40B4-BE49-F238E27FC236}">
                <a16:creationId xmlns:a16="http://schemas.microsoft.com/office/drawing/2014/main" id="{5FB0B088-5BC2-8E4C-CBCF-14C566789880}"/>
              </a:ext>
            </a:extLst>
          </p:cNvPr>
          <p:cNvGrpSpPr/>
          <p:nvPr/>
        </p:nvGrpSpPr>
        <p:grpSpPr>
          <a:xfrm>
            <a:off x="6096766" y="1364194"/>
            <a:ext cx="917716" cy="747867"/>
            <a:chOff x="6125341" y="1264464"/>
            <a:chExt cx="917716" cy="747867"/>
          </a:xfrm>
        </p:grpSpPr>
        <p:sp>
          <p:nvSpPr>
            <p:cNvPr id="5" name="ZoneTexte 4">
              <a:extLst>
                <a:ext uri="{FF2B5EF4-FFF2-40B4-BE49-F238E27FC236}">
                  <a16:creationId xmlns:a16="http://schemas.microsoft.com/office/drawing/2014/main" id="{66240C8B-C7BA-829A-DDDD-C201AC1AA57E}"/>
                </a:ext>
              </a:extLst>
            </p:cNvPr>
            <p:cNvSpPr txBox="1"/>
            <p:nvPr/>
          </p:nvSpPr>
          <p:spPr>
            <a:xfrm>
              <a:off x="6125341" y="1264464"/>
              <a:ext cx="669471" cy="230832"/>
            </a:xfrm>
            <a:prstGeom prst="rect">
              <a:avLst/>
            </a:prstGeom>
            <a:solidFill>
              <a:schemeClr val="bg1"/>
            </a:solidFill>
          </p:spPr>
          <p:txBody>
            <a:bodyPr wrap="square" rtlCol="0">
              <a:spAutoFit/>
            </a:bodyPr>
            <a:lstStyle/>
            <a:p>
              <a:r>
                <a:rPr lang="fr-FR" sz="900" dirty="0"/>
                <a:t>Alluvions</a:t>
              </a:r>
            </a:p>
          </p:txBody>
        </p:sp>
        <p:sp>
          <p:nvSpPr>
            <p:cNvPr id="6" name="ZoneTexte 5">
              <a:extLst>
                <a:ext uri="{FF2B5EF4-FFF2-40B4-BE49-F238E27FC236}">
                  <a16:creationId xmlns:a16="http://schemas.microsoft.com/office/drawing/2014/main" id="{9E56F3AD-C320-B6F8-6B5F-2D27D859894B}"/>
                </a:ext>
              </a:extLst>
            </p:cNvPr>
            <p:cNvSpPr txBox="1"/>
            <p:nvPr/>
          </p:nvSpPr>
          <p:spPr>
            <a:xfrm>
              <a:off x="6125341" y="1413568"/>
              <a:ext cx="669471" cy="230832"/>
            </a:xfrm>
            <a:prstGeom prst="rect">
              <a:avLst/>
            </a:prstGeom>
            <a:solidFill>
              <a:schemeClr val="bg1"/>
            </a:solidFill>
          </p:spPr>
          <p:txBody>
            <a:bodyPr wrap="square" rtlCol="0">
              <a:spAutoFit/>
            </a:bodyPr>
            <a:lstStyle/>
            <a:p>
              <a:r>
                <a:rPr lang="fr-FR" sz="900" dirty="0"/>
                <a:t>Tertiaire</a:t>
              </a:r>
            </a:p>
          </p:txBody>
        </p:sp>
        <p:sp>
          <p:nvSpPr>
            <p:cNvPr id="7" name="ZoneTexte 6">
              <a:extLst>
                <a:ext uri="{FF2B5EF4-FFF2-40B4-BE49-F238E27FC236}">
                  <a16:creationId xmlns:a16="http://schemas.microsoft.com/office/drawing/2014/main" id="{5463B00D-855E-D237-D249-95CC7C3FA82B}"/>
                </a:ext>
              </a:extLst>
            </p:cNvPr>
            <p:cNvSpPr txBox="1"/>
            <p:nvPr/>
          </p:nvSpPr>
          <p:spPr>
            <a:xfrm>
              <a:off x="6125341" y="1591573"/>
              <a:ext cx="917716" cy="230832"/>
            </a:xfrm>
            <a:prstGeom prst="rect">
              <a:avLst/>
            </a:prstGeom>
            <a:solidFill>
              <a:schemeClr val="bg1"/>
            </a:solidFill>
          </p:spPr>
          <p:txBody>
            <a:bodyPr wrap="square" rtlCol="0">
              <a:spAutoFit/>
            </a:bodyPr>
            <a:lstStyle/>
            <a:p>
              <a:r>
                <a:rPr lang="fr-FR" sz="900" dirty="0"/>
                <a:t>Séno-turonien</a:t>
              </a:r>
            </a:p>
          </p:txBody>
        </p:sp>
        <p:sp>
          <p:nvSpPr>
            <p:cNvPr id="12" name="ZoneTexte 11">
              <a:extLst>
                <a:ext uri="{FF2B5EF4-FFF2-40B4-BE49-F238E27FC236}">
                  <a16:creationId xmlns:a16="http://schemas.microsoft.com/office/drawing/2014/main" id="{9FAA174F-BCCB-D841-3A86-A43331C0FEC9}"/>
                </a:ext>
              </a:extLst>
            </p:cNvPr>
            <p:cNvSpPr txBox="1"/>
            <p:nvPr/>
          </p:nvSpPr>
          <p:spPr>
            <a:xfrm>
              <a:off x="6125341" y="1781499"/>
              <a:ext cx="917716" cy="230832"/>
            </a:xfrm>
            <a:prstGeom prst="rect">
              <a:avLst/>
            </a:prstGeom>
            <a:solidFill>
              <a:schemeClr val="bg1"/>
            </a:solidFill>
          </p:spPr>
          <p:txBody>
            <a:bodyPr wrap="square" rtlCol="0">
              <a:spAutoFit/>
            </a:bodyPr>
            <a:lstStyle/>
            <a:p>
              <a:r>
                <a:rPr lang="fr-FR" sz="900" dirty="0"/>
                <a:t>Cénomanien</a:t>
              </a:r>
            </a:p>
          </p:txBody>
        </p:sp>
      </p:grpSp>
    </p:spTree>
    <p:extLst>
      <p:ext uri="{BB962C8B-B14F-4D97-AF65-F5344CB8AC3E}">
        <p14:creationId xmlns:p14="http://schemas.microsoft.com/office/powerpoint/2010/main" val="2027885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46</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a:xfrm>
            <a:off x="363122" y="410623"/>
            <a:ext cx="8421309" cy="341632"/>
          </a:xfrm>
        </p:spPr>
        <p:txBody>
          <a:bodyPr/>
          <a:lstStyle/>
          <a:p>
            <a:r>
              <a:rPr lang="fr-FR" dirty="0"/>
              <a:t>Résultats du calage en régime transitoire</a:t>
            </a:r>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8" name="Image 7" descr="Une image contenant texte, capture d’écran, diagramme, ligne&#10;&#10;Description générée automatiquement">
            <a:extLst>
              <a:ext uri="{FF2B5EF4-FFF2-40B4-BE49-F238E27FC236}">
                <a16:creationId xmlns:a16="http://schemas.microsoft.com/office/drawing/2014/main" id="{CA2C59F7-BACE-30B7-8775-072DEBE91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61" y="953816"/>
            <a:ext cx="6703200" cy="5292000"/>
          </a:xfrm>
          <a:prstGeom prst="rect">
            <a:avLst/>
          </a:prstGeom>
        </p:spPr>
      </p:pic>
      <p:sp>
        <p:nvSpPr>
          <p:cNvPr id="5" name="Ellipse 4">
            <a:extLst>
              <a:ext uri="{FF2B5EF4-FFF2-40B4-BE49-F238E27FC236}">
                <a16:creationId xmlns:a16="http://schemas.microsoft.com/office/drawing/2014/main" id="{6A5E083A-62E5-B1CC-6526-B41AD581D723}"/>
              </a:ext>
            </a:extLst>
          </p:cNvPr>
          <p:cNvSpPr/>
          <p:nvPr/>
        </p:nvSpPr>
        <p:spPr>
          <a:xfrm rot="19720278">
            <a:off x="2277596" y="2382102"/>
            <a:ext cx="2209675" cy="5785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 name="Groupe 3">
            <a:extLst>
              <a:ext uri="{FF2B5EF4-FFF2-40B4-BE49-F238E27FC236}">
                <a16:creationId xmlns:a16="http://schemas.microsoft.com/office/drawing/2014/main" id="{309909B7-3E3A-6FDF-763B-DF537C0798E5}"/>
              </a:ext>
            </a:extLst>
          </p:cNvPr>
          <p:cNvGrpSpPr/>
          <p:nvPr/>
        </p:nvGrpSpPr>
        <p:grpSpPr>
          <a:xfrm>
            <a:off x="6094923" y="1309916"/>
            <a:ext cx="917716" cy="747867"/>
            <a:chOff x="6125341" y="1264464"/>
            <a:chExt cx="917716" cy="747867"/>
          </a:xfrm>
        </p:grpSpPr>
        <p:sp>
          <p:nvSpPr>
            <p:cNvPr id="6" name="ZoneTexte 5">
              <a:extLst>
                <a:ext uri="{FF2B5EF4-FFF2-40B4-BE49-F238E27FC236}">
                  <a16:creationId xmlns:a16="http://schemas.microsoft.com/office/drawing/2014/main" id="{4E92465A-4555-4C87-82A3-E83677525EBC}"/>
                </a:ext>
              </a:extLst>
            </p:cNvPr>
            <p:cNvSpPr txBox="1"/>
            <p:nvPr/>
          </p:nvSpPr>
          <p:spPr>
            <a:xfrm>
              <a:off x="6125341" y="1264464"/>
              <a:ext cx="669471" cy="230832"/>
            </a:xfrm>
            <a:prstGeom prst="rect">
              <a:avLst/>
            </a:prstGeom>
            <a:solidFill>
              <a:schemeClr val="bg1"/>
            </a:solidFill>
          </p:spPr>
          <p:txBody>
            <a:bodyPr wrap="square" rtlCol="0">
              <a:spAutoFit/>
            </a:bodyPr>
            <a:lstStyle/>
            <a:p>
              <a:r>
                <a:rPr lang="fr-FR" sz="900" dirty="0"/>
                <a:t>Alluvions</a:t>
              </a:r>
            </a:p>
          </p:txBody>
        </p:sp>
        <p:sp>
          <p:nvSpPr>
            <p:cNvPr id="7" name="ZoneTexte 6">
              <a:extLst>
                <a:ext uri="{FF2B5EF4-FFF2-40B4-BE49-F238E27FC236}">
                  <a16:creationId xmlns:a16="http://schemas.microsoft.com/office/drawing/2014/main" id="{7CE1D10A-52C7-C149-A431-3946852C426D}"/>
                </a:ext>
              </a:extLst>
            </p:cNvPr>
            <p:cNvSpPr txBox="1"/>
            <p:nvPr/>
          </p:nvSpPr>
          <p:spPr>
            <a:xfrm>
              <a:off x="6125341" y="1413568"/>
              <a:ext cx="669471" cy="230832"/>
            </a:xfrm>
            <a:prstGeom prst="rect">
              <a:avLst/>
            </a:prstGeom>
            <a:solidFill>
              <a:schemeClr val="bg1"/>
            </a:solidFill>
          </p:spPr>
          <p:txBody>
            <a:bodyPr wrap="square" rtlCol="0">
              <a:spAutoFit/>
            </a:bodyPr>
            <a:lstStyle/>
            <a:p>
              <a:r>
                <a:rPr lang="fr-FR" sz="900" dirty="0"/>
                <a:t>Tertiaire</a:t>
              </a:r>
            </a:p>
          </p:txBody>
        </p:sp>
        <p:sp>
          <p:nvSpPr>
            <p:cNvPr id="12" name="ZoneTexte 11">
              <a:extLst>
                <a:ext uri="{FF2B5EF4-FFF2-40B4-BE49-F238E27FC236}">
                  <a16:creationId xmlns:a16="http://schemas.microsoft.com/office/drawing/2014/main" id="{4CB31A5D-4B5B-2628-6B0F-DB7A19408163}"/>
                </a:ext>
              </a:extLst>
            </p:cNvPr>
            <p:cNvSpPr txBox="1"/>
            <p:nvPr/>
          </p:nvSpPr>
          <p:spPr>
            <a:xfrm>
              <a:off x="6125341" y="1591573"/>
              <a:ext cx="917716" cy="230832"/>
            </a:xfrm>
            <a:prstGeom prst="rect">
              <a:avLst/>
            </a:prstGeom>
            <a:solidFill>
              <a:schemeClr val="bg1"/>
            </a:solidFill>
          </p:spPr>
          <p:txBody>
            <a:bodyPr wrap="square" rtlCol="0">
              <a:spAutoFit/>
            </a:bodyPr>
            <a:lstStyle/>
            <a:p>
              <a:r>
                <a:rPr lang="fr-FR" sz="900" dirty="0"/>
                <a:t>Séno-turonien</a:t>
              </a:r>
            </a:p>
          </p:txBody>
        </p:sp>
        <p:sp>
          <p:nvSpPr>
            <p:cNvPr id="13" name="ZoneTexte 12">
              <a:extLst>
                <a:ext uri="{FF2B5EF4-FFF2-40B4-BE49-F238E27FC236}">
                  <a16:creationId xmlns:a16="http://schemas.microsoft.com/office/drawing/2014/main" id="{9CA25DD8-7C7C-16E3-14C4-76293E0BC0D5}"/>
                </a:ext>
              </a:extLst>
            </p:cNvPr>
            <p:cNvSpPr txBox="1"/>
            <p:nvPr/>
          </p:nvSpPr>
          <p:spPr>
            <a:xfrm>
              <a:off x="6125341" y="1781499"/>
              <a:ext cx="917716" cy="230832"/>
            </a:xfrm>
            <a:prstGeom prst="rect">
              <a:avLst/>
            </a:prstGeom>
            <a:solidFill>
              <a:schemeClr val="bg1"/>
            </a:solidFill>
          </p:spPr>
          <p:txBody>
            <a:bodyPr wrap="square" rtlCol="0">
              <a:spAutoFit/>
            </a:bodyPr>
            <a:lstStyle/>
            <a:p>
              <a:r>
                <a:rPr lang="fr-FR" sz="900" dirty="0"/>
                <a:t>Cénomanien</a:t>
              </a:r>
            </a:p>
          </p:txBody>
        </p:sp>
      </p:grpSp>
    </p:spTree>
    <p:extLst>
      <p:ext uri="{BB962C8B-B14F-4D97-AF65-F5344CB8AC3E}">
        <p14:creationId xmlns:p14="http://schemas.microsoft.com/office/powerpoint/2010/main" val="2852224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47</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a:xfrm>
            <a:off x="363122" y="410623"/>
            <a:ext cx="8421309" cy="341632"/>
          </a:xfrm>
        </p:spPr>
        <p:txBody>
          <a:bodyPr/>
          <a:lstStyle/>
          <a:p>
            <a:r>
              <a:rPr lang="fr-FR" dirty="0"/>
              <a:t>Résultats du calage en régime transitoire</a:t>
            </a:r>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8" name="Image 7" descr="Une image contenant texte, capture d’écran, diagramme, ligne&#10;&#10;Description générée automatiquement">
            <a:extLst>
              <a:ext uri="{FF2B5EF4-FFF2-40B4-BE49-F238E27FC236}">
                <a16:creationId xmlns:a16="http://schemas.microsoft.com/office/drawing/2014/main" id="{CA2C59F7-BACE-30B7-8775-072DEBE91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61" y="953816"/>
            <a:ext cx="6703200" cy="5292000"/>
          </a:xfrm>
          <a:prstGeom prst="rect">
            <a:avLst/>
          </a:prstGeom>
        </p:spPr>
      </p:pic>
      <p:sp>
        <p:nvSpPr>
          <p:cNvPr id="4" name="Ellipse 3">
            <a:extLst>
              <a:ext uri="{FF2B5EF4-FFF2-40B4-BE49-F238E27FC236}">
                <a16:creationId xmlns:a16="http://schemas.microsoft.com/office/drawing/2014/main" id="{02FA15BF-3400-3530-0FFD-D73664FC5406}"/>
              </a:ext>
            </a:extLst>
          </p:cNvPr>
          <p:cNvSpPr/>
          <p:nvPr/>
        </p:nvSpPr>
        <p:spPr>
          <a:xfrm rot="19720278">
            <a:off x="1672752" y="2885640"/>
            <a:ext cx="1288026" cy="3834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a:extLst>
              <a:ext uri="{FF2B5EF4-FFF2-40B4-BE49-F238E27FC236}">
                <a16:creationId xmlns:a16="http://schemas.microsoft.com/office/drawing/2014/main" id="{D5F2C494-A276-C5F3-6CAD-4C019C81C605}"/>
              </a:ext>
            </a:extLst>
          </p:cNvPr>
          <p:cNvGrpSpPr/>
          <p:nvPr/>
        </p:nvGrpSpPr>
        <p:grpSpPr>
          <a:xfrm>
            <a:off x="6106291" y="1300391"/>
            <a:ext cx="917716" cy="747867"/>
            <a:chOff x="6125341" y="1264464"/>
            <a:chExt cx="917716" cy="747867"/>
          </a:xfrm>
        </p:grpSpPr>
        <p:sp>
          <p:nvSpPr>
            <p:cNvPr id="6" name="ZoneTexte 5">
              <a:extLst>
                <a:ext uri="{FF2B5EF4-FFF2-40B4-BE49-F238E27FC236}">
                  <a16:creationId xmlns:a16="http://schemas.microsoft.com/office/drawing/2014/main" id="{A1D0AD20-F755-4C8D-BC84-7C6437B5CE8A}"/>
                </a:ext>
              </a:extLst>
            </p:cNvPr>
            <p:cNvSpPr txBox="1"/>
            <p:nvPr/>
          </p:nvSpPr>
          <p:spPr>
            <a:xfrm>
              <a:off x="6125341" y="1264464"/>
              <a:ext cx="669471" cy="230832"/>
            </a:xfrm>
            <a:prstGeom prst="rect">
              <a:avLst/>
            </a:prstGeom>
            <a:solidFill>
              <a:schemeClr val="bg1"/>
            </a:solidFill>
          </p:spPr>
          <p:txBody>
            <a:bodyPr wrap="square" rtlCol="0">
              <a:spAutoFit/>
            </a:bodyPr>
            <a:lstStyle/>
            <a:p>
              <a:r>
                <a:rPr lang="fr-FR" sz="900" dirty="0"/>
                <a:t>Alluvions</a:t>
              </a:r>
            </a:p>
          </p:txBody>
        </p:sp>
        <p:sp>
          <p:nvSpPr>
            <p:cNvPr id="7" name="ZoneTexte 6">
              <a:extLst>
                <a:ext uri="{FF2B5EF4-FFF2-40B4-BE49-F238E27FC236}">
                  <a16:creationId xmlns:a16="http://schemas.microsoft.com/office/drawing/2014/main" id="{0F2B849F-F5F2-5AD5-66E6-FC94EBE0DE3F}"/>
                </a:ext>
              </a:extLst>
            </p:cNvPr>
            <p:cNvSpPr txBox="1"/>
            <p:nvPr/>
          </p:nvSpPr>
          <p:spPr>
            <a:xfrm>
              <a:off x="6125341" y="1413568"/>
              <a:ext cx="669471" cy="230832"/>
            </a:xfrm>
            <a:prstGeom prst="rect">
              <a:avLst/>
            </a:prstGeom>
            <a:solidFill>
              <a:schemeClr val="bg1"/>
            </a:solidFill>
          </p:spPr>
          <p:txBody>
            <a:bodyPr wrap="square" rtlCol="0">
              <a:spAutoFit/>
            </a:bodyPr>
            <a:lstStyle/>
            <a:p>
              <a:r>
                <a:rPr lang="fr-FR" sz="900" dirty="0"/>
                <a:t>Tertiaire</a:t>
              </a:r>
            </a:p>
          </p:txBody>
        </p:sp>
        <p:sp>
          <p:nvSpPr>
            <p:cNvPr id="12" name="ZoneTexte 11">
              <a:extLst>
                <a:ext uri="{FF2B5EF4-FFF2-40B4-BE49-F238E27FC236}">
                  <a16:creationId xmlns:a16="http://schemas.microsoft.com/office/drawing/2014/main" id="{FBC6FCE4-2C19-AC0B-22FB-6443B32DCA36}"/>
                </a:ext>
              </a:extLst>
            </p:cNvPr>
            <p:cNvSpPr txBox="1"/>
            <p:nvPr/>
          </p:nvSpPr>
          <p:spPr>
            <a:xfrm>
              <a:off x="6125341" y="1591573"/>
              <a:ext cx="917716" cy="230832"/>
            </a:xfrm>
            <a:prstGeom prst="rect">
              <a:avLst/>
            </a:prstGeom>
            <a:solidFill>
              <a:schemeClr val="bg1"/>
            </a:solidFill>
          </p:spPr>
          <p:txBody>
            <a:bodyPr wrap="square" rtlCol="0">
              <a:spAutoFit/>
            </a:bodyPr>
            <a:lstStyle/>
            <a:p>
              <a:r>
                <a:rPr lang="fr-FR" sz="900" dirty="0"/>
                <a:t>Séno-turonien</a:t>
              </a:r>
            </a:p>
          </p:txBody>
        </p:sp>
        <p:sp>
          <p:nvSpPr>
            <p:cNvPr id="13" name="ZoneTexte 12">
              <a:extLst>
                <a:ext uri="{FF2B5EF4-FFF2-40B4-BE49-F238E27FC236}">
                  <a16:creationId xmlns:a16="http://schemas.microsoft.com/office/drawing/2014/main" id="{803A106B-86F1-1956-79CC-1EEF11027651}"/>
                </a:ext>
              </a:extLst>
            </p:cNvPr>
            <p:cNvSpPr txBox="1"/>
            <p:nvPr/>
          </p:nvSpPr>
          <p:spPr>
            <a:xfrm>
              <a:off x="6125341" y="1781499"/>
              <a:ext cx="917716" cy="230832"/>
            </a:xfrm>
            <a:prstGeom prst="rect">
              <a:avLst/>
            </a:prstGeom>
            <a:solidFill>
              <a:schemeClr val="bg1"/>
            </a:solidFill>
          </p:spPr>
          <p:txBody>
            <a:bodyPr wrap="square" rtlCol="0">
              <a:spAutoFit/>
            </a:bodyPr>
            <a:lstStyle/>
            <a:p>
              <a:r>
                <a:rPr lang="fr-FR" sz="900" dirty="0"/>
                <a:t>Cénomanien</a:t>
              </a:r>
            </a:p>
          </p:txBody>
        </p:sp>
      </p:grpSp>
    </p:spTree>
    <p:extLst>
      <p:ext uri="{BB962C8B-B14F-4D97-AF65-F5344CB8AC3E}">
        <p14:creationId xmlns:p14="http://schemas.microsoft.com/office/powerpoint/2010/main" val="4286241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94753EC-8D4A-4E6F-1E25-131A002802BC}"/>
              </a:ext>
            </a:extLst>
          </p:cNvPr>
          <p:cNvSpPr>
            <a:spLocks noGrp="1"/>
          </p:cNvSpPr>
          <p:nvPr>
            <p:ph type="sldNum" sz="quarter" idx="12"/>
          </p:nvPr>
        </p:nvSpPr>
        <p:spPr/>
        <p:txBody>
          <a:bodyPr/>
          <a:lstStyle/>
          <a:p>
            <a:fld id="{E2A53158-8A9E-4F4B-B13A-E19D3062213C}" type="slidenum">
              <a:rPr lang="fr-FR" smtClean="0"/>
              <a:t>48</a:t>
            </a:fld>
            <a:endParaRPr lang="fr-FR"/>
          </a:p>
        </p:txBody>
      </p:sp>
      <p:sp>
        <p:nvSpPr>
          <p:cNvPr id="3" name="Titre 2">
            <a:extLst>
              <a:ext uri="{FF2B5EF4-FFF2-40B4-BE49-F238E27FC236}">
                <a16:creationId xmlns:a16="http://schemas.microsoft.com/office/drawing/2014/main" id="{9FD9DB26-2E80-1FE4-B73B-CBB6F2710E7E}"/>
              </a:ext>
            </a:extLst>
          </p:cNvPr>
          <p:cNvSpPr>
            <a:spLocks noGrp="1"/>
          </p:cNvSpPr>
          <p:nvPr>
            <p:ph type="title"/>
          </p:nvPr>
        </p:nvSpPr>
        <p:spPr>
          <a:xfrm>
            <a:off x="363122" y="410623"/>
            <a:ext cx="8421309" cy="341632"/>
          </a:xfrm>
        </p:spPr>
        <p:txBody>
          <a:bodyPr/>
          <a:lstStyle/>
          <a:p>
            <a:r>
              <a:rPr lang="fr-FR" dirty="0"/>
              <a:t>Résultats du calage en régime transitoire</a:t>
            </a:r>
          </a:p>
        </p:txBody>
      </p:sp>
      <p:sp>
        <p:nvSpPr>
          <p:cNvPr id="9" name="Espace réservé du pied de page 8">
            <a:extLst>
              <a:ext uri="{FF2B5EF4-FFF2-40B4-BE49-F238E27FC236}">
                <a16:creationId xmlns:a16="http://schemas.microsoft.com/office/drawing/2014/main" id="{5EBFF41A-A828-0239-16F6-4352329CF927}"/>
              </a:ext>
            </a:extLst>
          </p:cNvPr>
          <p:cNvSpPr>
            <a:spLocks noGrp="1"/>
          </p:cNvSpPr>
          <p:nvPr>
            <p:ph type="ftr" sz="quarter" idx="11"/>
          </p:nvPr>
        </p:nvSpPr>
        <p:spPr/>
        <p:txBody>
          <a:bodyPr/>
          <a:lstStyle/>
          <a:p>
            <a:r>
              <a:rPr lang="fr-FR"/>
              <a:t>COTECH 25 mai 2023</a:t>
            </a:r>
          </a:p>
        </p:txBody>
      </p:sp>
      <p:sp>
        <p:nvSpPr>
          <p:cNvPr id="10" name="Espace réservé du texte 4">
            <a:extLst>
              <a:ext uri="{FF2B5EF4-FFF2-40B4-BE49-F238E27FC236}">
                <a16:creationId xmlns:a16="http://schemas.microsoft.com/office/drawing/2014/main" id="{BD761B73-5F8D-5174-DBB0-707304240959}"/>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a:t>Setec </a:t>
            </a:r>
            <a:r>
              <a:rPr lang="fr-FR" err="1"/>
              <a:t>hydratec</a:t>
            </a:r>
            <a:r>
              <a:rPr lang="fr-FR"/>
              <a:t> – FISH PASS</a:t>
            </a:r>
          </a:p>
          <a:p>
            <a:endParaRPr lang="fr-FR"/>
          </a:p>
        </p:txBody>
      </p:sp>
      <p:pic>
        <p:nvPicPr>
          <p:cNvPr id="11" name="Image 10">
            <a:extLst>
              <a:ext uri="{FF2B5EF4-FFF2-40B4-BE49-F238E27FC236}">
                <a16:creationId xmlns:a16="http://schemas.microsoft.com/office/drawing/2014/main" id="{8E926EA1-856B-A5D6-FCAD-248AA1A80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6" name="Image 5" descr="Une image contenant carte, texte, atlas&#10;&#10;Description générée automatiquement">
            <a:extLst>
              <a:ext uri="{FF2B5EF4-FFF2-40B4-BE49-F238E27FC236}">
                <a16:creationId xmlns:a16="http://schemas.microsoft.com/office/drawing/2014/main" id="{0997A83C-6ECE-F4A8-7461-2F8104F74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068" y="1020871"/>
            <a:ext cx="8801863" cy="4816257"/>
          </a:xfrm>
          <a:prstGeom prst="rect">
            <a:avLst/>
          </a:prstGeom>
        </p:spPr>
      </p:pic>
    </p:spTree>
    <p:extLst>
      <p:ext uri="{BB962C8B-B14F-4D97-AF65-F5344CB8AC3E}">
        <p14:creationId xmlns:p14="http://schemas.microsoft.com/office/powerpoint/2010/main" val="120409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2CD6FBA-58AF-4348-835B-53EEFA68628E}"/>
              </a:ext>
            </a:extLst>
          </p:cNvPr>
          <p:cNvSpPr>
            <a:spLocks noGrp="1"/>
          </p:cNvSpPr>
          <p:nvPr>
            <p:ph type="body" sz="quarter" idx="13"/>
          </p:nvPr>
        </p:nvSpPr>
        <p:spPr/>
        <p:txBody>
          <a:bodyPr/>
          <a:lstStyle/>
          <a:p>
            <a:r>
              <a:rPr lang="fr-FR" dirty="0"/>
              <a:t>V.</a:t>
            </a:r>
          </a:p>
          <a:p>
            <a:pPr lvl="1"/>
            <a:r>
              <a:rPr lang="fr-FR" dirty="0"/>
              <a:t>La suite</a:t>
            </a:r>
          </a:p>
        </p:txBody>
      </p:sp>
      <p:sp>
        <p:nvSpPr>
          <p:cNvPr id="4" name="Espace réservé du numéro de diapositive 3">
            <a:extLst>
              <a:ext uri="{FF2B5EF4-FFF2-40B4-BE49-F238E27FC236}">
                <a16:creationId xmlns:a16="http://schemas.microsoft.com/office/drawing/2014/main" id="{497AB345-F0B8-4F7B-9009-E3E2DD725964}"/>
              </a:ext>
            </a:extLst>
          </p:cNvPr>
          <p:cNvSpPr>
            <a:spLocks noGrp="1"/>
          </p:cNvSpPr>
          <p:nvPr>
            <p:ph type="sldNum" sz="quarter" idx="12"/>
          </p:nvPr>
        </p:nvSpPr>
        <p:spPr/>
        <p:txBody>
          <a:bodyPr/>
          <a:lstStyle/>
          <a:p>
            <a:fld id="{E2A53158-8A9E-4F4B-B13A-E19D3062213C}" type="slidenum">
              <a:rPr lang="fr-FR" smtClean="0"/>
              <a:t>49</a:t>
            </a:fld>
            <a:endParaRPr lang="fr-FR" dirty="0"/>
          </a:p>
        </p:txBody>
      </p:sp>
    </p:spTree>
    <p:extLst>
      <p:ext uri="{BB962C8B-B14F-4D97-AF65-F5344CB8AC3E}">
        <p14:creationId xmlns:p14="http://schemas.microsoft.com/office/powerpoint/2010/main" val="3112998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AA817256-A5AE-48B4-BFFA-BD5B4B53B160}"/>
              </a:ext>
            </a:extLst>
          </p:cNvPr>
          <p:cNvSpPr>
            <a:spLocks noGrp="1"/>
          </p:cNvSpPr>
          <p:nvPr>
            <p:ph type="ctrTitle"/>
          </p:nvPr>
        </p:nvSpPr>
        <p:spPr>
          <a:xfrm>
            <a:off x="5560828" y="476250"/>
            <a:ext cx="3365058" cy="3328988"/>
          </a:xfrm>
        </p:spPr>
        <p:txBody>
          <a:bodyPr/>
          <a:lstStyle/>
          <a:p>
            <a:r>
              <a:rPr lang="fr-FR" dirty="0"/>
              <a:t>REUNION DE COTECH De L’ÉTUDE H.M.U.C. DU BASSIN VERSANT DE L’AUTHION </a:t>
            </a:r>
          </a:p>
        </p:txBody>
      </p:sp>
      <p:sp>
        <p:nvSpPr>
          <p:cNvPr id="8" name="Sous-titre 7">
            <a:extLst>
              <a:ext uri="{FF2B5EF4-FFF2-40B4-BE49-F238E27FC236}">
                <a16:creationId xmlns:a16="http://schemas.microsoft.com/office/drawing/2014/main" id="{770E2925-242A-4190-A4AA-FF0F4E57EC02}"/>
              </a:ext>
            </a:extLst>
          </p:cNvPr>
          <p:cNvSpPr>
            <a:spLocks noGrp="1"/>
          </p:cNvSpPr>
          <p:nvPr>
            <p:ph type="subTitle" idx="1"/>
          </p:nvPr>
        </p:nvSpPr>
        <p:spPr/>
        <p:txBody>
          <a:bodyPr/>
          <a:lstStyle/>
          <a:p>
            <a:r>
              <a:rPr lang="fr-FR" dirty="0"/>
              <a:t>COTECH n°3 DU 25 MAI 2023</a:t>
            </a:r>
          </a:p>
        </p:txBody>
      </p:sp>
      <p:pic>
        <p:nvPicPr>
          <p:cNvPr id="5" name="Image 4">
            <a:extLst>
              <a:ext uri="{FF2B5EF4-FFF2-40B4-BE49-F238E27FC236}">
                <a16:creationId xmlns:a16="http://schemas.microsoft.com/office/drawing/2014/main" id="{EAAE70D4-14EB-4A5E-9D0D-3BA0730F8EF7}"/>
              </a:ext>
            </a:extLst>
          </p:cNvPr>
          <p:cNvPicPr>
            <a:picLocks noChangeAspect="1"/>
          </p:cNvPicPr>
          <p:nvPr/>
        </p:nvPicPr>
        <p:blipFill>
          <a:blip r:embed="rId2"/>
          <a:stretch>
            <a:fillRect/>
          </a:stretch>
        </p:blipFill>
        <p:spPr>
          <a:xfrm>
            <a:off x="2674422" y="77662"/>
            <a:ext cx="1455489" cy="797176"/>
          </a:xfrm>
          <a:prstGeom prst="rect">
            <a:avLst/>
          </a:prstGeom>
        </p:spPr>
      </p:pic>
      <p:pic>
        <p:nvPicPr>
          <p:cNvPr id="6" name="Image 5">
            <a:extLst>
              <a:ext uri="{FF2B5EF4-FFF2-40B4-BE49-F238E27FC236}">
                <a16:creationId xmlns:a16="http://schemas.microsoft.com/office/drawing/2014/main" id="{6566F83D-D041-9FA1-AA15-0869BF24E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844" y="189362"/>
            <a:ext cx="1204075" cy="618309"/>
          </a:xfrm>
          <a:prstGeom prst="rect">
            <a:avLst/>
          </a:prstGeom>
        </p:spPr>
      </p:pic>
    </p:spTree>
    <p:extLst>
      <p:ext uri="{BB962C8B-B14F-4D97-AF65-F5344CB8AC3E}">
        <p14:creationId xmlns:p14="http://schemas.microsoft.com/office/powerpoint/2010/main" val="1341168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CB60ECC-D4DD-4A52-B455-F67FA688536D}"/>
              </a:ext>
            </a:extLst>
          </p:cNvPr>
          <p:cNvSpPr>
            <a:spLocks noGrp="1"/>
          </p:cNvSpPr>
          <p:nvPr>
            <p:ph type="title"/>
          </p:nvPr>
        </p:nvSpPr>
        <p:spPr>
          <a:xfrm>
            <a:off x="363122" y="483258"/>
            <a:ext cx="8421309" cy="288529"/>
          </a:xfrm>
        </p:spPr>
        <p:txBody>
          <a:bodyPr/>
          <a:lstStyle/>
          <a:p>
            <a:r>
              <a:rPr lang="fr-FR" dirty="0"/>
              <a:t>Etapes suivantes jusqu’à la </a:t>
            </a:r>
            <a:r>
              <a:rPr lang="fr-FR" cap="none" dirty="0"/>
              <a:t>DÉFINITION DES VOLUMES PRÉLEVABLES</a:t>
            </a:r>
            <a:endParaRPr lang="fr-FR" dirty="0"/>
          </a:p>
        </p:txBody>
      </p:sp>
      <p:sp>
        <p:nvSpPr>
          <p:cNvPr id="4" name="Espace réservé du numéro de diapositive 3">
            <a:extLst>
              <a:ext uri="{FF2B5EF4-FFF2-40B4-BE49-F238E27FC236}">
                <a16:creationId xmlns:a16="http://schemas.microsoft.com/office/drawing/2014/main" id="{4AA0693F-B9E1-4235-A6BA-B57A969ECC70}"/>
              </a:ext>
            </a:extLst>
          </p:cNvPr>
          <p:cNvSpPr>
            <a:spLocks noGrp="1"/>
          </p:cNvSpPr>
          <p:nvPr>
            <p:ph type="sldNum" sz="quarter" idx="12"/>
          </p:nvPr>
        </p:nvSpPr>
        <p:spPr/>
        <p:txBody>
          <a:bodyPr/>
          <a:lstStyle/>
          <a:p>
            <a:fld id="{E2A53158-8A9E-4F4B-B13A-E19D3062213C}" type="slidenum">
              <a:rPr lang="fr-FR" smtClean="0"/>
              <a:pPr/>
              <a:t>50</a:t>
            </a:fld>
            <a:endParaRPr lang="fr-FR" dirty="0"/>
          </a:p>
        </p:txBody>
      </p:sp>
      <p:sp>
        <p:nvSpPr>
          <p:cNvPr id="2" name="ZoneTexte 1">
            <a:extLst>
              <a:ext uri="{FF2B5EF4-FFF2-40B4-BE49-F238E27FC236}">
                <a16:creationId xmlns:a16="http://schemas.microsoft.com/office/drawing/2014/main" id="{4094E43A-38D2-19D7-6799-BBF7DBAD2420}"/>
              </a:ext>
            </a:extLst>
          </p:cNvPr>
          <p:cNvSpPr txBox="1"/>
          <p:nvPr/>
        </p:nvSpPr>
        <p:spPr>
          <a:xfrm>
            <a:off x="271669" y="1482575"/>
            <a:ext cx="8654217" cy="4767908"/>
          </a:xfrm>
          <a:prstGeom prst="rect">
            <a:avLst/>
          </a:prstGeom>
          <a:noFill/>
        </p:spPr>
        <p:txBody>
          <a:bodyPr wrap="square" rtlCol="0">
            <a:spAutoFit/>
          </a:bodyPr>
          <a:lstStyle/>
          <a:p>
            <a:pPr>
              <a:lnSpc>
                <a:spcPct val="150000"/>
              </a:lnSpc>
            </a:pPr>
            <a:r>
              <a:rPr lang="fr-FR" sz="1400" b="1" dirty="0">
                <a:latin typeface="Calibri" panose="020F0502020204030204" pitchFamily="34" charset="0"/>
                <a:ea typeface="Calibri" panose="020F0502020204030204" pitchFamily="34" charset="0"/>
              </a:rPr>
              <a:t>Réunion de travail en comité restreint pour la fixation des DOE/POE :</a:t>
            </a:r>
          </a:p>
          <a:p>
            <a:pPr marL="171450" lvl="1" indent="-171450">
              <a:lnSpc>
                <a:spcPct val="150000"/>
              </a:lnSpc>
              <a:buFont typeface="Arial" panose="020B0604020202020204" pitchFamily="34" charset="0"/>
              <a:buChar char="•"/>
            </a:pPr>
            <a:r>
              <a:rPr lang="fr-FR" sz="1200" dirty="0"/>
              <a:t>Dans la gamme de DB, proche du </a:t>
            </a:r>
            <a:r>
              <a:rPr lang="fr-FR" sz="1200" dirty="0" err="1"/>
              <a:t>Qsar</a:t>
            </a:r>
            <a:r>
              <a:rPr lang="fr-FR" sz="1200" dirty="0"/>
              <a:t>, proche du débit d’inflexion (seuils haut/seuil bas)</a:t>
            </a:r>
          </a:p>
          <a:p>
            <a:pPr marL="171450" lvl="1" indent="-171450">
              <a:lnSpc>
                <a:spcPct val="150000"/>
              </a:lnSpc>
              <a:buFont typeface="Arial" panose="020B0604020202020204" pitchFamily="34" charset="0"/>
              <a:buChar char="•"/>
            </a:pPr>
            <a:r>
              <a:rPr lang="fr-FR" sz="1200" dirty="0"/>
              <a:t>POE = fréquence de retour 5 ans ?</a:t>
            </a:r>
          </a:p>
          <a:p>
            <a:pPr marL="171450" lvl="1" indent="-171450">
              <a:lnSpc>
                <a:spcPct val="150000"/>
              </a:lnSpc>
              <a:buFont typeface="Arial" panose="020B0604020202020204" pitchFamily="34" charset="0"/>
              <a:buChar char="•"/>
            </a:pPr>
            <a:r>
              <a:rPr lang="fr-FR" sz="1200" dirty="0"/>
              <a:t>Prise en compte du changement climatique (quelle % de diminution de la ressource estivale / hausse hivernale)</a:t>
            </a:r>
          </a:p>
          <a:p>
            <a:pPr marL="171450" lvl="1" indent="-171450">
              <a:lnSpc>
                <a:spcPct val="150000"/>
              </a:lnSpc>
              <a:buFont typeface="Arial" panose="020B0604020202020204" pitchFamily="34" charset="0"/>
              <a:buChar char="•"/>
            </a:pPr>
            <a:r>
              <a:rPr lang="fr-FR" sz="1200" dirty="0"/>
              <a:t>Quels points de contrôle ? Projection des débits biologiques et des débits désinfluencés aux stations de mesure</a:t>
            </a:r>
          </a:p>
          <a:p>
            <a:pPr marL="171450" lvl="1" indent="-171450">
              <a:lnSpc>
                <a:spcPct val="150000"/>
              </a:lnSpc>
              <a:buFont typeface="Arial" panose="020B0604020202020204" pitchFamily="34" charset="0"/>
              <a:buChar char="•"/>
            </a:pPr>
            <a:r>
              <a:rPr lang="fr-FR" sz="1200" dirty="0"/>
              <a:t>DSA/DSAR/DCR</a:t>
            </a:r>
          </a:p>
          <a:p>
            <a:pPr>
              <a:lnSpc>
                <a:spcPct val="150000"/>
              </a:lnSpc>
            </a:pPr>
            <a:endParaRPr lang="fr-FR" sz="1400" b="1" dirty="0">
              <a:latin typeface="Calibri" panose="020F0502020204030204" pitchFamily="34" charset="0"/>
              <a:ea typeface="Calibri" panose="020F0502020204030204" pitchFamily="34" charset="0"/>
            </a:endParaRPr>
          </a:p>
          <a:p>
            <a:pPr>
              <a:lnSpc>
                <a:spcPct val="150000"/>
              </a:lnSpc>
            </a:pPr>
            <a:endParaRPr lang="fr-FR" sz="1400" b="1" dirty="0">
              <a:latin typeface="Calibri" panose="020F0502020204030204" pitchFamily="34" charset="0"/>
              <a:ea typeface="Calibri" panose="020F0502020204030204" pitchFamily="34" charset="0"/>
            </a:endParaRPr>
          </a:p>
          <a:p>
            <a:pPr>
              <a:lnSpc>
                <a:spcPct val="150000"/>
              </a:lnSpc>
            </a:pPr>
            <a:r>
              <a:rPr lang="fr-FR" sz="1400" b="1" dirty="0">
                <a:latin typeface="Calibri" panose="020F0502020204030204" pitchFamily="34" charset="0"/>
                <a:ea typeface="Calibri" panose="020F0502020204030204" pitchFamily="34" charset="0"/>
              </a:rPr>
              <a:t>Calcul des volumes prélevables par UG sur la base des DOE/POE fixés en réunion : </a:t>
            </a:r>
          </a:p>
          <a:p>
            <a:pPr marL="171450" lvl="1" indent="-171450">
              <a:lnSpc>
                <a:spcPct val="150000"/>
              </a:lnSpc>
              <a:buFont typeface="Arial" panose="020B0604020202020204" pitchFamily="34" charset="0"/>
              <a:buChar char="•"/>
            </a:pPr>
            <a:r>
              <a:rPr lang="fr-FR" sz="1200" dirty="0"/>
              <a:t>Par saison</a:t>
            </a:r>
          </a:p>
          <a:p>
            <a:pPr marL="171450" lvl="1" indent="-171450">
              <a:lnSpc>
                <a:spcPct val="150000"/>
              </a:lnSpc>
              <a:buFont typeface="Arial" panose="020B0604020202020204" pitchFamily="34" charset="0"/>
              <a:buChar char="•"/>
            </a:pPr>
            <a:r>
              <a:rPr lang="fr-FR" sz="1200" dirty="0"/>
              <a:t>Par UG</a:t>
            </a:r>
          </a:p>
          <a:p>
            <a:pPr marL="171450" lvl="1" indent="-171450">
              <a:lnSpc>
                <a:spcPct val="150000"/>
              </a:lnSpc>
              <a:buFont typeface="Arial" panose="020B0604020202020204" pitchFamily="34" charset="0"/>
              <a:buChar char="•"/>
            </a:pPr>
            <a:r>
              <a:rPr lang="fr-FR" sz="1200" dirty="0"/>
              <a:t>Souterrain/superficiel</a:t>
            </a:r>
          </a:p>
          <a:p>
            <a:pPr marL="285750" lvl="1" indent="-285750">
              <a:lnSpc>
                <a:spcPct val="150000"/>
              </a:lnSpc>
              <a:buFontTx/>
              <a:buChar char="-"/>
            </a:pPr>
            <a:endParaRPr lang="fr-FR" sz="1200" dirty="0"/>
          </a:p>
          <a:p>
            <a:pPr marL="285750" lvl="1" indent="-285750">
              <a:lnSpc>
                <a:spcPct val="150000"/>
              </a:lnSpc>
              <a:buFontTx/>
              <a:buChar char="-"/>
            </a:pPr>
            <a:endParaRPr lang="fr-FR" sz="1200" dirty="0"/>
          </a:p>
          <a:p>
            <a:pPr>
              <a:lnSpc>
                <a:spcPct val="150000"/>
              </a:lnSpc>
            </a:pPr>
            <a:r>
              <a:rPr lang="fr-FR" sz="1400" b="1" dirty="0">
                <a:latin typeface="Calibri" panose="020F0502020204030204" pitchFamily="34" charset="0"/>
                <a:ea typeface="Calibri" panose="020F0502020204030204" pitchFamily="34" charset="0"/>
              </a:rPr>
              <a:t>Répartition des volumes prélevables entre usagers</a:t>
            </a:r>
          </a:p>
          <a:p>
            <a:pPr marL="342900" indent="-342900">
              <a:lnSpc>
                <a:spcPct val="150000"/>
              </a:lnSpc>
              <a:buFont typeface="Calibri" panose="020F0502020204030204" pitchFamily="34" charset="0"/>
              <a:buChar char="-"/>
            </a:pPr>
            <a:endParaRPr lang="fr-FR" sz="1400" dirty="0">
              <a:highlight>
                <a:srgbClr val="FFFF00"/>
              </a:highlight>
              <a:latin typeface="Calibri" panose="020F0502020204030204" pitchFamily="34" charset="0"/>
              <a:ea typeface="Calibri" panose="020F0502020204030204" pitchFamily="34" charset="0"/>
            </a:endParaRPr>
          </a:p>
        </p:txBody>
      </p:sp>
      <p:sp>
        <p:nvSpPr>
          <p:cNvPr id="6" name="Flèche : droite 5">
            <a:extLst>
              <a:ext uri="{FF2B5EF4-FFF2-40B4-BE49-F238E27FC236}">
                <a16:creationId xmlns:a16="http://schemas.microsoft.com/office/drawing/2014/main" id="{3EF5B2C8-4BA0-2BF4-E75A-72E526B656FC}"/>
              </a:ext>
            </a:extLst>
          </p:cNvPr>
          <p:cNvSpPr/>
          <p:nvPr/>
        </p:nvSpPr>
        <p:spPr>
          <a:xfrm>
            <a:off x="1087590" y="3364892"/>
            <a:ext cx="1006679" cy="288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DF54892F-743A-6259-DDB7-6BBA0D6F237C}"/>
              </a:ext>
            </a:extLst>
          </p:cNvPr>
          <p:cNvSpPr txBox="1"/>
          <p:nvPr/>
        </p:nvSpPr>
        <p:spPr>
          <a:xfrm>
            <a:off x="2122415" y="3364892"/>
            <a:ext cx="1006680" cy="276999"/>
          </a:xfrm>
          <a:prstGeom prst="rect">
            <a:avLst/>
          </a:prstGeom>
          <a:noFill/>
        </p:spPr>
        <p:txBody>
          <a:bodyPr wrap="square" rtlCol="0">
            <a:spAutoFit/>
          </a:bodyPr>
          <a:lstStyle/>
          <a:p>
            <a:r>
              <a:rPr lang="fr-FR" sz="1200" b="1" dirty="0">
                <a:solidFill>
                  <a:schemeClr val="accent2"/>
                </a:solidFill>
              </a:rPr>
              <a:t>Avant l’été</a:t>
            </a:r>
          </a:p>
        </p:txBody>
      </p:sp>
      <p:sp>
        <p:nvSpPr>
          <p:cNvPr id="8" name="Flèche : droite 7">
            <a:extLst>
              <a:ext uri="{FF2B5EF4-FFF2-40B4-BE49-F238E27FC236}">
                <a16:creationId xmlns:a16="http://schemas.microsoft.com/office/drawing/2014/main" id="{F55256A6-ED11-1912-FF1A-3902390F122E}"/>
              </a:ext>
            </a:extLst>
          </p:cNvPr>
          <p:cNvSpPr/>
          <p:nvPr/>
        </p:nvSpPr>
        <p:spPr>
          <a:xfrm>
            <a:off x="1033245" y="5231160"/>
            <a:ext cx="1006679" cy="288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496B4980-0404-A185-C0F2-38440E281469}"/>
              </a:ext>
            </a:extLst>
          </p:cNvPr>
          <p:cNvSpPr txBox="1"/>
          <p:nvPr/>
        </p:nvSpPr>
        <p:spPr>
          <a:xfrm>
            <a:off x="2122415" y="5242690"/>
            <a:ext cx="1533786" cy="276999"/>
          </a:xfrm>
          <a:prstGeom prst="rect">
            <a:avLst/>
          </a:prstGeom>
          <a:noFill/>
        </p:spPr>
        <p:txBody>
          <a:bodyPr wrap="square" rtlCol="0">
            <a:spAutoFit/>
          </a:bodyPr>
          <a:lstStyle/>
          <a:p>
            <a:r>
              <a:rPr lang="fr-FR" sz="1200" b="1" dirty="0">
                <a:solidFill>
                  <a:schemeClr val="accent2"/>
                </a:solidFill>
              </a:rPr>
              <a:t>Pendant l’été</a:t>
            </a:r>
          </a:p>
        </p:txBody>
      </p:sp>
      <p:sp>
        <p:nvSpPr>
          <p:cNvPr id="12" name="Espace réservé du pied de page 11">
            <a:extLst>
              <a:ext uri="{FF2B5EF4-FFF2-40B4-BE49-F238E27FC236}">
                <a16:creationId xmlns:a16="http://schemas.microsoft.com/office/drawing/2014/main" id="{4FCA1133-A5B4-68BB-C88B-D3B22B4CEA8D}"/>
              </a:ext>
            </a:extLst>
          </p:cNvPr>
          <p:cNvSpPr>
            <a:spLocks noGrp="1"/>
          </p:cNvSpPr>
          <p:nvPr>
            <p:ph type="ftr" sz="quarter" idx="11"/>
          </p:nvPr>
        </p:nvSpPr>
        <p:spPr/>
        <p:txBody>
          <a:bodyPr/>
          <a:lstStyle/>
          <a:p>
            <a:r>
              <a:rPr lang="fr-FR"/>
              <a:t>COTECH 25 mai 2023</a:t>
            </a:r>
            <a:endParaRPr lang="fr-FR" dirty="0"/>
          </a:p>
        </p:txBody>
      </p:sp>
      <p:sp>
        <p:nvSpPr>
          <p:cNvPr id="16" name="Espace réservé du texte 4">
            <a:extLst>
              <a:ext uri="{FF2B5EF4-FFF2-40B4-BE49-F238E27FC236}">
                <a16:creationId xmlns:a16="http://schemas.microsoft.com/office/drawing/2014/main" id="{01D28516-D19E-DF98-9CF9-2F341147F72B}"/>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7" name="Image 16">
            <a:extLst>
              <a:ext uri="{FF2B5EF4-FFF2-40B4-BE49-F238E27FC236}">
                <a16:creationId xmlns:a16="http://schemas.microsoft.com/office/drawing/2014/main" id="{5CAD557A-B46B-A622-30DA-1D5308AF4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Tree>
    <p:extLst>
      <p:ext uri="{BB962C8B-B14F-4D97-AF65-F5344CB8AC3E}">
        <p14:creationId xmlns:p14="http://schemas.microsoft.com/office/powerpoint/2010/main" val="1300842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51707B47-59D7-43F1-8814-CA8D6324041E}"/>
              </a:ext>
            </a:extLst>
          </p:cNvPr>
          <p:cNvSpPr>
            <a:spLocks noGrp="1"/>
          </p:cNvSpPr>
          <p:nvPr>
            <p:ph type="subTitle" idx="1"/>
          </p:nvPr>
        </p:nvSpPr>
        <p:spPr/>
        <p:txBody>
          <a:bodyPr/>
          <a:lstStyle/>
          <a:p>
            <a:r>
              <a:rPr lang="fr-FR" dirty="0"/>
              <a:t>Pour votre attention</a:t>
            </a:r>
          </a:p>
        </p:txBody>
      </p:sp>
      <p:sp>
        <p:nvSpPr>
          <p:cNvPr id="3" name="Titre 2">
            <a:extLst>
              <a:ext uri="{FF2B5EF4-FFF2-40B4-BE49-F238E27FC236}">
                <a16:creationId xmlns:a16="http://schemas.microsoft.com/office/drawing/2014/main" id="{ADFC8E95-77A1-4C9C-8A43-FC27A9BA8F2B}"/>
              </a:ext>
            </a:extLst>
          </p:cNvPr>
          <p:cNvSpPr>
            <a:spLocks noGrp="1"/>
          </p:cNvSpPr>
          <p:nvPr>
            <p:ph type="ctrTitle"/>
          </p:nvPr>
        </p:nvSpPr>
        <p:spPr/>
        <p:txBody>
          <a:bodyPr/>
          <a:lstStyle/>
          <a:p>
            <a:r>
              <a:rPr lang="fr-FR" dirty="0"/>
              <a:t>merci</a:t>
            </a:r>
          </a:p>
        </p:txBody>
      </p:sp>
      <p:sp>
        <p:nvSpPr>
          <p:cNvPr id="17" name="Espace réservé du texte 16">
            <a:extLst>
              <a:ext uri="{FF2B5EF4-FFF2-40B4-BE49-F238E27FC236}">
                <a16:creationId xmlns:a16="http://schemas.microsoft.com/office/drawing/2014/main" id="{524B0E83-596E-4EBD-8945-C4C2A23EAFDD}"/>
              </a:ext>
            </a:extLst>
          </p:cNvPr>
          <p:cNvSpPr>
            <a:spLocks noGrp="1"/>
          </p:cNvSpPr>
          <p:nvPr>
            <p:ph type="body" sz="quarter" idx="14"/>
          </p:nvPr>
        </p:nvSpPr>
        <p:spPr/>
        <p:txBody>
          <a:bodyPr/>
          <a:lstStyle/>
          <a:p>
            <a:r>
              <a:rPr lang="fr-FR" sz="1350" cap="none" dirty="0"/>
              <a:t>setec hydratec</a:t>
            </a:r>
          </a:p>
          <a:p>
            <a:pPr lvl="1"/>
            <a:r>
              <a:rPr lang="fr-FR" dirty="0"/>
              <a:t>Immeuble Central Seine</a:t>
            </a:r>
          </a:p>
          <a:p>
            <a:pPr lvl="2"/>
            <a:r>
              <a:rPr lang="fr-FR" dirty="0"/>
              <a:t>42-52, quai de la Rappée</a:t>
            </a:r>
          </a:p>
          <a:p>
            <a:pPr lvl="3"/>
            <a:r>
              <a:rPr lang="fr-FR" dirty="0"/>
              <a:t>75583 Paris Cedex 12, France</a:t>
            </a:r>
          </a:p>
          <a:p>
            <a:pPr lvl="4"/>
            <a:r>
              <a:rPr lang="fr-FR" dirty="0"/>
              <a:t>Tél : +33 1 82 51 60 00</a:t>
            </a:r>
          </a:p>
          <a:p>
            <a:pPr lvl="4"/>
            <a:r>
              <a:rPr lang="fr-FR" dirty="0"/>
              <a:t>Email : </a:t>
            </a:r>
            <a:r>
              <a:rPr lang="fr-FR" dirty="0">
                <a:hlinkClick r:id="rId2"/>
              </a:rPr>
              <a:t>mail@setec.fr</a:t>
            </a:r>
            <a:r>
              <a:rPr lang="fr-FR" dirty="0"/>
              <a:t> </a:t>
            </a:r>
          </a:p>
        </p:txBody>
      </p:sp>
    </p:spTree>
    <p:extLst>
      <p:ext uri="{BB962C8B-B14F-4D97-AF65-F5344CB8AC3E}">
        <p14:creationId xmlns:p14="http://schemas.microsoft.com/office/powerpoint/2010/main" val="3645762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32CB8C-1EA3-41E3-A27F-99208CFA9F97}"/>
              </a:ext>
            </a:extLst>
          </p:cNvPr>
          <p:cNvSpPr>
            <a:spLocks noGrp="1"/>
          </p:cNvSpPr>
          <p:nvPr>
            <p:ph type="title"/>
          </p:nvPr>
        </p:nvSpPr>
        <p:spPr/>
        <p:txBody>
          <a:bodyPr/>
          <a:lstStyle/>
          <a:p>
            <a:r>
              <a:rPr lang="fr-FR" dirty="0"/>
              <a:t>sommaire</a:t>
            </a:r>
          </a:p>
        </p:txBody>
      </p:sp>
      <p:sp>
        <p:nvSpPr>
          <p:cNvPr id="3" name="Espace réservé du numéro de diapositive 2">
            <a:extLst>
              <a:ext uri="{FF2B5EF4-FFF2-40B4-BE49-F238E27FC236}">
                <a16:creationId xmlns:a16="http://schemas.microsoft.com/office/drawing/2014/main" id="{844359D0-5939-468A-A947-1E8A1C2E46F0}"/>
              </a:ext>
            </a:extLst>
          </p:cNvPr>
          <p:cNvSpPr>
            <a:spLocks noGrp="1"/>
          </p:cNvSpPr>
          <p:nvPr>
            <p:ph type="sldNum" sz="quarter" idx="12"/>
          </p:nvPr>
        </p:nvSpPr>
        <p:spPr/>
        <p:txBody>
          <a:bodyPr/>
          <a:lstStyle/>
          <a:p>
            <a:fld id="{E2A53158-8A9E-4F4B-B13A-E19D3062213C}" type="slidenum">
              <a:rPr lang="fr-FR" smtClean="0"/>
              <a:pPr/>
              <a:t>6</a:t>
            </a:fld>
            <a:endParaRPr lang="fr-FR" dirty="0"/>
          </a:p>
        </p:txBody>
      </p:sp>
      <p:sp>
        <p:nvSpPr>
          <p:cNvPr id="4" name="Espace réservé du texte 3">
            <a:extLst>
              <a:ext uri="{FF2B5EF4-FFF2-40B4-BE49-F238E27FC236}">
                <a16:creationId xmlns:a16="http://schemas.microsoft.com/office/drawing/2014/main" id="{A88408E5-596C-432A-8231-D3FBC824EC4E}"/>
              </a:ext>
            </a:extLst>
          </p:cNvPr>
          <p:cNvSpPr>
            <a:spLocks noGrp="1"/>
          </p:cNvSpPr>
          <p:nvPr>
            <p:ph type="body" sz="quarter" idx="13"/>
          </p:nvPr>
        </p:nvSpPr>
        <p:spPr>
          <a:xfrm>
            <a:off x="797041" y="1543847"/>
            <a:ext cx="7987390" cy="3770306"/>
          </a:xfrm>
        </p:spPr>
        <p:txBody>
          <a:bodyPr numCol="1"/>
          <a:lstStyle/>
          <a:p>
            <a:r>
              <a:rPr lang="fr-FR" sz="1800" dirty="0"/>
              <a:t>Débits désinfluencés calculés à l’exutoire des UG</a:t>
            </a:r>
          </a:p>
          <a:p>
            <a:pPr marL="81000" lvl="1" indent="0">
              <a:buNone/>
            </a:pPr>
            <a:r>
              <a:rPr lang="fr-FR" sz="1650" dirty="0"/>
              <a:t> </a:t>
            </a:r>
            <a:r>
              <a:rPr lang="fr-FR" sz="1650" dirty="0">
                <a:solidFill>
                  <a:schemeClr val="tx2">
                    <a:lumMod val="60000"/>
                    <a:lumOff val="40000"/>
                  </a:schemeClr>
                </a:solidFill>
              </a:rPr>
              <a:t>+ Débits désinfluencés et tenant compte du changement climatique</a:t>
            </a:r>
          </a:p>
          <a:p>
            <a:r>
              <a:rPr lang="fr-FR" sz="1800" dirty="0"/>
              <a:t>Débits biologiques aux stations </a:t>
            </a:r>
            <a:r>
              <a:rPr lang="fr-FR" sz="1800" dirty="0" err="1"/>
              <a:t>Estim’hab</a:t>
            </a:r>
            <a:endParaRPr lang="fr-FR" sz="1800" dirty="0"/>
          </a:p>
          <a:p>
            <a:r>
              <a:rPr lang="fr-FR" sz="1800" dirty="0"/>
              <a:t>Piézométrie désinfluencée</a:t>
            </a:r>
          </a:p>
          <a:p>
            <a:pPr marL="81000" lvl="1" indent="0">
              <a:buNone/>
            </a:pPr>
            <a:r>
              <a:rPr lang="fr-FR" sz="1650" dirty="0"/>
              <a:t> </a:t>
            </a:r>
            <a:r>
              <a:rPr lang="fr-FR" sz="1650" dirty="0">
                <a:solidFill>
                  <a:schemeClr val="tx2">
                    <a:lumMod val="60000"/>
                    <a:lumOff val="40000"/>
                  </a:schemeClr>
                </a:solidFill>
              </a:rPr>
              <a:t>+ Piézométrie désinfluencée et tenant compte du changement climatique</a:t>
            </a:r>
          </a:p>
          <a:p>
            <a:r>
              <a:rPr lang="fr-FR" sz="1800" dirty="0"/>
              <a:t>La suite</a:t>
            </a:r>
            <a:endParaRPr lang="fr-FR" sz="1400" b="1" dirty="0"/>
          </a:p>
        </p:txBody>
      </p:sp>
      <p:sp>
        <p:nvSpPr>
          <p:cNvPr id="11" name="Espace réservé du texte 4">
            <a:extLst>
              <a:ext uri="{FF2B5EF4-FFF2-40B4-BE49-F238E27FC236}">
                <a16:creationId xmlns:a16="http://schemas.microsoft.com/office/drawing/2014/main" id="{A56463DB-8564-CABF-30BD-D5C81D023CEB}"/>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2" name="Image 11">
            <a:extLst>
              <a:ext uri="{FF2B5EF4-FFF2-40B4-BE49-F238E27FC236}">
                <a16:creationId xmlns:a16="http://schemas.microsoft.com/office/drawing/2014/main" id="{5538B990-A80E-1AD4-F17A-2FF70CC04B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
        <p:nvSpPr>
          <p:cNvPr id="7" name="Espace réservé du pied de page 6">
            <a:extLst>
              <a:ext uri="{FF2B5EF4-FFF2-40B4-BE49-F238E27FC236}">
                <a16:creationId xmlns:a16="http://schemas.microsoft.com/office/drawing/2014/main" id="{0FC9D134-3562-2544-B0E3-D780166513CE}"/>
              </a:ext>
            </a:extLst>
          </p:cNvPr>
          <p:cNvSpPr>
            <a:spLocks noGrp="1"/>
          </p:cNvSpPr>
          <p:nvPr>
            <p:ph type="ftr" sz="quarter" idx="11"/>
          </p:nvPr>
        </p:nvSpPr>
        <p:spPr/>
        <p:txBody>
          <a:bodyPr/>
          <a:lstStyle/>
          <a:p>
            <a:r>
              <a:rPr lang="fr-FR"/>
              <a:t>COTECH 25 mai 2023</a:t>
            </a:r>
            <a:endParaRPr lang="fr-FR" dirty="0"/>
          </a:p>
        </p:txBody>
      </p:sp>
    </p:spTree>
    <p:extLst>
      <p:ext uri="{BB962C8B-B14F-4D97-AF65-F5344CB8AC3E}">
        <p14:creationId xmlns:p14="http://schemas.microsoft.com/office/powerpoint/2010/main" val="3751289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2CD6FBA-58AF-4348-835B-53EEFA68628E}"/>
              </a:ext>
            </a:extLst>
          </p:cNvPr>
          <p:cNvSpPr>
            <a:spLocks noGrp="1"/>
          </p:cNvSpPr>
          <p:nvPr>
            <p:ph type="body" sz="quarter" idx="13"/>
          </p:nvPr>
        </p:nvSpPr>
        <p:spPr/>
        <p:txBody>
          <a:bodyPr/>
          <a:lstStyle/>
          <a:p>
            <a:r>
              <a:rPr lang="fr-FR" dirty="0"/>
              <a:t>I.</a:t>
            </a:r>
            <a:r>
              <a:rPr lang="fr-FR" sz="2800" dirty="0"/>
              <a:t> Débits désinfluencés calculés à l’exutoire des UG</a:t>
            </a:r>
          </a:p>
          <a:p>
            <a:endParaRPr lang="fr-FR" dirty="0"/>
          </a:p>
        </p:txBody>
      </p:sp>
      <p:sp>
        <p:nvSpPr>
          <p:cNvPr id="4" name="Espace réservé du numéro de diapositive 3">
            <a:extLst>
              <a:ext uri="{FF2B5EF4-FFF2-40B4-BE49-F238E27FC236}">
                <a16:creationId xmlns:a16="http://schemas.microsoft.com/office/drawing/2014/main" id="{497AB345-F0B8-4F7B-9009-E3E2DD7259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53158-8A9E-4F4B-B13A-E19D3062213C}" type="slidenum">
              <a:rPr kumimoji="0" lang="fr-FR" sz="1200" b="0" i="0" u="none" strike="noStrike" kern="1200" cap="none" spc="0" normalizeH="0" baseline="0" noProof="0" smtClean="0">
                <a:ln>
                  <a:noFill/>
                </a:ln>
                <a:solidFill>
                  <a:prstClr val="white"/>
                </a:solidFill>
                <a:effectLst/>
                <a:uLnTx/>
                <a:uFillTx/>
                <a:latin typeface="Avenir Black" panose="020B0803020203020204" pitchFamily="34" charset="0"/>
                <a:ea typeface="Avenir Black" panose="020B0803020203020204" pitchFamily="34" charset="0"/>
                <a:cs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white"/>
              </a:solidFill>
              <a:effectLst/>
              <a:uLnTx/>
              <a:uFillTx/>
              <a:latin typeface="Avenir Black" panose="020B0803020203020204" pitchFamily="34" charset="0"/>
              <a:ea typeface="Avenir Black" panose="020B0803020203020204" pitchFamily="34" charset="0"/>
              <a:cs typeface="Arial"/>
            </a:endParaRPr>
          </a:p>
        </p:txBody>
      </p:sp>
    </p:spTree>
    <p:extLst>
      <p:ext uri="{BB962C8B-B14F-4D97-AF65-F5344CB8AC3E}">
        <p14:creationId xmlns:p14="http://schemas.microsoft.com/office/powerpoint/2010/main" val="2840231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re 1">
            <a:extLst>
              <a:ext uri="{FF2B5EF4-FFF2-40B4-BE49-F238E27FC236}">
                <a16:creationId xmlns:a16="http://schemas.microsoft.com/office/drawing/2014/main" id="{008BA91D-D7B3-6151-F0E2-0D9BD44C6E30}"/>
              </a:ext>
            </a:extLst>
          </p:cNvPr>
          <p:cNvSpPr txBox="1">
            <a:spLocks/>
          </p:cNvSpPr>
          <p:nvPr/>
        </p:nvSpPr>
        <p:spPr>
          <a:xfrm>
            <a:off x="283095" y="265722"/>
            <a:ext cx="8617721" cy="566835"/>
          </a:xfrm>
          <a:prstGeom prst="rect">
            <a:avLst/>
          </a:prstGeom>
        </p:spPr>
        <p:txBody>
          <a:bodyPr vert="horz" lIns="68580" tIns="34290" rIns="68580" bIns="34290" rtlCol="0" anchor="ctr">
            <a:noAutofit/>
          </a:bodyPr>
          <a:lstStyle>
            <a:lvl1pPr algn="l" defTabSz="457200" rtl="0" eaLnBrk="1" latinLnBrk="0" hangingPunct="1">
              <a:spcBef>
                <a:spcPct val="0"/>
              </a:spcBef>
              <a:buNone/>
              <a:defRPr sz="3600" kern="1200" baseline="0">
                <a:solidFill>
                  <a:srgbClr val="0E778B"/>
                </a:solidFill>
                <a:latin typeface="Roboto" panose="02000000000000000000" pitchFamily="2" charset="0"/>
                <a:ea typeface="Roboto" panose="02000000000000000000" pitchFamily="2" charset="0"/>
                <a:cs typeface="Roboto" panose="020000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1800" cap="all" dirty="0">
                <a:solidFill>
                  <a:schemeClr val="accent1"/>
                </a:solidFill>
                <a:latin typeface="Avenir Black" panose="020B0803020203020204" pitchFamily="34" charset="0"/>
                <a:ea typeface="Avenir Black" panose="020B0803020203020204" pitchFamily="34" charset="0"/>
                <a:cs typeface="+mj-cs"/>
              </a:rPr>
              <a:t>Calcul Pluie – Débit</a:t>
            </a:r>
          </a:p>
        </p:txBody>
      </p:sp>
      <p:sp>
        <p:nvSpPr>
          <p:cNvPr id="10" name="Espace réservé du numéro de diapositive 1">
            <a:extLst>
              <a:ext uri="{FF2B5EF4-FFF2-40B4-BE49-F238E27FC236}">
                <a16:creationId xmlns:a16="http://schemas.microsoft.com/office/drawing/2014/main" id="{5F6DA511-AA8A-14AD-5743-73FCB8C5F68C}"/>
              </a:ext>
            </a:extLst>
          </p:cNvPr>
          <p:cNvSpPr>
            <a:spLocks noGrp="1"/>
          </p:cNvSpPr>
          <p:nvPr>
            <p:ph type="sldNum" sz="quarter" idx="12"/>
          </p:nvPr>
        </p:nvSpPr>
        <p:spPr>
          <a:xfrm>
            <a:off x="6288519" y="6374742"/>
            <a:ext cx="2855482" cy="483258"/>
          </a:xfrm>
        </p:spPr>
        <p:txBody>
          <a:bodyPr/>
          <a:lstStyle/>
          <a:p>
            <a:fld id="{525E23FA-97F1-4A4C-B755-DB6610D09A97}" type="slidenum">
              <a:rPr lang="fr-FR" smtClean="0"/>
              <a:pPr/>
              <a:t>8</a:t>
            </a:fld>
            <a:endParaRPr lang="fr-FR" dirty="0"/>
          </a:p>
        </p:txBody>
      </p:sp>
      <p:sp>
        <p:nvSpPr>
          <p:cNvPr id="19" name="ZoneTexte 18">
            <a:extLst>
              <a:ext uri="{FF2B5EF4-FFF2-40B4-BE49-F238E27FC236}">
                <a16:creationId xmlns:a16="http://schemas.microsoft.com/office/drawing/2014/main" id="{292DA9CE-5155-7BF4-4492-986F63A45297}"/>
              </a:ext>
            </a:extLst>
          </p:cNvPr>
          <p:cNvSpPr txBox="1"/>
          <p:nvPr/>
        </p:nvSpPr>
        <p:spPr>
          <a:xfrm>
            <a:off x="363131" y="901031"/>
            <a:ext cx="8600661" cy="1708160"/>
          </a:xfrm>
          <a:prstGeom prst="rect">
            <a:avLst/>
          </a:prstGeom>
          <a:noFill/>
        </p:spPr>
        <p:txBody>
          <a:bodyPr wrap="square" rtlCol="0">
            <a:spAutoFit/>
          </a:bodyPr>
          <a:lstStyle/>
          <a:p>
            <a:pPr marL="285750" lvl="0" indent="-285750">
              <a:buFont typeface="Arial" panose="020B0604020202020204" pitchFamily="34" charset="0"/>
              <a:buChar char="•"/>
            </a:pPr>
            <a:r>
              <a:rPr lang="fr-FR" sz="1400" u="sng" dirty="0">
                <a:ea typeface="Calibri" panose="020F0502020204030204" pitchFamily="34" charset="0"/>
              </a:rPr>
              <a:t>Sous bassin versant à dominante urbaine </a:t>
            </a:r>
            <a:r>
              <a:rPr lang="fr-FR" sz="1400" dirty="0">
                <a:ea typeface="Calibri" panose="020F0502020204030204" pitchFamily="34" charset="0"/>
              </a:rPr>
              <a:t>: </a:t>
            </a:r>
            <a:r>
              <a:rPr lang="fr-FR" sz="1400" b="1" dirty="0">
                <a:ea typeface="Calibri" panose="020F0502020204030204" pitchFamily="34" charset="0"/>
              </a:rPr>
              <a:t>modèle de type réservoir linéaire basé sur la formule du temps de concentration de Desbordes</a:t>
            </a:r>
            <a:r>
              <a:rPr lang="fr-FR" sz="1400" dirty="0">
                <a:ea typeface="Calibri" panose="020F0502020204030204" pitchFamily="34" charset="0"/>
              </a:rPr>
              <a:t>, dont les paramètres sont le coefficient de ruissellement et le temps de réponse. </a:t>
            </a:r>
          </a:p>
          <a:p>
            <a:pPr marL="285750" indent="-285750">
              <a:buFont typeface="Arial" panose="020B0604020202020204" pitchFamily="34" charset="0"/>
              <a:buChar char="•"/>
            </a:pPr>
            <a:r>
              <a:rPr lang="fr-FR" sz="1400" u="sng" dirty="0">
                <a:ea typeface="Calibri" panose="020F0502020204030204" pitchFamily="34" charset="0"/>
              </a:rPr>
              <a:t>Sous bassin versant de type rural </a:t>
            </a:r>
            <a:r>
              <a:rPr lang="fr-FR" sz="1400" dirty="0">
                <a:ea typeface="Calibri" panose="020F0502020204030204" pitchFamily="34" charset="0"/>
              </a:rPr>
              <a:t>: </a:t>
            </a:r>
            <a:r>
              <a:rPr lang="fr-FR" sz="1400" b="1" dirty="0">
                <a:ea typeface="Calibri" panose="020F0502020204030204" pitchFamily="34" charset="0"/>
              </a:rPr>
              <a:t>méthode « Hydra »</a:t>
            </a:r>
            <a:r>
              <a:rPr lang="fr-FR" sz="1400" dirty="0">
                <a:ea typeface="Calibri" panose="020F0502020204030204" pitchFamily="34" charset="0"/>
              </a:rPr>
              <a:t> prenant en compte notamment la couche superficielle du sol (RFU), le ressuyage des sols et les débits s’infiltrant dans la nappe aquifère.</a:t>
            </a:r>
            <a:endParaRPr lang="fr-FR" sz="1400" dirty="0">
              <a:highlight>
                <a:srgbClr val="FFFF00"/>
              </a:highlight>
              <a:ea typeface="Calibri" panose="020F0502020204030204" pitchFamily="34" charset="0"/>
            </a:endParaRPr>
          </a:p>
          <a:p>
            <a:pPr marL="342900" lvl="0" indent="-342900">
              <a:lnSpc>
                <a:spcPct val="150000"/>
              </a:lnSpc>
              <a:buFont typeface="Calibri" panose="020F0502020204030204" pitchFamily="34" charset="0"/>
              <a:buChar char="-"/>
            </a:pPr>
            <a:endParaRPr lang="fr-FR" sz="1400" dirty="0">
              <a:latin typeface="Calibri" panose="020F0502020204030204" pitchFamily="34" charset="0"/>
              <a:ea typeface="Calibri" panose="020F0502020204030204" pitchFamily="34" charset="0"/>
            </a:endParaRPr>
          </a:p>
          <a:p>
            <a:pPr lvl="1"/>
            <a:endParaRPr lang="fr-FR" sz="1400" dirty="0">
              <a:latin typeface="Calibri" panose="020F0502020204030204" pitchFamily="34" charset="0"/>
              <a:ea typeface="Calibri" panose="020F0502020204030204" pitchFamily="34" charset="0"/>
            </a:endParaRPr>
          </a:p>
        </p:txBody>
      </p:sp>
      <p:pic>
        <p:nvPicPr>
          <p:cNvPr id="4" name="Image 3">
            <a:extLst>
              <a:ext uri="{FF2B5EF4-FFF2-40B4-BE49-F238E27FC236}">
                <a16:creationId xmlns:a16="http://schemas.microsoft.com/office/drawing/2014/main" id="{3F0A5E1B-08E5-E142-40EC-31C1F622DB1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7083" y="2437653"/>
            <a:ext cx="6335347" cy="3890021"/>
          </a:xfrm>
          <a:prstGeom prst="rect">
            <a:avLst/>
          </a:prstGeom>
          <a:noFill/>
          <a:ln>
            <a:noFill/>
          </a:ln>
        </p:spPr>
      </p:pic>
      <p:sp>
        <p:nvSpPr>
          <p:cNvPr id="3" name="Espace réservé du pied de page 2">
            <a:extLst>
              <a:ext uri="{FF2B5EF4-FFF2-40B4-BE49-F238E27FC236}">
                <a16:creationId xmlns:a16="http://schemas.microsoft.com/office/drawing/2014/main" id="{09178015-1FD5-F84E-04F8-AD04998728C6}"/>
              </a:ext>
            </a:extLst>
          </p:cNvPr>
          <p:cNvSpPr>
            <a:spLocks noGrp="1"/>
          </p:cNvSpPr>
          <p:nvPr>
            <p:ph type="ftr" sz="quarter" idx="11"/>
          </p:nvPr>
        </p:nvSpPr>
        <p:spPr/>
        <p:txBody>
          <a:bodyPr/>
          <a:lstStyle/>
          <a:p>
            <a:r>
              <a:rPr lang="fr-FR"/>
              <a:t>COTECH 25 mai 2023</a:t>
            </a:r>
            <a:endParaRPr lang="fr-FR" dirty="0"/>
          </a:p>
        </p:txBody>
      </p:sp>
      <p:sp>
        <p:nvSpPr>
          <p:cNvPr id="5" name="Espace réservé du texte 4">
            <a:extLst>
              <a:ext uri="{FF2B5EF4-FFF2-40B4-BE49-F238E27FC236}">
                <a16:creationId xmlns:a16="http://schemas.microsoft.com/office/drawing/2014/main" id="{CD5E0B16-6326-2D96-26B0-89AD61F69C10}"/>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6" name="Image 5">
            <a:extLst>
              <a:ext uri="{FF2B5EF4-FFF2-40B4-BE49-F238E27FC236}">
                <a16:creationId xmlns:a16="http://schemas.microsoft.com/office/drawing/2014/main" id="{FD0DD8CF-8954-2A40-AE6F-606E54E70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spTree>
    <p:extLst>
      <p:ext uri="{BB962C8B-B14F-4D97-AF65-F5344CB8AC3E}">
        <p14:creationId xmlns:p14="http://schemas.microsoft.com/office/powerpoint/2010/main" val="1950245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12">
            <a:extLst>
              <a:ext uri="{FF2B5EF4-FFF2-40B4-BE49-F238E27FC236}">
                <a16:creationId xmlns:a16="http://schemas.microsoft.com/office/drawing/2014/main" id="{8CB60ECC-D4DD-4A52-B455-F67FA688536D}"/>
              </a:ext>
            </a:extLst>
          </p:cNvPr>
          <p:cNvSpPr>
            <a:spLocks noGrp="1"/>
          </p:cNvSpPr>
          <p:nvPr>
            <p:ph type="title"/>
          </p:nvPr>
        </p:nvSpPr>
        <p:spPr>
          <a:xfrm>
            <a:off x="363122" y="483258"/>
            <a:ext cx="8421309" cy="821840"/>
          </a:xfrm>
          <a:solidFill>
            <a:schemeClr val="bg1"/>
          </a:solidFill>
        </p:spPr>
        <p:txBody>
          <a:bodyPr/>
          <a:lstStyle/>
          <a:p>
            <a:r>
              <a:rPr lang="fr-FR" dirty="0"/>
              <a:t>Bilan hydrique cumulé </a:t>
            </a:r>
            <a:br>
              <a:rPr lang="fr-FR" dirty="0"/>
            </a:br>
            <a:r>
              <a:rPr lang="fr-FR" cap="none" dirty="0">
                <a:solidFill>
                  <a:schemeClr val="tx2">
                    <a:lumMod val="60000"/>
                    <a:lumOff val="40000"/>
                  </a:schemeClr>
                </a:solidFill>
              </a:rPr>
              <a:t>Exemple pour l’année 2020, sur le sous BV 7 du Changeon</a:t>
            </a:r>
            <a:endParaRPr lang="fr-FR" dirty="0">
              <a:solidFill>
                <a:schemeClr val="tx2">
                  <a:lumMod val="60000"/>
                  <a:lumOff val="40000"/>
                </a:schemeClr>
              </a:solidFill>
            </a:endParaRPr>
          </a:p>
        </p:txBody>
      </p:sp>
      <p:sp>
        <p:nvSpPr>
          <p:cNvPr id="4" name="Espace réservé du numéro de diapositive 3">
            <a:extLst>
              <a:ext uri="{FF2B5EF4-FFF2-40B4-BE49-F238E27FC236}">
                <a16:creationId xmlns:a16="http://schemas.microsoft.com/office/drawing/2014/main" id="{4AA0693F-B9E1-4235-A6BA-B57A969ECC70}"/>
              </a:ext>
            </a:extLst>
          </p:cNvPr>
          <p:cNvSpPr>
            <a:spLocks noGrp="1"/>
          </p:cNvSpPr>
          <p:nvPr>
            <p:ph type="sldNum" sz="quarter" idx="12"/>
          </p:nvPr>
        </p:nvSpPr>
        <p:spPr/>
        <p:txBody>
          <a:bodyPr/>
          <a:lstStyle/>
          <a:p>
            <a:fld id="{E2A53158-8A9E-4F4B-B13A-E19D3062213C}" type="slidenum">
              <a:rPr lang="fr-FR" smtClean="0"/>
              <a:pPr/>
              <a:t>9</a:t>
            </a:fld>
            <a:endParaRPr lang="fr-FR" dirty="0"/>
          </a:p>
        </p:txBody>
      </p:sp>
      <p:sp>
        <p:nvSpPr>
          <p:cNvPr id="6" name="ZoneTexte 5">
            <a:extLst>
              <a:ext uri="{FF2B5EF4-FFF2-40B4-BE49-F238E27FC236}">
                <a16:creationId xmlns:a16="http://schemas.microsoft.com/office/drawing/2014/main" id="{27720AFF-9CBF-84EC-0E6F-F138EC78F7E2}"/>
              </a:ext>
            </a:extLst>
          </p:cNvPr>
          <p:cNvSpPr txBox="1"/>
          <p:nvPr/>
        </p:nvSpPr>
        <p:spPr>
          <a:xfrm>
            <a:off x="1763906" y="6187772"/>
            <a:ext cx="1887282" cy="523220"/>
          </a:xfrm>
          <a:prstGeom prst="rect">
            <a:avLst/>
          </a:prstGeom>
          <a:noFill/>
        </p:spPr>
        <p:txBody>
          <a:bodyPr wrap="square" rtlCol="0">
            <a:spAutoFit/>
          </a:bodyPr>
          <a:lstStyle/>
          <a:p>
            <a:pPr algn="ctr"/>
            <a:r>
              <a:rPr lang="fr-FR" sz="1400" dirty="0"/>
              <a:t>Recharge des réservoirs de sol</a:t>
            </a:r>
          </a:p>
        </p:txBody>
      </p:sp>
      <p:cxnSp>
        <p:nvCxnSpPr>
          <p:cNvPr id="9" name="Connecteur droit avec flèche 8">
            <a:extLst>
              <a:ext uri="{FF2B5EF4-FFF2-40B4-BE49-F238E27FC236}">
                <a16:creationId xmlns:a16="http://schemas.microsoft.com/office/drawing/2014/main" id="{C403580B-8C45-50FD-1B86-383B0272ADC2}"/>
              </a:ext>
            </a:extLst>
          </p:cNvPr>
          <p:cNvCxnSpPr/>
          <p:nvPr/>
        </p:nvCxnSpPr>
        <p:spPr>
          <a:xfrm>
            <a:off x="1434517" y="6182759"/>
            <a:ext cx="2449586" cy="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6BE5B090-95C5-544D-2A58-72E4A4CBD001}"/>
              </a:ext>
            </a:extLst>
          </p:cNvPr>
          <p:cNvCxnSpPr>
            <a:cxnSpLocks/>
          </p:cNvCxnSpPr>
          <p:nvPr/>
        </p:nvCxnSpPr>
        <p:spPr>
          <a:xfrm>
            <a:off x="3884103" y="6184230"/>
            <a:ext cx="2315361" cy="0"/>
          </a:xfrm>
          <a:prstGeom prst="straightConnector1">
            <a:avLst/>
          </a:prstGeom>
          <a:ln w="57150">
            <a:headEnd type="triangle"/>
            <a:tailEnd type="triangle"/>
          </a:ln>
        </p:spPr>
        <p:style>
          <a:lnRef idx="1">
            <a:schemeClr val="dk1"/>
          </a:lnRef>
          <a:fillRef idx="0">
            <a:schemeClr val="dk1"/>
          </a:fillRef>
          <a:effectRef idx="0">
            <a:schemeClr val="dk1"/>
          </a:effectRef>
          <a:fontRef idx="minor">
            <a:schemeClr val="tx1"/>
          </a:fontRef>
        </p:style>
      </p:cxnSp>
      <p:sp>
        <p:nvSpPr>
          <p:cNvPr id="14" name="ZoneTexte 13">
            <a:extLst>
              <a:ext uri="{FF2B5EF4-FFF2-40B4-BE49-F238E27FC236}">
                <a16:creationId xmlns:a16="http://schemas.microsoft.com/office/drawing/2014/main" id="{3B79D4D3-EA1D-34F0-E992-F612EB417015}"/>
              </a:ext>
            </a:extLst>
          </p:cNvPr>
          <p:cNvSpPr txBox="1"/>
          <p:nvPr/>
        </p:nvSpPr>
        <p:spPr>
          <a:xfrm>
            <a:off x="4281973" y="6175545"/>
            <a:ext cx="1562085" cy="523220"/>
          </a:xfrm>
          <a:prstGeom prst="rect">
            <a:avLst/>
          </a:prstGeom>
          <a:noFill/>
        </p:spPr>
        <p:txBody>
          <a:bodyPr wrap="square" rtlCol="0">
            <a:spAutoFit/>
          </a:bodyPr>
          <a:lstStyle/>
          <a:p>
            <a:pPr algn="ctr"/>
            <a:r>
              <a:rPr lang="fr-FR" sz="1400" dirty="0"/>
              <a:t>Vidange des réservoirs de sol</a:t>
            </a:r>
          </a:p>
        </p:txBody>
      </p:sp>
      <p:sp>
        <p:nvSpPr>
          <p:cNvPr id="2" name="Espace réservé du pied de page 1">
            <a:extLst>
              <a:ext uri="{FF2B5EF4-FFF2-40B4-BE49-F238E27FC236}">
                <a16:creationId xmlns:a16="http://schemas.microsoft.com/office/drawing/2014/main" id="{7A50BDC6-133B-BC1B-7522-A623CFBC828B}"/>
              </a:ext>
            </a:extLst>
          </p:cNvPr>
          <p:cNvSpPr>
            <a:spLocks noGrp="1"/>
          </p:cNvSpPr>
          <p:nvPr>
            <p:ph type="ftr" sz="quarter" idx="11"/>
          </p:nvPr>
        </p:nvSpPr>
        <p:spPr/>
        <p:txBody>
          <a:bodyPr/>
          <a:lstStyle/>
          <a:p>
            <a:r>
              <a:rPr lang="fr-FR"/>
              <a:t>COTECH 25 mai 2023</a:t>
            </a:r>
            <a:endParaRPr lang="fr-FR" dirty="0"/>
          </a:p>
        </p:txBody>
      </p:sp>
      <p:sp>
        <p:nvSpPr>
          <p:cNvPr id="16" name="Espace réservé du texte 4">
            <a:extLst>
              <a:ext uri="{FF2B5EF4-FFF2-40B4-BE49-F238E27FC236}">
                <a16:creationId xmlns:a16="http://schemas.microsoft.com/office/drawing/2014/main" id="{FDCA7A69-1394-B8CA-EA2D-C1E0F2DD867F}"/>
              </a:ext>
            </a:extLst>
          </p:cNvPr>
          <p:cNvSpPr txBox="1">
            <a:spLocks/>
          </p:cNvSpPr>
          <p:nvPr/>
        </p:nvSpPr>
        <p:spPr>
          <a:xfrm>
            <a:off x="363131" y="173389"/>
            <a:ext cx="8421300" cy="184666"/>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1pPr>
            <a:lvl2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Avenir Black" panose="020B0803020203020204" pitchFamily="34" charset="0"/>
                <a:cs typeface="+mn-cs"/>
              </a:defRPr>
            </a:lvl2pPr>
            <a:lvl3pPr marL="0" indent="0" algn="l" defTabSz="685800" rtl="0" eaLnBrk="1" latinLnBrk="0" hangingPunct="1">
              <a:lnSpc>
                <a:spcPct val="100000"/>
              </a:lnSpc>
              <a:spcBef>
                <a:spcPts val="0"/>
              </a:spcBef>
              <a:spcAft>
                <a:spcPts val="0"/>
              </a:spcAft>
              <a:buFont typeface="Arial" panose="020B0604020202020204" pitchFamily="34" charset="0"/>
              <a:buNone/>
              <a:defRPr sz="900" kern="1200" cap="all" baseline="0">
                <a:solidFill>
                  <a:schemeClr val="tx2"/>
                </a:solidFill>
                <a:latin typeface="+mj-lt"/>
                <a:ea typeface="+mn-ea"/>
                <a:cs typeface="+mn-cs"/>
              </a:defRPr>
            </a:lvl3pPr>
            <a:lvl4pPr marL="0" indent="0" algn="l" defTabSz="685800" rtl="0" eaLnBrk="1" latinLnBrk="0" hangingPunct="1">
              <a:lnSpc>
                <a:spcPct val="100000"/>
              </a:lnSpc>
              <a:spcBef>
                <a:spcPts val="0"/>
              </a:spcBef>
              <a:spcAft>
                <a:spcPts val="0"/>
              </a:spcAft>
              <a:buFont typeface="Arial" panose="020B0604020202020204" pitchFamily="34" charset="0"/>
              <a:buNone/>
              <a:defRPr sz="900" i="1" kern="1200" cap="all" baseline="0">
                <a:solidFill>
                  <a:schemeClr val="tx2"/>
                </a:solidFill>
                <a:latin typeface="+mj-lt"/>
                <a:ea typeface="+mn-ea"/>
                <a:cs typeface="+mn-cs"/>
              </a:defRPr>
            </a:lvl4pPr>
            <a:lvl5pPr marL="0" indent="0" algn="l" defTabSz="685800" rtl="0" eaLnBrk="1" latinLnBrk="0" hangingPunct="1">
              <a:lnSpc>
                <a:spcPct val="100000"/>
              </a:lnSpc>
              <a:spcBef>
                <a:spcPts val="0"/>
              </a:spcBef>
              <a:spcAft>
                <a:spcPts val="0"/>
              </a:spcAft>
              <a:buFont typeface="Avenir Book" panose="02070309020205020404" pitchFamily="49" charset="0"/>
              <a:buNone/>
              <a:defRPr sz="900" kern="1200" cap="all" baseline="0">
                <a:solidFill>
                  <a:schemeClr val="tx2"/>
                </a:solidFill>
                <a:latin typeface="+mj-lt"/>
                <a:ea typeface="+mn-ea"/>
                <a:cs typeface="+mn-cs"/>
              </a:defRPr>
            </a:lvl5pPr>
            <a:lvl6pPr marL="405000" indent="-81000" algn="l" defTabSz="685800" rtl="0" eaLnBrk="1" latinLnBrk="0" hangingPunct="1">
              <a:lnSpc>
                <a:spcPct val="100000"/>
              </a:lnSpc>
              <a:spcBef>
                <a:spcPts val="0"/>
              </a:spcBef>
              <a:spcAft>
                <a:spcPts val="0"/>
              </a:spcAft>
              <a:buFont typeface="Wingdings" panose="05000000000000000000" pitchFamily="2" charset="2"/>
              <a:buChar char="ü"/>
              <a:defRPr sz="900" i="0" kern="1200" cap="all" baseline="0">
                <a:solidFill>
                  <a:schemeClr val="tx2"/>
                </a:solidFill>
                <a:latin typeface="+mj-lt"/>
                <a:ea typeface="Avenir Black" panose="020B0803020203020204" pitchFamily="34" charset="0"/>
                <a:cs typeface="+mn-cs"/>
              </a:defRPr>
            </a:lvl6pPr>
            <a:lvl7pPr marL="486000" indent="-81000" algn="l" defTabSz="685800" rtl="0" eaLnBrk="1" latinLnBrk="0" hangingPunct="1">
              <a:lnSpc>
                <a:spcPct val="100000"/>
              </a:lnSpc>
              <a:spcBef>
                <a:spcPts val="0"/>
              </a:spcBef>
              <a:spcAft>
                <a:spcPts val="0"/>
              </a:spcAft>
              <a:buFont typeface="Arial" panose="020B0604020202020204" pitchFamily="34" charset="0"/>
              <a:buChar char="•"/>
              <a:defRPr sz="900" i="0" kern="1200" cap="all" baseline="0">
                <a:solidFill>
                  <a:schemeClr val="tx2"/>
                </a:solidFill>
                <a:latin typeface="+mj-lt"/>
                <a:ea typeface="Avenir Black" panose="020B0803020203020204" pitchFamily="34" charset="0"/>
                <a:cs typeface="+mn-cs"/>
              </a:defRPr>
            </a:lvl7pPr>
            <a:lvl8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8pPr>
            <a:lvl9pPr marL="0" indent="0" algn="l" defTabSz="685800" rtl="0" eaLnBrk="1" latinLnBrk="0" hangingPunct="1">
              <a:lnSpc>
                <a:spcPct val="100000"/>
              </a:lnSpc>
              <a:spcBef>
                <a:spcPts val="0"/>
              </a:spcBef>
              <a:spcAft>
                <a:spcPts val="0"/>
              </a:spcAft>
              <a:buFont typeface="Arial" panose="020B0604020202020204" pitchFamily="34" charset="0"/>
              <a:buNone/>
              <a:defRPr sz="900" i="0" kern="1200" cap="all" baseline="0">
                <a:solidFill>
                  <a:schemeClr val="tx2"/>
                </a:solidFill>
                <a:latin typeface="+mj-lt"/>
                <a:ea typeface="Avenir Black" panose="020B0803020203020204" pitchFamily="34" charset="0"/>
                <a:cs typeface="+mn-cs"/>
              </a:defRPr>
            </a:lvl9pPr>
          </a:lstStyle>
          <a:p>
            <a:r>
              <a:rPr lang="fr-FR" dirty="0"/>
              <a:t>Setec </a:t>
            </a:r>
            <a:r>
              <a:rPr lang="fr-FR" dirty="0" err="1"/>
              <a:t>hydratec</a:t>
            </a:r>
            <a:r>
              <a:rPr lang="fr-FR" dirty="0"/>
              <a:t> – FISH PASS</a:t>
            </a:r>
          </a:p>
          <a:p>
            <a:endParaRPr lang="fr-FR" dirty="0"/>
          </a:p>
        </p:txBody>
      </p:sp>
      <p:pic>
        <p:nvPicPr>
          <p:cNvPr id="17" name="Image 16">
            <a:extLst>
              <a:ext uri="{FF2B5EF4-FFF2-40B4-BE49-F238E27FC236}">
                <a16:creationId xmlns:a16="http://schemas.microsoft.com/office/drawing/2014/main" id="{1258C8DE-983D-BDE4-916E-4FA1333858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950" y="6447377"/>
            <a:ext cx="799634" cy="410623"/>
          </a:xfrm>
          <a:prstGeom prst="rect">
            <a:avLst/>
          </a:prstGeom>
        </p:spPr>
      </p:pic>
      <p:pic>
        <p:nvPicPr>
          <p:cNvPr id="7" name="Image 6">
            <a:extLst>
              <a:ext uri="{FF2B5EF4-FFF2-40B4-BE49-F238E27FC236}">
                <a16:creationId xmlns:a16="http://schemas.microsoft.com/office/drawing/2014/main" id="{7FFA9856-C2E5-E406-B14F-E4EF3A1FDAE1}"/>
              </a:ext>
            </a:extLst>
          </p:cNvPr>
          <p:cNvPicPr>
            <a:picLocks noChangeAspect="1"/>
          </p:cNvPicPr>
          <p:nvPr/>
        </p:nvPicPr>
        <p:blipFill>
          <a:blip r:embed="rId3"/>
          <a:stretch>
            <a:fillRect/>
          </a:stretch>
        </p:blipFill>
        <p:spPr>
          <a:xfrm>
            <a:off x="469783" y="1026248"/>
            <a:ext cx="8204433" cy="5031722"/>
          </a:xfrm>
          <a:prstGeom prst="rect">
            <a:avLst/>
          </a:prstGeom>
        </p:spPr>
      </p:pic>
    </p:spTree>
    <p:extLst>
      <p:ext uri="{BB962C8B-B14F-4D97-AF65-F5344CB8AC3E}">
        <p14:creationId xmlns:p14="http://schemas.microsoft.com/office/powerpoint/2010/main" val="1318609400"/>
      </p:ext>
    </p:extLst>
  </p:cSld>
  <p:clrMapOvr>
    <a:masterClrMapping/>
  </p:clrMapOvr>
</p:sld>
</file>

<file path=ppt/theme/theme1.xml><?xml version="1.0" encoding="utf-8"?>
<a:theme xmlns:a="http://schemas.openxmlformats.org/drawingml/2006/main" name="Template_SETEC">
  <a:themeElements>
    <a:clrScheme name="SETEC">
      <a:dk1>
        <a:srgbClr val="1A1A1A"/>
      </a:dk1>
      <a:lt1>
        <a:sysClr val="window" lastClr="FFFFFF"/>
      </a:lt1>
      <a:dk2>
        <a:srgbClr val="6C6E70"/>
      </a:dk2>
      <a:lt2>
        <a:srgbClr val="E7E6E6"/>
      </a:lt2>
      <a:accent1>
        <a:srgbClr val="009355"/>
      </a:accent1>
      <a:accent2>
        <a:srgbClr val="095F3C"/>
      </a:accent2>
      <a:accent3>
        <a:srgbClr val="00A15E"/>
      </a:accent3>
      <a:accent4>
        <a:srgbClr val="00E083"/>
      </a:accent4>
      <a:accent5>
        <a:srgbClr val="E07116"/>
      </a:accent5>
      <a:accent6>
        <a:srgbClr val="944607"/>
      </a:accent6>
      <a:hlink>
        <a:srgbClr val="6C6E70"/>
      </a:hlink>
      <a:folHlink>
        <a:srgbClr val="6C6E70"/>
      </a:folHlink>
    </a:clrScheme>
    <a:fontScheme name="AVENIR">
      <a:majorFont>
        <a:latin typeface="Avenir Book"/>
        <a:ea typeface=""/>
        <a:cs typeface="Arial"/>
      </a:majorFont>
      <a:minorFont>
        <a:latin typeface="Avenir Book"/>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_2021_HYDRATEC 4tiers.potx" id="{BE69A3A4-CF6B-49A8-B36E-375359D6D0DE}" vid="{25AF5CCF-834E-4712-BC47-B7DDACFD600C}"/>
    </a:ext>
  </a:extLst>
</a:theme>
</file>

<file path=ppt/theme/theme2.xml><?xml version="1.0" encoding="utf-8"?>
<a:theme xmlns:a="http://schemas.openxmlformats.org/drawingml/2006/main" name="Template_SETEC - Partenariat">
  <a:themeElements>
    <a:clrScheme name="SETEC">
      <a:dk1>
        <a:srgbClr val="1A1A1A"/>
      </a:dk1>
      <a:lt1>
        <a:sysClr val="window" lastClr="FFFFFF"/>
      </a:lt1>
      <a:dk2>
        <a:srgbClr val="6C6E70"/>
      </a:dk2>
      <a:lt2>
        <a:srgbClr val="E7E6E6"/>
      </a:lt2>
      <a:accent1>
        <a:srgbClr val="009355"/>
      </a:accent1>
      <a:accent2>
        <a:srgbClr val="095F3C"/>
      </a:accent2>
      <a:accent3>
        <a:srgbClr val="00A15E"/>
      </a:accent3>
      <a:accent4>
        <a:srgbClr val="00E083"/>
      </a:accent4>
      <a:accent5>
        <a:srgbClr val="E07116"/>
      </a:accent5>
      <a:accent6>
        <a:srgbClr val="944607"/>
      </a:accent6>
      <a:hlink>
        <a:srgbClr val="6C6E70"/>
      </a:hlink>
      <a:folHlink>
        <a:srgbClr val="6C6E70"/>
      </a:folHlink>
    </a:clrScheme>
    <a:fontScheme name="AVENIR">
      <a:majorFont>
        <a:latin typeface="Avenir Book"/>
        <a:ea typeface=""/>
        <a:cs typeface="Arial"/>
      </a:majorFont>
      <a:minorFont>
        <a:latin typeface="Avenir Book"/>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ELE_2021_HYDRATEC 4tiers.potx" id="{BE69A3A4-CF6B-49A8-B36E-375359D6D0DE}" vid="{CD219DEE-7207-480F-8125-F8B8720D82BA}"/>
    </a:ext>
  </a:extLst>
</a:theme>
</file>

<file path=ppt/theme/theme3.xml><?xml version="1.0" encoding="utf-8"?>
<a:theme xmlns:a="http://schemas.openxmlformats.org/drawingml/2006/main" name="Thème SMBAA">
  <a:themeElements>
    <a:clrScheme name="SAGE-SMBAA">
      <a:dk1>
        <a:sysClr val="windowText" lastClr="000000"/>
      </a:dk1>
      <a:lt1>
        <a:sysClr val="window" lastClr="FFFFFF"/>
      </a:lt1>
      <a:dk2>
        <a:srgbClr val="44546A"/>
      </a:dk2>
      <a:lt2>
        <a:srgbClr val="E7E6E6"/>
      </a:lt2>
      <a:accent1>
        <a:srgbClr val="0E778B"/>
      </a:accent1>
      <a:accent2>
        <a:srgbClr val="0092B2"/>
      </a:accent2>
      <a:accent3>
        <a:srgbClr val="529C3D"/>
      </a:accent3>
      <a:accent4>
        <a:srgbClr val="84BA3D"/>
      </a:accent4>
      <a:accent5>
        <a:srgbClr val="29B9C6"/>
      </a:accent5>
      <a:accent6>
        <a:srgbClr val="B6D772"/>
      </a:accent6>
      <a:hlink>
        <a:srgbClr val="ED7D31"/>
      </a:hlink>
      <a:folHlink>
        <a:srgbClr val="833C0B"/>
      </a:folHlink>
    </a:clrScheme>
    <a:fontScheme name="Bri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 SMBAA" id="{5EE3FEDD-1BC9-4D1A-8298-BAF4BF53ACE0}" vid="{25BD142C-46C2-46A9-9BBD-65E57781B75E}"/>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A2BE82DC247D45AD45053B7BBBBE39" ma:contentTypeVersion="7" ma:contentTypeDescription="Crée un document." ma:contentTypeScope="" ma:versionID="ec5603eaf91dac7b60cb62a59859f5cd">
  <xsd:schema xmlns:xsd="http://www.w3.org/2001/XMLSchema" xmlns:xs="http://www.w3.org/2001/XMLSchema" xmlns:p="http://schemas.microsoft.com/office/2006/metadata/properties" xmlns:ns2="83f72e3f-5312-44d2-a977-ddff2f302b08" targetNamespace="http://schemas.microsoft.com/office/2006/metadata/properties" ma:root="true" ma:fieldsID="8ea11653009788906a7140275998ea0c" ns2:_="">
    <xsd:import namespace="83f72e3f-5312-44d2-a977-ddff2f302b0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f72e3f-5312-44d2-a977-ddff2f302b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9489E5-EF80-4A6C-B225-F335817AFB50}">
  <ds:schemaRefs>
    <ds:schemaRef ds:uri="http://schemas.microsoft.com/sharepoint/v3/contenttype/forms"/>
  </ds:schemaRefs>
</ds:datastoreItem>
</file>

<file path=customXml/itemProps2.xml><?xml version="1.0" encoding="utf-8"?>
<ds:datastoreItem xmlns:ds="http://schemas.openxmlformats.org/officeDocument/2006/customXml" ds:itemID="{EA07BE5C-1E81-4D9E-8E78-D5A613977DAB}">
  <ds:schemaRefs>
    <ds:schemaRef ds:uri="83f72e3f-5312-44d2-a977-ddff2f302b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30EE90E-A49B-4A0A-AAD0-73D075ABBC5F}">
  <ds:schemaRefs>
    <ds:schemaRef ds:uri="83f72e3f-5312-44d2-a977-ddff2f302b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MODELE_PPT_4tiers _HYDRATEC_2021</Template>
  <TotalTime>0</TotalTime>
  <Words>3422</Words>
  <Application>Microsoft Office PowerPoint</Application>
  <PresentationFormat>Affichage à l'écran (4:3)</PresentationFormat>
  <Paragraphs>544</Paragraphs>
  <Slides>51</Slides>
  <Notes>14</Notes>
  <HiddenSlides>1</HiddenSlides>
  <MMClips>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51</vt:i4>
      </vt:variant>
    </vt:vector>
  </HeadingPairs>
  <TitlesOfParts>
    <vt:vector size="64" baseType="lpstr">
      <vt:lpstr>Segoe UI</vt:lpstr>
      <vt:lpstr>Wingdings 3</vt:lpstr>
      <vt:lpstr>Arial</vt:lpstr>
      <vt:lpstr>Avenir Black</vt:lpstr>
      <vt:lpstr>Open Sans</vt:lpstr>
      <vt:lpstr>Calibri</vt:lpstr>
      <vt:lpstr>Wingdings</vt:lpstr>
      <vt:lpstr>Century Gothic</vt:lpstr>
      <vt:lpstr>Avenir Book</vt:lpstr>
      <vt:lpstr>Roboto</vt:lpstr>
      <vt:lpstr>Template_SETEC</vt:lpstr>
      <vt:lpstr>Template_SETEC - Partenariat</vt:lpstr>
      <vt:lpstr>Thème SMBAA</vt:lpstr>
      <vt:lpstr>COTECH N°3 DE L’ÉTUDE H.M.U.C. DU BASSIN VERSANT DE L’AUTHION</vt:lpstr>
      <vt:lpstr>Présentation PowerPoint</vt:lpstr>
      <vt:lpstr>Présentation PowerPoint</vt:lpstr>
      <vt:lpstr>Setec hydratec</vt:lpstr>
      <vt:lpstr>REUNION DE COTECH De L’ÉTUDE H.M.U.C. DU BASSIN VERSANT DE L’AUTHION </vt:lpstr>
      <vt:lpstr>sommaire</vt:lpstr>
      <vt:lpstr>Présentation PowerPoint</vt:lpstr>
      <vt:lpstr>Présentation PowerPoint</vt:lpstr>
      <vt:lpstr>Bilan hydrique cumulé  Exemple pour l’année 2020, sur le sous BV 7 du Changeon</vt:lpstr>
      <vt:lpstr>Résultats : Calage septembre 2018 à décembre 2019</vt:lpstr>
      <vt:lpstr>Résultats : Calage septembre 2020 à décembre 2021</vt:lpstr>
      <vt:lpstr>Résultats : Chronique 2001 – 2021 Variation des débits influencés/désinfluencés</vt:lpstr>
      <vt:lpstr>Résultats : Chronique 2001 – 2021 Désinfluencés (réalimentés)</vt:lpstr>
      <vt:lpstr>Résultats : Chronique 2001 – 2021 - Variation des débits influencés/désinfluencés</vt:lpstr>
      <vt:lpstr>Résultats : Chronique 2001 - 2021 - Variation des débits influencés/désinfluencés</vt:lpstr>
      <vt:lpstr>Résultats : Chronique 2001 – 2021 - Variation des débits influencés/désinfluencés</vt:lpstr>
      <vt:lpstr>Evolution des débits compte-tenu du changement climatique</vt:lpstr>
      <vt:lpstr>Evolution des débits compte tenu du changement climatique Analyse résultats EXPLORE 2 – DRiAS Eau</vt:lpstr>
      <vt:lpstr>Conclusion sur les débits Les variations entre les chroniques influencées/désinfluencées </vt:lpstr>
      <vt:lpstr>Présentation PowerPoint</vt:lpstr>
      <vt:lpstr>Présentation PowerPoint</vt:lpstr>
      <vt:lpstr>Definitions</vt:lpstr>
      <vt:lpstr>Présentation PowerPoint</vt:lpstr>
      <vt:lpstr>Choix de la station estim’hab</vt:lpstr>
      <vt:lpstr>Choix d’un panel d’espèces ET GUILDES cibles</vt:lpstr>
      <vt:lpstr>Méthode d’analyse de la surface pondérée utile par espèce exemple de la truite adulte et juvénile</vt:lpstr>
      <vt:lpstr>Résultats : Gamme des débits biologiques - Exemple UG5 Couasnon</vt:lpstr>
      <vt:lpstr>Résultats : Gamme des débits biologiques</vt:lpstr>
      <vt:lpstr>Simulations pertes SPU régime influencé et Désinfluencé</vt:lpstr>
      <vt:lpstr>Simulations pertes SPU – Écarts régimes influencé - Désinfluencé</vt:lpstr>
      <vt:lpstr>Détermination du débit de survie en fonction des capacités de déplacement des espèces</vt:lpstr>
      <vt:lpstr>Synthèse des débits mensuels moyens et débits biologiques</vt:lpstr>
      <vt:lpstr>Synthèse des débits mensuels moyens et débits biologiques pour l’UG 6 Lathan aval</vt:lpstr>
      <vt:lpstr>Résultats des campagnes estim’hab</vt:lpstr>
      <vt:lpstr>Résultats des campagnes estim’hab</vt:lpstr>
      <vt:lpstr>Résultats des campagnes estim’hab</vt:lpstr>
      <vt:lpstr>Présentation PowerPoint</vt:lpstr>
      <vt:lpstr>Avancement de la modélisation</vt:lpstr>
      <vt:lpstr>Résultats du calage en régime permanent</vt:lpstr>
      <vt:lpstr>Résultats du calage en régime permanent – couche superficielle</vt:lpstr>
      <vt:lpstr>Résultats du calage en régime permanent – couche profonde cenomanien</vt:lpstr>
      <vt:lpstr>Résultats du calage en régime permanent – couche superficielle</vt:lpstr>
      <vt:lpstr>Résultats du calage en régime permanent – couche profonde cenomanien</vt:lpstr>
      <vt:lpstr>Résultats du calage en régime permanent – K </vt:lpstr>
      <vt:lpstr>Résultats du calage en régime transitoire</vt:lpstr>
      <vt:lpstr>Résultats du calage en régime transitoire</vt:lpstr>
      <vt:lpstr>Résultats du calage en régime transitoire</vt:lpstr>
      <vt:lpstr>Résultats du calage en régime transitoire</vt:lpstr>
      <vt:lpstr>Présentation PowerPoint</vt:lpstr>
      <vt:lpstr>Etapes suivantes jusqu’à la DÉFINITION DES VOLUMES PRÉLEVABLES</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BEN SIMON Rose</dc:creator>
  <cp:lastModifiedBy>Auriane LEYMARIE</cp:lastModifiedBy>
  <cp:revision>106</cp:revision>
  <dcterms:created xsi:type="dcterms:W3CDTF">2022-09-12T11:19:22Z</dcterms:created>
  <dcterms:modified xsi:type="dcterms:W3CDTF">2023-06-01T13:17:43Z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0x010100C3A2BE82DC247D45AD45053B7BBBBE39</vt:lpwstr>
  </property>
</Properties>
</file>